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487" r:id="rId2"/>
    <p:sldId id="258" r:id="rId3"/>
    <p:sldId id="259" r:id="rId4"/>
    <p:sldId id="261" r:id="rId5"/>
    <p:sldId id="323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5" r:id="rId15"/>
    <p:sldId id="276" r:id="rId16"/>
    <p:sldId id="273" r:id="rId17"/>
    <p:sldId id="272" r:id="rId18"/>
    <p:sldId id="295" r:id="rId19"/>
    <p:sldId id="297" r:id="rId20"/>
    <p:sldId id="298" r:id="rId21"/>
    <p:sldId id="306" r:id="rId22"/>
    <p:sldId id="309" r:id="rId23"/>
    <p:sldId id="315" r:id="rId24"/>
    <p:sldId id="316" r:id="rId25"/>
    <p:sldId id="317" r:id="rId26"/>
    <p:sldId id="318" r:id="rId27"/>
    <p:sldId id="321" r:id="rId28"/>
    <p:sldId id="322" r:id="rId29"/>
    <p:sldId id="282" r:id="rId30"/>
    <p:sldId id="334" r:id="rId31"/>
    <p:sldId id="517" r:id="rId32"/>
    <p:sldId id="283" r:id="rId33"/>
    <p:sldId id="284" r:id="rId34"/>
    <p:sldId id="516" r:id="rId3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DFED"/>
    <a:srgbClr val="17DDEC"/>
    <a:srgbClr val="5B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C774F-1C64-46A7-8693-165A100E352D}" v="9" dt="2021-12-03T20:59:56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>
        <p:scale>
          <a:sx n="66" d="100"/>
          <a:sy n="66" d="100"/>
        </p:scale>
        <p:origin x="2286" y="10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1A952E2E-539B-4E37-9067-7A05E6FD5F12}"/>
    <pc:docChg chg="undo custSel delSld modSld">
      <pc:chgData name="Anatoliy Kigel" userId="7432c6c4687b0a9c" providerId="LiveId" clId="{1A952E2E-539B-4E37-9067-7A05E6FD5F12}" dt="2021-11-27T08:38:49.213" v="106" actId="1035"/>
      <pc:docMkLst>
        <pc:docMk/>
      </pc:docMkLst>
      <pc:sldChg chg="addSp delSp modSp mod">
        <pc:chgData name="Anatoliy Kigel" userId="7432c6c4687b0a9c" providerId="LiveId" clId="{1A952E2E-539B-4E37-9067-7A05E6FD5F12}" dt="2021-11-23T08:36:48.027" v="97" actId="403"/>
        <pc:sldMkLst>
          <pc:docMk/>
          <pc:sldMk cId="3179726539" sldId="487"/>
        </pc:sldMkLst>
        <pc:spChg chg="add del mod">
          <ac:chgData name="Anatoliy Kigel" userId="7432c6c4687b0a9c" providerId="LiveId" clId="{1A952E2E-539B-4E37-9067-7A05E6FD5F12}" dt="2021-11-23T08:36:41.065" v="94" actId="478"/>
          <ac:spMkLst>
            <pc:docMk/>
            <pc:sldMk cId="3179726539" sldId="487"/>
            <ac:spMk id="2" creationId="{68164624-F338-4E18-945F-28DD7C01ADE5}"/>
          </ac:spMkLst>
        </pc:spChg>
        <pc:spChg chg="mod">
          <ac:chgData name="Anatoliy Kigel" userId="7432c6c4687b0a9c" providerId="LiveId" clId="{1A952E2E-539B-4E37-9067-7A05E6FD5F12}" dt="2021-11-23T08:36:48.027" v="97" actId="403"/>
          <ac:spMkLst>
            <pc:docMk/>
            <pc:sldMk cId="3179726539" sldId="487"/>
            <ac:spMk id="9" creationId="{00000000-0000-0000-0000-000000000000}"/>
          </ac:spMkLst>
        </pc:spChg>
      </pc:sldChg>
      <pc:sldChg chg="del">
        <pc:chgData name="Anatoliy Kigel" userId="7432c6c4687b0a9c" providerId="LiveId" clId="{1A952E2E-539B-4E37-9067-7A05E6FD5F12}" dt="2021-11-23T08:33:20.458" v="71" actId="47"/>
        <pc:sldMkLst>
          <pc:docMk/>
          <pc:sldMk cId="2729060290" sldId="488"/>
        </pc:sldMkLst>
      </pc:sldChg>
      <pc:sldChg chg="modSp mod">
        <pc:chgData name="Anatoliy Kigel" userId="7432c6c4687b0a9c" providerId="LiveId" clId="{1A952E2E-539B-4E37-9067-7A05E6FD5F12}" dt="2021-11-23T08:33:48.808" v="78" actId="20577"/>
        <pc:sldMkLst>
          <pc:docMk/>
          <pc:sldMk cId="699795220" sldId="510"/>
        </pc:sldMkLst>
        <pc:spChg chg="mod">
          <ac:chgData name="Anatoliy Kigel" userId="7432c6c4687b0a9c" providerId="LiveId" clId="{1A952E2E-539B-4E37-9067-7A05E6FD5F12}" dt="2021-11-23T08:33:48.808" v="78" actId="20577"/>
          <ac:spMkLst>
            <pc:docMk/>
            <pc:sldMk cId="699795220" sldId="510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1A952E2E-539B-4E37-9067-7A05E6FD5F12}" dt="2021-11-27T08:38:49.213" v="106" actId="1035"/>
        <pc:sldMkLst>
          <pc:docMk/>
          <pc:sldMk cId="912488053" sldId="511"/>
        </pc:sldMkLst>
        <pc:spChg chg="mod">
          <ac:chgData name="Anatoliy Kigel" userId="7432c6c4687b0a9c" providerId="LiveId" clId="{1A952E2E-539B-4E37-9067-7A05E6FD5F12}" dt="2021-11-27T08:38:45.661" v="101" actId="1036"/>
          <ac:spMkLst>
            <pc:docMk/>
            <pc:sldMk cId="912488053" sldId="511"/>
            <ac:spMk id="2" creationId="{00000000-0000-0000-0000-000000000000}"/>
          </ac:spMkLst>
        </pc:spChg>
        <pc:spChg chg="mod">
          <ac:chgData name="Anatoliy Kigel" userId="7432c6c4687b0a9c" providerId="LiveId" clId="{1A952E2E-539B-4E37-9067-7A05E6FD5F12}" dt="2021-11-27T08:38:49.213" v="106" actId="1035"/>
          <ac:spMkLst>
            <pc:docMk/>
            <pc:sldMk cId="912488053" sldId="511"/>
            <ac:spMk id="7" creationId="{00000000-0000-0000-0000-000000000000}"/>
          </ac:spMkLst>
        </pc:spChg>
        <pc:spChg chg="del">
          <ac:chgData name="Anatoliy Kigel" userId="7432c6c4687b0a9c" providerId="LiveId" clId="{1A952E2E-539B-4E37-9067-7A05E6FD5F12}" dt="2021-11-27T08:38:44.455" v="98" actId="478"/>
          <ac:spMkLst>
            <pc:docMk/>
            <pc:sldMk cId="912488053" sldId="511"/>
            <ac:spMk id="9" creationId="{00000000-0000-0000-0000-000000000000}"/>
          </ac:spMkLst>
        </pc:spChg>
        <pc:picChg chg="mod">
          <ac:chgData name="Anatoliy Kigel" userId="7432c6c4687b0a9c" providerId="LiveId" clId="{1A952E2E-539B-4E37-9067-7A05E6FD5F12}" dt="2021-11-27T08:38:49.213" v="106" actId="1035"/>
          <ac:picMkLst>
            <pc:docMk/>
            <pc:sldMk cId="912488053" sldId="511"/>
            <ac:picMk id="30729" creationId="{00000000-0000-0000-0000-000000000000}"/>
          </ac:picMkLst>
        </pc:picChg>
      </pc:sldChg>
      <pc:sldChg chg="modSp mod">
        <pc:chgData name="Anatoliy Kigel" userId="7432c6c4687b0a9c" providerId="LiveId" clId="{1A952E2E-539B-4E37-9067-7A05E6FD5F12}" dt="2021-11-23T08:33:58.859" v="81" actId="403"/>
        <pc:sldMkLst>
          <pc:docMk/>
          <pc:sldMk cId="2709852244" sldId="514"/>
        </pc:sldMkLst>
        <pc:spChg chg="mod">
          <ac:chgData name="Anatoliy Kigel" userId="7432c6c4687b0a9c" providerId="LiveId" clId="{1A952E2E-539B-4E37-9067-7A05E6FD5F12}" dt="2021-11-23T08:33:58.859" v="81" actId="403"/>
          <ac:spMkLst>
            <pc:docMk/>
            <pc:sldMk cId="2709852244" sldId="514"/>
            <ac:spMk id="5" creationId="{00000000-0000-0000-0000-000000000000}"/>
          </ac:spMkLst>
        </pc:spChg>
      </pc:sldChg>
      <pc:sldChg chg="modSp mod">
        <pc:chgData name="Anatoliy Kigel" userId="7432c6c4687b0a9c" providerId="LiveId" clId="{1A952E2E-539B-4E37-9067-7A05E6FD5F12}" dt="2021-11-23T08:33:44.064" v="74" actId="20577"/>
        <pc:sldMkLst>
          <pc:docMk/>
          <pc:sldMk cId="4268157783" sldId="540"/>
        </pc:sldMkLst>
        <pc:spChg chg="mod">
          <ac:chgData name="Anatoliy Kigel" userId="7432c6c4687b0a9c" providerId="LiveId" clId="{1A952E2E-539B-4E37-9067-7A05E6FD5F12}" dt="2021-11-23T08:33:44.064" v="74" actId="20577"/>
          <ac:spMkLst>
            <pc:docMk/>
            <pc:sldMk cId="4268157783" sldId="540"/>
            <ac:spMk id="5" creationId="{00000000-0000-0000-0000-000000000000}"/>
          </ac:spMkLst>
        </pc:spChg>
      </pc:sldChg>
      <pc:sldChg chg="del">
        <pc:chgData name="Anatoliy Kigel" userId="7432c6c4687b0a9c" providerId="LiveId" clId="{1A952E2E-539B-4E37-9067-7A05E6FD5F12}" dt="2021-11-23T08:33:40.183" v="72" actId="47"/>
        <pc:sldMkLst>
          <pc:docMk/>
          <pc:sldMk cId="1861146563" sldId="541"/>
        </pc:sldMkLst>
      </pc:sldChg>
      <pc:sldChg chg="del">
        <pc:chgData name="Anatoliy Kigel" userId="7432c6c4687b0a9c" providerId="LiveId" clId="{1A952E2E-539B-4E37-9067-7A05E6FD5F12}" dt="2021-11-23T08:33:40.183" v="72" actId="47"/>
        <pc:sldMkLst>
          <pc:docMk/>
          <pc:sldMk cId="1315431167" sldId="542"/>
        </pc:sldMkLst>
      </pc:sldChg>
    </pc:docChg>
  </pc:docChgLst>
  <pc:docChgLst>
    <pc:chgData name="Anatoliy Kigel" userId="7432c6c4687b0a9c" providerId="LiveId" clId="{92F6796E-C9D8-41DB-88D3-40AEDBA6923F}"/>
    <pc:docChg chg="undo custSel addSld delSld modSld">
      <pc:chgData name="Anatoliy Kigel" userId="7432c6c4687b0a9c" providerId="LiveId" clId="{92F6796E-C9D8-41DB-88D3-40AEDBA6923F}" dt="2021-03-25T10:44:55.111" v="28" actId="20577"/>
      <pc:docMkLst>
        <pc:docMk/>
      </pc:docMkLst>
      <pc:sldChg chg="modSp mod">
        <pc:chgData name="Anatoliy Kigel" userId="7432c6c4687b0a9c" providerId="LiveId" clId="{92F6796E-C9D8-41DB-88D3-40AEDBA6923F}" dt="2021-03-25T10:43:01.996" v="19" actId="20577"/>
        <pc:sldMkLst>
          <pc:docMk/>
          <pc:sldMk cId="2729060290" sldId="488"/>
        </pc:sldMkLst>
        <pc:spChg chg="mod">
          <ac:chgData name="Anatoliy Kigel" userId="7432c6c4687b0a9c" providerId="LiveId" clId="{92F6796E-C9D8-41DB-88D3-40AEDBA6923F}" dt="2021-03-25T10:42:50.813" v="1" actId="20577"/>
          <ac:spMkLst>
            <pc:docMk/>
            <pc:sldMk cId="2729060290" sldId="488"/>
            <ac:spMk id="2" creationId="{00000000-0000-0000-0000-000000000000}"/>
          </ac:spMkLst>
        </pc:spChg>
        <pc:spChg chg="mod">
          <ac:chgData name="Anatoliy Kigel" userId="7432c6c4687b0a9c" providerId="LiveId" clId="{92F6796E-C9D8-41DB-88D3-40AEDBA6923F}" dt="2021-03-25T10:43:01.996" v="19" actId="20577"/>
          <ac:spMkLst>
            <pc:docMk/>
            <pc:sldMk cId="2729060290" sldId="488"/>
            <ac:spMk id="10" creationId="{00000000-0000-0000-0000-000000000000}"/>
          </ac:spMkLst>
        </pc:spChg>
      </pc:sldChg>
      <pc:sldChg chg="modSp add del mod">
        <pc:chgData name="Anatoliy Kigel" userId="7432c6c4687b0a9c" providerId="LiveId" clId="{92F6796E-C9D8-41DB-88D3-40AEDBA6923F}" dt="2021-03-25T10:44:52.115" v="27" actId="20577"/>
        <pc:sldMkLst>
          <pc:docMk/>
          <pc:sldMk cId="3580766381" sldId="508"/>
        </pc:sldMkLst>
        <pc:spChg chg="mod">
          <ac:chgData name="Anatoliy Kigel" userId="7432c6c4687b0a9c" providerId="LiveId" clId="{92F6796E-C9D8-41DB-88D3-40AEDBA6923F}" dt="2021-03-25T10:44:52.115" v="27" actId="20577"/>
          <ac:spMkLst>
            <pc:docMk/>
            <pc:sldMk cId="3580766381" sldId="508"/>
            <ac:spMk id="5" creationId="{00000000-0000-0000-0000-000000000000}"/>
          </ac:spMkLst>
        </pc:spChg>
      </pc:sldChg>
      <pc:sldChg chg="add del">
        <pc:chgData name="Anatoliy Kigel" userId="7432c6c4687b0a9c" providerId="LiveId" clId="{92F6796E-C9D8-41DB-88D3-40AEDBA6923F}" dt="2021-03-25T10:44:49.006" v="26" actId="47"/>
        <pc:sldMkLst>
          <pc:docMk/>
          <pc:sldMk cId="2423965935" sldId="509"/>
        </pc:sldMkLst>
      </pc:sldChg>
      <pc:sldChg chg="modSp mod">
        <pc:chgData name="Anatoliy Kigel" userId="7432c6c4687b0a9c" providerId="LiveId" clId="{92F6796E-C9D8-41DB-88D3-40AEDBA6923F}" dt="2021-03-25T10:44:55.111" v="28" actId="20577"/>
        <pc:sldMkLst>
          <pc:docMk/>
          <pc:sldMk cId="699795220" sldId="510"/>
        </pc:sldMkLst>
        <pc:spChg chg="mod">
          <ac:chgData name="Anatoliy Kigel" userId="7432c6c4687b0a9c" providerId="LiveId" clId="{92F6796E-C9D8-41DB-88D3-40AEDBA6923F}" dt="2021-03-25T10:44:55.111" v="28" actId="20577"/>
          <ac:spMkLst>
            <pc:docMk/>
            <pc:sldMk cId="699795220" sldId="510"/>
            <ac:spMk id="5" creationId="{00000000-0000-0000-0000-000000000000}"/>
          </ac:spMkLst>
        </pc:spChg>
      </pc:sldChg>
      <pc:sldChg chg="modSp mod">
        <pc:chgData name="Anatoliy Kigel" userId="7432c6c4687b0a9c" providerId="LiveId" clId="{92F6796E-C9D8-41DB-88D3-40AEDBA6923F}" dt="2021-03-25T10:44:11.564" v="21" actId="20577"/>
        <pc:sldMkLst>
          <pc:docMk/>
          <pc:sldMk cId="1324903261" sldId="533"/>
        </pc:sldMkLst>
        <pc:spChg chg="mod">
          <ac:chgData name="Anatoliy Kigel" userId="7432c6c4687b0a9c" providerId="LiveId" clId="{92F6796E-C9D8-41DB-88D3-40AEDBA6923F}" dt="2021-03-25T10:44:11.564" v="21" actId="20577"/>
          <ac:spMkLst>
            <pc:docMk/>
            <pc:sldMk cId="1324903261" sldId="533"/>
            <ac:spMk id="5" creationId="{00000000-0000-0000-0000-000000000000}"/>
          </ac:spMkLst>
        </pc:spChg>
      </pc:sldChg>
      <pc:sldChg chg="del">
        <pc:chgData name="Anatoliy Kigel" userId="7432c6c4687b0a9c" providerId="LiveId" clId="{92F6796E-C9D8-41DB-88D3-40AEDBA6923F}" dt="2021-03-25T10:44:07.635" v="20" actId="47"/>
        <pc:sldMkLst>
          <pc:docMk/>
          <pc:sldMk cId="3059800633" sldId="535"/>
        </pc:sldMkLst>
      </pc:sldChg>
      <pc:sldChg chg="del">
        <pc:chgData name="Anatoliy Kigel" userId="7432c6c4687b0a9c" providerId="LiveId" clId="{92F6796E-C9D8-41DB-88D3-40AEDBA6923F}" dt="2021-03-25T10:44:07.635" v="20" actId="47"/>
        <pc:sldMkLst>
          <pc:docMk/>
          <pc:sldMk cId="3331524151" sldId="537"/>
        </pc:sldMkLst>
      </pc:sldChg>
      <pc:sldChg chg="del">
        <pc:chgData name="Anatoliy Kigel" userId="7432c6c4687b0a9c" providerId="LiveId" clId="{92F6796E-C9D8-41DB-88D3-40AEDBA6923F}" dt="2021-03-25T10:44:07.635" v="20" actId="47"/>
        <pc:sldMkLst>
          <pc:docMk/>
          <pc:sldMk cId="800611333" sldId="538"/>
        </pc:sldMkLst>
      </pc:sldChg>
      <pc:sldChg chg="del">
        <pc:chgData name="Anatoliy Kigel" userId="7432c6c4687b0a9c" providerId="LiveId" clId="{92F6796E-C9D8-41DB-88D3-40AEDBA6923F}" dt="2021-03-25T10:44:07.635" v="20" actId="47"/>
        <pc:sldMkLst>
          <pc:docMk/>
          <pc:sldMk cId="3697837086" sldId="539"/>
        </pc:sldMkLst>
      </pc:sldChg>
      <pc:sldChg chg="modSp mod">
        <pc:chgData name="Anatoliy Kigel" userId="7432c6c4687b0a9c" providerId="LiveId" clId="{92F6796E-C9D8-41DB-88D3-40AEDBA6923F}" dt="2021-03-25T10:44:22.218" v="24" actId="20577"/>
        <pc:sldMkLst>
          <pc:docMk/>
          <pc:sldMk cId="4268157783" sldId="540"/>
        </pc:sldMkLst>
        <pc:spChg chg="mod">
          <ac:chgData name="Anatoliy Kigel" userId="7432c6c4687b0a9c" providerId="LiveId" clId="{92F6796E-C9D8-41DB-88D3-40AEDBA6923F}" dt="2021-03-25T10:44:22.218" v="24" actId="20577"/>
          <ac:spMkLst>
            <pc:docMk/>
            <pc:sldMk cId="4268157783" sldId="540"/>
            <ac:spMk id="5" creationId="{00000000-0000-0000-0000-000000000000}"/>
          </ac:spMkLst>
        </pc:spChg>
      </pc:sldChg>
      <pc:sldChg chg="modSp mod">
        <pc:chgData name="Anatoliy Kigel" userId="7432c6c4687b0a9c" providerId="LiveId" clId="{92F6796E-C9D8-41DB-88D3-40AEDBA6923F}" dt="2021-03-25T10:44:16.035" v="22" actId="20577"/>
        <pc:sldMkLst>
          <pc:docMk/>
          <pc:sldMk cId="1861146563" sldId="541"/>
        </pc:sldMkLst>
        <pc:spChg chg="mod">
          <ac:chgData name="Anatoliy Kigel" userId="7432c6c4687b0a9c" providerId="LiveId" clId="{92F6796E-C9D8-41DB-88D3-40AEDBA6923F}" dt="2021-03-25T10:44:16.035" v="22" actId="20577"/>
          <ac:spMkLst>
            <pc:docMk/>
            <pc:sldMk cId="1861146563" sldId="54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E59C774F-1C64-46A7-8693-165A100E352D}"/>
    <pc:docChg chg="undo redo custSel addSld delSld modSld sldOrd addSection delSection modSection">
      <pc:chgData name="Anatoliy Kigel" userId="7432c6c4687b0a9c" providerId="LiveId" clId="{E59C774F-1C64-46A7-8693-165A100E352D}" dt="2021-12-03T21:01:05.212" v="484" actId="47"/>
      <pc:docMkLst>
        <pc:docMk/>
      </pc:docMkLst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157215366" sldId="258"/>
        </pc:sldMkLst>
      </pc:sldChg>
      <pc:sldChg chg="addSp delSp modSp add del mod">
        <pc:chgData name="Anatoliy Kigel" userId="7432c6c4687b0a9c" providerId="LiveId" clId="{E59C774F-1C64-46A7-8693-165A100E352D}" dt="2021-11-29T07:24:55.747" v="71" actId="403"/>
        <pc:sldMkLst>
          <pc:docMk/>
          <pc:sldMk cId="3369205468" sldId="259"/>
        </pc:sldMkLst>
        <pc:spChg chg="mod">
          <ac:chgData name="Anatoliy Kigel" userId="7432c6c4687b0a9c" providerId="LiveId" clId="{E59C774F-1C64-46A7-8693-165A100E352D}" dt="2021-11-29T07:24:55.747" v="71" actId="403"/>
          <ac:spMkLst>
            <pc:docMk/>
            <pc:sldMk cId="3369205468" sldId="259"/>
            <ac:spMk id="6" creationId="{00000000-0000-0000-0000-000000000000}"/>
          </ac:spMkLst>
        </pc:spChg>
        <pc:picChg chg="del">
          <ac:chgData name="Anatoliy Kigel" userId="7432c6c4687b0a9c" providerId="LiveId" clId="{E59C774F-1C64-46A7-8693-165A100E352D}" dt="2021-11-29T07:19:50.878" v="22" actId="478"/>
          <ac:picMkLst>
            <pc:docMk/>
            <pc:sldMk cId="3369205468" sldId="259"/>
            <ac:picMk id="2" creationId="{00000000-0000-0000-0000-000000000000}"/>
          </ac:picMkLst>
        </pc:picChg>
        <pc:picChg chg="add mod">
          <ac:chgData name="Anatoliy Kigel" userId="7432c6c4687b0a9c" providerId="LiveId" clId="{E59C774F-1C64-46A7-8693-165A100E352D}" dt="2021-11-29T07:19:58.268" v="26" actId="1440"/>
          <ac:picMkLst>
            <pc:docMk/>
            <pc:sldMk cId="3369205468" sldId="259"/>
            <ac:picMk id="5" creationId="{CC1D4994-93F9-4475-B5BC-08B4E6AA8E6B}"/>
          </ac:picMkLst>
        </pc:picChg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844573310" sldId="261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2793501215" sldId="262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2578747616" sldId="263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65124165" sldId="264"/>
        </pc:sldMkLst>
      </pc:sldChg>
      <pc:sldChg chg="modSp add del mod">
        <pc:chgData name="Anatoliy Kigel" userId="7432c6c4687b0a9c" providerId="LiveId" clId="{E59C774F-1C64-46A7-8693-165A100E352D}" dt="2021-11-29T07:33:51.134" v="242" actId="14100"/>
        <pc:sldMkLst>
          <pc:docMk/>
          <pc:sldMk cId="2318240583" sldId="265"/>
        </pc:sldMkLst>
        <pc:spChg chg="mod">
          <ac:chgData name="Anatoliy Kigel" userId="7432c6c4687b0a9c" providerId="LiveId" clId="{E59C774F-1C64-46A7-8693-165A100E352D}" dt="2021-11-29T07:33:51.134" v="242" actId="14100"/>
          <ac:spMkLst>
            <pc:docMk/>
            <pc:sldMk cId="2318240583" sldId="265"/>
            <ac:spMk id="11" creationId="{00000000-0000-0000-0000-000000000000}"/>
          </ac:spMkLst>
        </pc:spChg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1984257675" sldId="268"/>
        </pc:sldMkLst>
      </pc:sldChg>
      <pc:sldChg chg="modSp add del mod">
        <pc:chgData name="Anatoliy Kigel" userId="7432c6c4687b0a9c" providerId="LiveId" clId="{E59C774F-1C64-46A7-8693-165A100E352D}" dt="2021-12-01T18:16:56.235" v="405" actId="20577"/>
        <pc:sldMkLst>
          <pc:docMk/>
          <pc:sldMk cId="3967490426" sldId="269"/>
        </pc:sldMkLst>
        <pc:spChg chg="mod">
          <ac:chgData name="Anatoliy Kigel" userId="7432c6c4687b0a9c" providerId="LiveId" clId="{E59C774F-1C64-46A7-8693-165A100E352D}" dt="2021-12-01T18:16:56.235" v="405" actId="20577"/>
          <ac:spMkLst>
            <pc:docMk/>
            <pc:sldMk cId="3967490426" sldId="269"/>
            <ac:spMk id="2" creationId="{00000000-0000-0000-0000-000000000000}"/>
          </ac:spMkLst>
        </pc:spChg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4123933523" sldId="270"/>
        </pc:sldMkLst>
      </pc:sldChg>
      <pc:sldChg chg="addSp delSp modSp add del mod">
        <pc:chgData name="Anatoliy Kigel" userId="7432c6c4687b0a9c" providerId="LiveId" clId="{E59C774F-1C64-46A7-8693-165A100E352D}" dt="2021-12-01T17:55:17.475" v="248" actId="1440"/>
        <pc:sldMkLst>
          <pc:docMk/>
          <pc:sldMk cId="102787947" sldId="271"/>
        </pc:sldMkLst>
        <pc:spChg chg="mod">
          <ac:chgData name="Anatoliy Kigel" userId="7432c6c4687b0a9c" providerId="LiveId" clId="{E59C774F-1C64-46A7-8693-165A100E352D}" dt="2021-11-29T07:29:12.097" v="78" actId="1076"/>
          <ac:spMkLst>
            <pc:docMk/>
            <pc:sldMk cId="102787947" sldId="271"/>
            <ac:spMk id="10" creationId="{00000000-0000-0000-0000-000000000000}"/>
          </ac:spMkLst>
        </pc:spChg>
        <pc:picChg chg="del">
          <ac:chgData name="Anatoliy Kigel" userId="7432c6c4687b0a9c" providerId="LiveId" clId="{E59C774F-1C64-46A7-8693-165A100E352D}" dt="2021-11-29T07:28:58.499" v="72" actId="478"/>
          <ac:picMkLst>
            <pc:docMk/>
            <pc:sldMk cId="102787947" sldId="271"/>
            <ac:picMk id="4" creationId="{AEC25F6D-1059-4270-B51A-66F67DE44F3A}"/>
          </ac:picMkLst>
        </pc:picChg>
        <pc:picChg chg="add mod">
          <ac:chgData name="Anatoliy Kigel" userId="7432c6c4687b0a9c" providerId="LiveId" clId="{E59C774F-1C64-46A7-8693-165A100E352D}" dt="2021-12-01T17:55:17.475" v="248" actId="1440"/>
          <ac:picMkLst>
            <pc:docMk/>
            <pc:sldMk cId="102787947" sldId="271"/>
            <ac:picMk id="4" creationId="{B3A6CB68-A178-47A3-8F68-114ED776E5DD}"/>
          </ac:picMkLst>
        </pc:picChg>
        <pc:picChg chg="add del mod">
          <ac:chgData name="Anatoliy Kigel" userId="7432c6c4687b0a9c" providerId="LiveId" clId="{E59C774F-1C64-46A7-8693-165A100E352D}" dt="2021-12-01T17:55:12.159" v="243" actId="478"/>
          <ac:picMkLst>
            <pc:docMk/>
            <pc:sldMk cId="102787947" sldId="271"/>
            <ac:picMk id="5" creationId="{E061E5C0-0361-4306-90BF-9E773DC37FCF}"/>
          </ac:picMkLst>
        </pc:picChg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2357555684" sldId="272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4013970367" sldId="273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558818687" sldId="275"/>
        </pc:sldMkLst>
      </pc:sldChg>
      <pc:sldChg chg="addSp delSp modSp add del mod">
        <pc:chgData name="Anatoliy Kigel" userId="7432c6c4687b0a9c" providerId="LiveId" clId="{E59C774F-1C64-46A7-8693-165A100E352D}" dt="2021-12-01T18:10:55.791" v="358" actId="207"/>
        <pc:sldMkLst>
          <pc:docMk/>
          <pc:sldMk cId="2883037492" sldId="276"/>
        </pc:sldMkLst>
        <pc:spChg chg="mod">
          <ac:chgData name="Anatoliy Kigel" userId="7432c6c4687b0a9c" providerId="LiveId" clId="{E59C774F-1C64-46A7-8693-165A100E352D}" dt="2021-12-01T18:10:55.791" v="358" actId="207"/>
          <ac:spMkLst>
            <pc:docMk/>
            <pc:sldMk cId="2883037492" sldId="276"/>
            <ac:spMk id="2" creationId="{00000000-0000-0000-0000-000000000000}"/>
          </ac:spMkLst>
        </pc:spChg>
        <pc:spChg chg="mod">
          <ac:chgData name="Anatoliy Kigel" userId="7432c6c4687b0a9c" providerId="LiveId" clId="{E59C774F-1C64-46A7-8693-165A100E352D}" dt="2021-11-29T07:31:12.824" v="124" actId="14100"/>
          <ac:spMkLst>
            <pc:docMk/>
            <pc:sldMk cId="2883037492" sldId="276"/>
            <ac:spMk id="3" creationId="{00000000-0000-0000-0000-000000000000}"/>
          </ac:spMkLst>
        </pc:spChg>
        <pc:spChg chg="mod">
          <ac:chgData name="Anatoliy Kigel" userId="7432c6c4687b0a9c" providerId="LiveId" clId="{E59C774F-1C64-46A7-8693-165A100E352D}" dt="2021-12-01T18:10:50.001" v="356" actId="1036"/>
          <ac:spMkLst>
            <pc:docMk/>
            <pc:sldMk cId="2883037492" sldId="276"/>
            <ac:spMk id="5" creationId="{00000000-0000-0000-0000-000000000000}"/>
          </ac:spMkLst>
        </pc:spChg>
        <pc:spChg chg="mod">
          <ac:chgData name="Anatoliy Kigel" userId="7432c6c4687b0a9c" providerId="LiveId" clId="{E59C774F-1C64-46A7-8693-165A100E352D}" dt="2021-12-01T18:10:47.553" v="349" actId="1036"/>
          <ac:spMkLst>
            <pc:docMk/>
            <pc:sldMk cId="2883037492" sldId="276"/>
            <ac:spMk id="6" creationId="{00000000-0000-0000-0000-000000000000}"/>
          </ac:spMkLst>
        </pc:spChg>
        <pc:spChg chg="del">
          <ac:chgData name="Anatoliy Kigel" userId="7432c6c4687b0a9c" providerId="LiveId" clId="{E59C774F-1C64-46A7-8693-165A100E352D}" dt="2021-11-29T07:29:56.491" v="87" actId="478"/>
          <ac:spMkLst>
            <pc:docMk/>
            <pc:sldMk cId="2883037492" sldId="276"/>
            <ac:spMk id="7" creationId="{00000000-0000-0000-0000-000000000000}"/>
          </ac:spMkLst>
        </pc:spChg>
        <pc:spChg chg="mod">
          <ac:chgData name="Anatoliy Kigel" userId="7432c6c4687b0a9c" providerId="LiveId" clId="{E59C774F-1C64-46A7-8693-165A100E352D}" dt="2021-12-01T18:10:08.352" v="282" actId="1037"/>
          <ac:spMkLst>
            <pc:docMk/>
            <pc:sldMk cId="2883037492" sldId="276"/>
            <ac:spMk id="8" creationId="{00000000-0000-0000-0000-000000000000}"/>
          </ac:spMkLst>
        </pc:spChg>
        <pc:spChg chg="del mod">
          <ac:chgData name="Anatoliy Kigel" userId="7432c6c4687b0a9c" providerId="LiveId" clId="{E59C774F-1C64-46A7-8693-165A100E352D}" dt="2021-11-29T07:30:33.586" v="109"/>
          <ac:spMkLst>
            <pc:docMk/>
            <pc:sldMk cId="2883037492" sldId="276"/>
            <ac:spMk id="9" creationId="{00000000-0000-0000-0000-000000000000}"/>
          </ac:spMkLst>
        </pc:spChg>
        <pc:spChg chg="del">
          <ac:chgData name="Anatoliy Kigel" userId="7432c6c4687b0a9c" providerId="LiveId" clId="{E59C774F-1C64-46A7-8693-165A100E352D}" dt="2021-11-29T07:29:55.761" v="86" actId="478"/>
          <ac:spMkLst>
            <pc:docMk/>
            <pc:sldMk cId="2883037492" sldId="276"/>
            <ac:spMk id="10" creationId="{00000000-0000-0000-0000-000000000000}"/>
          </ac:spMkLst>
        </pc:spChg>
        <pc:spChg chg="del mod">
          <ac:chgData name="Anatoliy Kigel" userId="7432c6c4687b0a9c" providerId="LiveId" clId="{E59C774F-1C64-46A7-8693-165A100E352D}" dt="2021-11-29T07:30:33.587" v="111"/>
          <ac:spMkLst>
            <pc:docMk/>
            <pc:sldMk cId="2883037492" sldId="276"/>
            <ac:spMk id="12" creationId="{00000000-0000-0000-0000-000000000000}"/>
          </ac:spMkLst>
        </pc:spChg>
        <pc:spChg chg="add del">
          <ac:chgData name="Anatoliy Kigel" userId="7432c6c4687b0a9c" providerId="LiveId" clId="{E59C774F-1C64-46A7-8693-165A100E352D}" dt="2021-11-29T07:30:08.057" v="93" actId="478"/>
          <ac:spMkLst>
            <pc:docMk/>
            <pc:sldMk cId="2883037492" sldId="276"/>
            <ac:spMk id="13" creationId="{00000000-0000-0000-0000-000000000000}"/>
          </ac:spMkLst>
        </pc:spChg>
        <pc:spChg chg="add del">
          <ac:chgData name="Anatoliy Kigel" userId="7432c6c4687b0a9c" providerId="LiveId" clId="{E59C774F-1C64-46A7-8693-165A100E352D}" dt="2021-11-29T07:30:08.262" v="94" actId="478"/>
          <ac:spMkLst>
            <pc:docMk/>
            <pc:sldMk cId="2883037492" sldId="276"/>
            <ac:spMk id="14" creationId="{00000000-0000-0000-0000-000000000000}"/>
          </ac:spMkLst>
        </pc:spChg>
      </pc:sldChg>
      <pc:sldChg chg="modSp add del mod">
        <pc:chgData name="Anatoliy Kigel" userId="7432c6c4687b0a9c" providerId="LiveId" clId="{E59C774F-1C64-46A7-8693-165A100E352D}" dt="2021-12-01T18:19:29.631" v="425" actId="20577"/>
        <pc:sldMkLst>
          <pc:docMk/>
          <pc:sldMk cId="2457775183" sldId="282"/>
        </pc:sldMkLst>
        <pc:spChg chg="mod">
          <ac:chgData name="Anatoliy Kigel" userId="7432c6c4687b0a9c" providerId="LiveId" clId="{E59C774F-1C64-46A7-8693-165A100E352D}" dt="2021-12-01T18:19:29.631" v="425" actId="20577"/>
          <ac:spMkLst>
            <pc:docMk/>
            <pc:sldMk cId="2457775183" sldId="282"/>
            <ac:spMk id="5" creationId="{00000000-0000-0000-0000-000000000000}"/>
          </ac:spMkLst>
        </pc:spChg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3607975024" sldId="283"/>
        </pc:sldMkLst>
      </pc:sldChg>
      <pc:sldChg chg="modSp add del mod">
        <pc:chgData name="Anatoliy Kigel" userId="7432c6c4687b0a9c" providerId="LiveId" clId="{E59C774F-1C64-46A7-8693-165A100E352D}" dt="2021-12-01T18:12:14.658" v="362" actId="403"/>
        <pc:sldMkLst>
          <pc:docMk/>
          <pc:sldMk cId="3150205262" sldId="284"/>
        </pc:sldMkLst>
        <pc:spChg chg="mod">
          <ac:chgData name="Anatoliy Kigel" userId="7432c6c4687b0a9c" providerId="LiveId" clId="{E59C774F-1C64-46A7-8693-165A100E352D}" dt="2021-12-01T18:12:14.658" v="362" actId="403"/>
          <ac:spMkLst>
            <pc:docMk/>
            <pc:sldMk cId="3150205262" sldId="284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E59C774F-1C64-46A7-8693-165A100E352D}" dt="2021-11-29T07:22:36.632" v="40" actId="47"/>
        <pc:sldMkLst>
          <pc:docMk/>
          <pc:sldMk cId="1483766494" sldId="287"/>
        </pc:sldMkLst>
        <pc:spChg chg="mod">
          <ac:chgData name="Anatoliy Kigel" userId="7432c6c4687b0a9c" providerId="LiveId" clId="{E59C774F-1C64-46A7-8693-165A100E352D}" dt="2021-11-29T07:21:45.090" v="27"/>
          <ac:spMkLst>
            <pc:docMk/>
            <pc:sldMk cId="1483766494" sldId="287"/>
            <ac:spMk id="3" creationId="{00000000-0000-0000-0000-000000000000}"/>
          </ac:spMkLst>
        </pc:spChg>
      </pc:sldChg>
      <pc:sldChg chg="add del setBg">
        <pc:chgData name="Anatoliy Kigel" userId="7432c6c4687b0a9c" providerId="LiveId" clId="{E59C774F-1C64-46A7-8693-165A100E352D}" dt="2021-11-29T07:09:07.397" v="1" actId="47"/>
        <pc:sldMkLst>
          <pc:docMk/>
          <pc:sldMk cId="1334254542" sldId="293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1482968791" sldId="295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3184651930" sldId="297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2192196135" sldId="298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3913821165" sldId="306"/>
        </pc:sldMkLst>
      </pc:sldChg>
      <pc:sldChg chg="delSp modSp add del mod">
        <pc:chgData name="Anatoliy Kigel" userId="7432c6c4687b0a9c" providerId="LiveId" clId="{E59C774F-1C64-46A7-8693-165A100E352D}" dt="2021-11-29T07:24:12.066" v="66" actId="1035"/>
        <pc:sldMkLst>
          <pc:docMk/>
          <pc:sldMk cId="2571680812" sldId="309"/>
        </pc:sldMkLst>
        <pc:spChg chg="mod">
          <ac:chgData name="Anatoliy Kigel" userId="7432c6c4687b0a9c" providerId="LiveId" clId="{E59C774F-1C64-46A7-8693-165A100E352D}" dt="2021-11-29T07:24:12.066" v="66" actId="1035"/>
          <ac:spMkLst>
            <pc:docMk/>
            <pc:sldMk cId="2571680812" sldId="309"/>
            <ac:spMk id="7" creationId="{00000000-0000-0000-0000-000000000000}"/>
          </ac:spMkLst>
        </pc:spChg>
        <pc:spChg chg="del">
          <ac:chgData name="Anatoliy Kigel" userId="7432c6c4687b0a9c" providerId="LiveId" clId="{E59C774F-1C64-46A7-8693-165A100E352D}" dt="2021-11-29T07:23:28.507" v="41" actId="478"/>
          <ac:spMkLst>
            <pc:docMk/>
            <pc:sldMk cId="2571680812" sldId="309"/>
            <ac:spMk id="8" creationId="{00000000-0000-0000-0000-000000000000}"/>
          </ac:spMkLst>
        </pc:spChg>
        <pc:picChg chg="mod modCrop">
          <ac:chgData name="Anatoliy Kigel" userId="7432c6c4687b0a9c" providerId="LiveId" clId="{E59C774F-1C64-46A7-8693-165A100E352D}" dt="2021-11-29T07:24:00.664" v="54" actId="14100"/>
          <ac:picMkLst>
            <pc:docMk/>
            <pc:sldMk cId="2571680812" sldId="309"/>
            <ac:picMk id="6" creationId="{00000000-0000-0000-0000-000000000000}"/>
          </ac:picMkLst>
        </pc:picChg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1574259268" sldId="315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1391319942" sldId="316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1291096699" sldId="317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586139615" sldId="318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4145411856" sldId="321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1939601565" sldId="322"/>
        </pc:sldMkLst>
      </pc:sldChg>
      <pc:sldChg chg="add del">
        <pc:chgData name="Anatoliy Kigel" userId="7432c6c4687b0a9c" providerId="LiveId" clId="{E59C774F-1C64-46A7-8693-165A100E352D}" dt="2021-11-29T07:09:30.902" v="19" actId="47"/>
        <pc:sldMkLst>
          <pc:docMk/>
          <pc:sldMk cId="1333773676" sldId="323"/>
        </pc:sldMkLst>
      </pc:sldChg>
      <pc:sldChg chg="addSp delSp modSp add mod">
        <pc:chgData name="Anatoliy Kigel" userId="7432c6c4687b0a9c" providerId="LiveId" clId="{E59C774F-1C64-46A7-8693-165A100E352D}" dt="2021-12-03T21:01:01.441" v="483" actId="404"/>
        <pc:sldMkLst>
          <pc:docMk/>
          <pc:sldMk cId="570090362" sldId="334"/>
        </pc:sldMkLst>
        <pc:spChg chg="del">
          <ac:chgData name="Anatoliy Kigel" userId="7432c6c4687b0a9c" providerId="LiveId" clId="{E59C774F-1C64-46A7-8693-165A100E352D}" dt="2021-12-03T20:59:56.043" v="461" actId="478"/>
          <ac:spMkLst>
            <pc:docMk/>
            <pc:sldMk cId="570090362" sldId="334"/>
            <ac:spMk id="5" creationId="{00000000-0000-0000-0000-000000000000}"/>
          </ac:spMkLst>
        </pc:spChg>
        <pc:spChg chg="add mod">
          <ac:chgData name="Anatoliy Kigel" userId="7432c6c4687b0a9c" providerId="LiveId" clId="{E59C774F-1C64-46A7-8693-165A100E352D}" dt="2021-12-03T21:01:01.441" v="483" actId="404"/>
          <ac:spMkLst>
            <pc:docMk/>
            <pc:sldMk cId="570090362" sldId="334"/>
            <ac:spMk id="9" creationId="{7AFDE1D0-FEC0-4765-B03E-638AE9B966ED}"/>
          </ac:spMkLst>
        </pc:spChg>
        <pc:spChg chg="mod">
          <ac:chgData name="Anatoliy Kigel" userId="7432c6c4687b0a9c" providerId="LiveId" clId="{E59C774F-1C64-46A7-8693-165A100E352D}" dt="2021-12-03T21:00:57.082" v="482" actId="207"/>
          <ac:spMkLst>
            <pc:docMk/>
            <pc:sldMk cId="570090362" sldId="334"/>
            <ac:spMk id="10" creationId="{00000000-0000-0000-0000-000000000000}"/>
          </ac:spMkLst>
        </pc:spChg>
      </pc:sldChg>
      <pc:sldChg chg="delSp modSp add del mod">
        <pc:chgData name="Anatoliy Kigel" userId="7432c6c4687b0a9c" providerId="LiveId" clId="{E59C774F-1C64-46A7-8693-165A100E352D}" dt="2021-12-03T21:01:05.212" v="484" actId="47"/>
        <pc:sldMkLst>
          <pc:docMk/>
          <pc:sldMk cId="1380844691" sldId="335"/>
        </pc:sldMkLst>
        <pc:spChg chg="del">
          <ac:chgData name="Anatoliy Kigel" userId="7432c6c4687b0a9c" providerId="LiveId" clId="{E59C774F-1C64-46A7-8693-165A100E352D}" dt="2021-12-03T20:59:41.770" v="452" actId="478"/>
          <ac:spMkLst>
            <pc:docMk/>
            <pc:sldMk cId="1380844691" sldId="335"/>
            <ac:spMk id="5" creationId="{00000000-0000-0000-0000-000000000000}"/>
          </ac:spMkLst>
        </pc:spChg>
        <pc:spChg chg="del mod">
          <ac:chgData name="Anatoliy Kigel" userId="7432c6c4687b0a9c" providerId="LiveId" clId="{E59C774F-1C64-46A7-8693-165A100E352D}" dt="2021-12-03T20:59:43.415" v="454" actId="478"/>
          <ac:spMkLst>
            <pc:docMk/>
            <pc:sldMk cId="1380844691" sldId="335"/>
            <ac:spMk id="6" creationId="{00000000-0000-0000-0000-000000000000}"/>
          </ac:spMkLst>
        </pc:spChg>
        <pc:spChg chg="del mod">
          <ac:chgData name="Anatoliy Kigel" userId="7432c6c4687b0a9c" providerId="LiveId" clId="{E59C774F-1C64-46A7-8693-165A100E352D}" dt="2021-12-03T20:59:48.963" v="457" actId="21"/>
          <ac:spMkLst>
            <pc:docMk/>
            <pc:sldMk cId="1380844691" sldId="335"/>
            <ac:spMk id="7" creationId="{00000000-0000-0000-0000-000000000000}"/>
          </ac:spMkLst>
        </pc:spChg>
        <pc:cxnChg chg="del">
          <ac:chgData name="Anatoliy Kigel" userId="7432c6c4687b0a9c" providerId="LiveId" clId="{E59C774F-1C64-46A7-8693-165A100E352D}" dt="2021-12-03T20:59:42.537" v="453" actId="478"/>
          <ac:cxnSpMkLst>
            <pc:docMk/>
            <pc:sldMk cId="1380844691" sldId="335"/>
            <ac:cxnSpMk id="9" creationId="{00000000-0000-0000-0000-000000000000}"/>
          </ac:cxnSpMkLst>
        </pc:cxnChg>
      </pc:sldChg>
      <pc:sldChg chg="modSp mod">
        <pc:chgData name="Anatoliy Kigel" userId="7432c6c4687b0a9c" providerId="LiveId" clId="{E59C774F-1C64-46A7-8693-165A100E352D}" dt="2021-11-29T07:09:15.245" v="16" actId="20577"/>
        <pc:sldMkLst>
          <pc:docMk/>
          <pc:sldMk cId="3179726539" sldId="487"/>
        </pc:sldMkLst>
        <pc:spChg chg="mod">
          <ac:chgData name="Anatoliy Kigel" userId="7432c6c4687b0a9c" providerId="LiveId" clId="{E59C774F-1C64-46A7-8693-165A100E352D}" dt="2021-11-29T07:09:15.245" v="16" actId="20577"/>
          <ac:spMkLst>
            <pc:docMk/>
            <pc:sldMk cId="3179726539" sldId="487"/>
            <ac:spMk id="9" creationId="{00000000-0000-0000-0000-000000000000}"/>
          </ac:spMkLst>
        </pc:spChg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1350927034" sldId="489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3904513891" sldId="490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3725648869" sldId="491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2525573676" sldId="493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4002117993" sldId="494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331775681" sldId="495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2630577031" sldId="496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2839336294" sldId="497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1271551298" sldId="498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142323146" sldId="499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2984260205" sldId="500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1663695108" sldId="501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1919580212" sldId="502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1203093752" sldId="503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1382107757" sldId="506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501134557" sldId="507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699795220" sldId="510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912488053" sldId="511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814180336" sldId="512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3546912806" sldId="513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2709852244" sldId="514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260689755" sldId="515"/>
        </pc:sldMkLst>
      </pc:sldChg>
      <pc:sldChg chg="modSp add del mod">
        <pc:chgData name="Anatoliy Kigel" userId="7432c6c4687b0a9c" providerId="LiveId" clId="{E59C774F-1C64-46A7-8693-165A100E352D}" dt="2021-11-29T07:22:34.206" v="39" actId="20577"/>
        <pc:sldMkLst>
          <pc:docMk/>
          <pc:sldMk cId="1205204460" sldId="516"/>
        </pc:sldMkLst>
        <pc:spChg chg="mod">
          <ac:chgData name="Anatoliy Kigel" userId="7432c6c4687b0a9c" providerId="LiveId" clId="{E59C774F-1C64-46A7-8693-165A100E352D}" dt="2021-11-29T07:22:34.206" v="39" actId="20577"/>
          <ac:spMkLst>
            <pc:docMk/>
            <pc:sldMk cId="1205204460" sldId="516"/>
            <ac:spMk id="7" creationId="{00000000-0000-0000-0000-000000000000}"/>
          </ac:spMkLst>
        </pc:spChg>
      </pc:sldChg>
      <pc:sldChg chg="add">
        <pc:chgData name="Anatoliy Kigel" userId="7432c6c4687b0a9c" providerId="LiveId" clId="{E59C774F-1C64-46A7-8693-165A100E352D}" dt="2021-12-01T18:19:18.551" v="408" actId="2890"/>
        <pc:sldMkLst>
          <pc:docMk/>
          <pc:sldMk cId="1956498969" sldId="517"/>
        </pc:sldMkLst>
      </pc:sldChg>
      <pc:sldChg chg="modSp add del mod ord">
        <pc:chgData name="Anatoliy Kigel" userId="7432c6c4687b0a9c" providerId="LiveId" clId="{E59C774F-1C64-46A7-8693-165A100E352D}" dt="2021-12-01T18:20:07.832" v="448" actId="47"/>
        <pc:sldMkLst>
          <pc:docMk/>
          <pc:sldMk cId="2156261466" sldId="518"/>
        </pc:sldMkLst>
        <pc:spChg chg="mod">
          <ac:chgData name="Anatoliy Kigel" userId="7432c6c4687b0a9c" providerId="LiveId" clId="{E59C774F-1C64-46A7-8693-165A100E352D}" dt="2021-12-01T18:19:55.209" v="446" actId="20577"/>
          <ac:spMkLst>
            <pc:docMk/>
            <pc:sldMk cId="2156261466" sldId="518"/>
            <ac:spMk id="4" creationId="{00000000-0000-0000-0000-000000000000}"/>
          </ac:spMkLst>
        </pc:spChg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803051632" sldId="526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1324903261" sldId="533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2423919891" sldId="534"/>
        </pc:sldMkLst>
      </pc:sldChg>
      <pc:sldChg chg="add del">
        <pc:chgData name="Anatoliy Kigel" userId="7432c6c4687b0a9c" providerId="LiveId" clId="{E59C774F-1C64-46A7-8693-165A100E352D}" dt="2021-11-29T07:22:21.689" v="28" actId="47"/>
        <pc:sldMkLst>
          <pc:docMk/>
          <pc:sldMk cId="4268157783" sldId="540"/>
        </pc:sldMkLst>
      </pc:sldChg>
      <pc:sldChg chg="add del">
        <pc:chgData name="Anatoliy Kigel" userId="7432c6c4687b0a9c" providerId="LiveId" clId="{E59C774F-1C64-46A7-8693-165A100E352D}" dt="2021-11-29T07:09:28.262" v="17" actId="47"/>
        <pc:sldMkLst>
          <pc:docMk/>
          <pc:sldMk cId="3190714849" sldId="5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03.12.2021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613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03.12.2021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03.12.2021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03.12.2021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03.12.2021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03.12.2021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03.12.2021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03.12.2021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03.12.2021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03.12.2021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03.12.2021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03.12.2021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03.12.2021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typ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" TargetMode="External"/><Relationship Id="rId2" Type="http://schemas.openxmlformats.org/officeDocument/2006/relationships/hyperlink" Target="https://webref.ru/css/col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ref.ru/css/value/linear-gradient" TargetMode="External"/><Relationship Id="rId4" Type="http://schemas.openxmlformats.org/officeDocument/2006/relationships/hyperlink" Target="https://webref.ru/css/text-shadow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ebref.ru/c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6639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+mj-lt"/>
              </a:rPr>
              <a:t>Часть 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ru-RU" sz="5400" b="1" dirty="0">
                <a:solidFill>
                  <a:schemeClr val="bg1"/>
                </a:solidFill>
                <a:latin typeface="+mj-lt"/>
              </a:rPr>
              <a:t> из 4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5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5400" b="1" dirty="0">
                <a:solidFill>
                  <a:srgbClr val="FFFF00"/>
                </a:solidFill>
                <a:latin typeface="+mj-lt"/>
              </a:rPr>
              <a:t>Оформление</a:t>
            </a:r>
            <a:endParaRPr lang="uk-UA" sz="5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15DFED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17DDEC"/>
                </a:solidFill>
                <a:cs typeface="Segoe UI Semibold" panose="020B0702040204020203" pitchFamily="34" charset="0"/>
              </a:rPr>
              <a:t>/QA</a:t>
            </a:r>
            <a:endParaRPr lang="en-US" sz="3600" b="1" dirty="0">
              <a:solidFill>
                <a:srgbClr val="17DDEC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2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Что </a:t>
            </a:r>
            <a:r>
              <a:rPr lang="en-US" sz="6600" b="1" dirty="0"/>
              <a:t>CSS </a:t>
            </a:r>
            <a:r>
              <a:rPr lang="ru-RU" sz="6600" b="1" dirty="0"/>
              <a:t>может </a:t>
            </a:r>
            <a:br>
              <a:rPr lang="en-US" sz="6600" b="1" dirty="0"/>
            </a:br>
            <a:r>
              <a:rPr lang="ru-RU" sz="6600" b="1" dirty="0"/>
              <a:t>предложить?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98425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83384" y="548680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CSS </a:t>
            </a:r>
            <a:r>
              <a:rPr lang="ru-RU" sz="3200" b="1" dirty="0"/>
              <a:t>по категориям</a:t>
            </a:r>
            <a:endParaRPr lang="ru-RU" sz="20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72654" y="5013176"/>
            <a:ext cx="4215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https://webref.ru/css/type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76"/>
            <a:ext cx="4023466" cy="6842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15880" y="2363396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отвечает за большое количество аспектов оформления, от </a:t>
            </a:r>
            <a:r>
              <a:rPr lang="ru-RU" sz="2400" b="1" dirty="0">
                <a:solidFill>
                  <a:srgbClr val="00B050"/>
                </a:solidFill>
              </a:rPr>
              <a:t>оформление текста</a:t>
            </a:r>
            <a:r>
              <a:rPr lang="ru-RU" sz="2400" b="1" dirty="0"/>
              <a:t> </a:t>
            </a:r>
            <a:r>
              <a:rPr lang="ru-RU" sz="2400" dirty="0"/>
              <a:t>до </a:t>
            </a:r>
            <a:r>
              <a:rPr lang="ru-RU" sz="2400" b="1">
                <a:solidFill>
                  <a:schemeClr val="accent6">
                    <a:lumMod val="75000"/>
                  </a:schemeClr>
                </a:solidFill>
              </a:rPr>
              <a:t>анимационных эффектов</a:t>
            </a:r>
            <a:r>
              <a:rPr lang="ru-RU" sz="2400" b="1"/>
              <a:t> 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96749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4. </a:t>
            </a:r>
            <a:r>
              <a:rPr lang="ru-RU" sz="7200" b="1" dirty="0"/>
              <a:t>На практике…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2393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84132" y="2540893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Подготовьте разметку на основе таких команд </a:t>
            </a:r>
            <a:r>
              <a:rPr lang="en-US" sz="2800" b="1" dirty="0"/>
              <a:t>Emmet</a:t>
            </a:r>
            <a:r>
              <a:rPr lang="en-US" sz="2800" dirty="0"/>
              <a:t>’</a:t>
            </a:r>
            <a:r>
              <a:rPr lang="uk-UA" sz="2800" dirty="0"/>
              <a:t>а</a:t>
            </a:r>
            <a:r>
              <a:rPr lang="en-US" sz="2800" dirty="0"/>
              <a:t> </a:t>
            </a:r>
            <a:r>
              <a:rPr lang="uk-UA" sz="2800" dirty="0"/>
              <a:t>в </a:t>
            </a:r>
            <a:r>
              <a:rPr lang="en-US" sz="2800" b="1" dirty="0" err="1"/>
              <a:t>VSCode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uk-UA" sz="2800" dirty="0"/>
              <a:t>команд</a:t>
            </a:r>
            <a:r>
              <a:rPr lang="ru-RU" sz="2800" dirty="0"/>
              <a:t>ы выполняются по одной</a:t>
            </a:r>
            <a:r>
              <a:rPr lang="en-US" sz="2800" dirty="0"/>
              <a:t>)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94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CSS </a:t>
            </a:r>
            <a:r>
              <a:rPr lang="ru-RU" sz="4800" b="1" dirty="0"/>
              <a:t>на практике</a:t>
            </a:r>
            <a:endParaRPr lang="ru-RU" sz="3600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6CB68-A178-47A3-8F68-114ED776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844824"/>
            <a:ext cx="4924076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8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</a:t>
            </a:r>
            <a:r>
              <a:rPr lang="en-US" sz="7200" b="1" dirty="0"/>
              <a:t>. </a:t>
            </a:r>
            <a:r>
              <a:rPr lang="ru-RU" sz="7200" b="1" dirty="0"/>
              <a:t>Задание цвета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55881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Способы задание цвета в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3093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1196752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>
                <a:solidFill>
                  <a:srgbClr val="0070C0"/>
                </a:solidFill>
              </a:rPr>
              <a:t>color</a:t>
            </a:r>
            <a:r>
              <a:rPr lang="en-US" sz="2400" dirty="0"/>
              <a:t> </a:t>
            </a:r>
            <a:r>
              <a:rPr lang="ru-RU" sz="2400" dirty="0"/>
              <a:t>задаёт цвет текста в теге, свойство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en-US" sz="2400" dirty="0"/>
              <a:t> </a:t>
            </a:r>
            <a:r>
              <a:rPr lang="ru-RU" sz="2400" dirty="0"/>
              <a:t>задаёт цвет фона для тега (по умолчанию фон прозрачный), </a:t>
            </a:r>
            <a:r>
              <a:rPr lang="en-US" sz="2400" b="1" dirty="0">
                <a:solidFill>
                  <a:srgbClr val="00B050"/>
                </a:solidFill>
              </a:rPr>
              <a:t>text-shadow</a:t>
            </a:r>
            <a:r>
              <a:rPr lang="en-US" sz="2400" dirty="0"/>
              <a:t> – </a:t>
            </a:r>
            <a:r>
              <a:rPr lang="ru-RU" sz="2400" dirty="0"/>
              <a:t>цвет и конфигурацию тени от текста.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75963" y="2699628"/>
            <a:ext cx="38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Значение цвета может быть задано: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43472" y="3031792"/>
            <a:ext cx="10081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Константой: </a:t>
            </a:r>
            <a:r>
              <a:rPr lang="en-US" b="1" dirty="0">
                <a:solidFill>
                  <a:srgbClr val="00B050"/>
                </a:solidFill>
              </a:rPr>
              <a:t>red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green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blue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orange</a:t>
            </a:r>
            <a:r>
              <a:rPr lang="en-US" b="1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</a:t>
            </a:r>
            <a:r>
              <a:rPr lang="ru-RU" dirty="0"/>
              <a:t>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</a:t>
            </a:r>
            <a:r>
              <a:rPr lang="en-US" b="1" dirty="0">
                <a:solidFill>
                  <a:srgbClr val="00B050"/>
                </a:solidFill>
              </a:rPr>
              <a:t>(255, 170, 20);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цвета модели </a:t>
            </a:r>
            <a:r>
              <a:rPr lang="en-US" dirty="0"/>
              <a:t>RGB </a:t>
            </a:r>
            <a:r>
              <a:rPr lang="ru-RU" dirty="0"/>
              <a:t>в виде шестнадцатеричного числа, например: </a:t>
            </a:r>
            <a:r>
              <a:rPr lang="en-US" b="1" dirty="0">
                <a:solidFill>
                  <a:srgbClr val="00B050"/>
                </a:solidFill>
              </a:rPr>
              <a:t>#FFA522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Для задания фона цвет может быть задан  в виде градиента при помощи функций </a:t>
            </a:r>
            <a:r>
              <a:rPr lang="en-US" i="1" dirty="0"/>
              <a:t>linear-gradient, radial-gradient</a:t>
            </a:r>
            <a:r>
              <a:rPr lang="en-US" dirty="0"/>
              <a:t>, </a:t>
            </a:r>
            <a:r>
              <a:rPr lang="ru-RU" dirty="0"/>
              <a:t>например: </a:t>
            </a:r>
            <a:r>
              <a:rPr lang="en-US" b="1" dirty="0">
                <a:solidFill>
                  <a:srgbClr val="0070C0"/>
                </a:solidFill>
              </a:rPr>
              <a:t>background: </a:t>
            </a:r>
            <a:r>
              <a:rPr lang="en-US" b="1" dirty="0">
                <a:solidFill>
                  <a:srgbClr val="00B050"/>
                </a:solidFill>
              </a:rPr>
              <a:t>linear-gradient(red, pink, yellow);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15680" y="4509120"/>
            <a:ext cx="671606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https://webref.ru/css/color</a:t>
            </a:r>
            <a:br>
              <a:rPr lang="en-US" sz="2800" b="1" dirty="0"/>
            </a:br>
            <a:r>
              <a:rPr lang="en-US" sz="2800" b="1" dirty="0">
                <a:hlinkClick r:id="rId3"/>
              </a:rPr>
              <a:t>https://webref.ru/css/background</a:t>
            </a:r>
            <a:endParaRPr lang="en-US" sz="2800" b="1" dirty="0"/>
          </a:p>
          <a:p>
            <a:r>
              <a:rPr lang="en-US" sz="2800" b="1" dirty="0">
                <a:hlinkClick r:id="rId4"/>
              </a:rPr>
              <a:t>https://webref.ru/css/text-shadow</a:t>
            </a:r>
            <a:endParaRPr lang="en-US" sz="2800" b="1" dirty="0"/>
          </a:p>
          <a:p>
            <a:r>
              <a:rPr lang="en-US" sz="2800" b="1" dirty="0">
                <a:hlinkClick r:id="rId5"/>
              </a:rPr>
              <a:t>https://webref.ru/css/value/linear-gradient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88303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</a:t>
            </a:r>
            <a:r>
              <a:rPr lang="en-US" sz="6000" b="1" dirty="0"/>
              <a:t>. </a:t>
            </a:r>
            <a:r>
              <a:rPr lang="ru-RU" sz="6000" b="1" dirty="0"/>
              <a:t>Консоль разработчика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1397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9" y="243805"/>
            <a:ext cx="10945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консоли разработчика</a:t>
            </a:r>
            <a:r>
              <a:rPr lang="en-US" sz="2800" b="1" dirty="0"/>
              <a:t> (F12)</a:t>
            </a:r>
            <a:r>
              <a:rPr lang="ru-RU" sz="2800" b="1" dirty="0"/>
              <a:t>, в закладке </a:t>
            </a:r>
            <a:r>
              <a:rPr lang="en-US" sz="2800" b="1" dirty="0"/>
              <a:t>Elements (</a:t>
            </a:r>
            <a:r>
              <a:rPr lang="ru-RU" sz="2800" b="1" dirty="0"/>
              <a:t>в</a:t>
            </a:r>
            <a:r>
              <a:rPr lang="en-US" sz="2800" b="1" dirty="0"/>
              <a:t> </a:t>
            </a:r>
            <a:r>
              <a:rPr lang="ru-RU" sz="2800" b="1" dirty="0"/>
              <a:t>её подразделе </a:t>
            </a:r>
            <a:r>
              <a:rPr lang="en-US" sz="2800" b="1" dirty="0"/>
              <a:t>Styles)</a:t>
            </a:r>
            <a:r>
              <a:rPr lang="ru-RU" sz="2800" b="1" dirty="0"/>
              <a:t>, инспектор объектов</a:t>
            </a:r>
            <a:r>
              <a:rPr lang="en-US" sz="2800" b="1" dirty="0"/>
              <a:t> </a:t>
            </a:r>
            <a:r>
              <a:rPr lang="ru-RU" sz="2800" b="1" dirty="0"/>
              <a:t>покажет как браузер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применяет </a:t>
            </a:r>
            <a:b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-стили к конкретным тегам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700808"/>
            <a:ext cx="3844583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645024"/>
            <a:ext cx="3844583" cy="2845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40" y="2117470"/>
            <a:ext cx="3168352" cy="22476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5879976" y="4606096"/>
            <a:ext cx="5328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 одному тегу могут применятся сразу несколько правил, эти правила могут противоречить друг другу, этот вопрос мы разберём детально вместе с вопросом селекторов.</a:t>
            </a:r>
          </a:p>
        </p:txBody>
      </p:sp>
    </p:spTree>
    <p:extLst>
      <p:ext uri="{BB962C8B-B14F-4D97-AF65-F5344CB8AC3E}">
        <p14:creationId xmlns:p14="http://schemas.microsoft.com/office/powerpoint/2010/main" val="235755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7. Текст и шрифт</a:t>
            </a:r>
          </a:p>
        </p:txBody>
      </p:sp>
    </p:spTree>
    <p:extLst>
      <p:ext uri="{BB962C8B-B14F-4D97-AF65-F5344CB8AC3E}">
        <p14:creationId xmlns:p14="http://schemas.microsoft.com/office/powerpoint/2010/main" val="148296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esigntalk.club/wp-content/uploads/2016/11/typography-1280x8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5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65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…у </a:t>
            </a:r>
            <a:r>
              <a:rPr lang="en-US" sz="6600" b="1" dirty="0"/>
              <a:t>HTML </a:t>
            </a:r>
            <a:r>
              <a:rPr lang="ru-RU" sz="6600" b="1" dirty="0"/>
              <a:t>есть проблемы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5721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Базовая классификация шрифтов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9376" y="4797152"/>
            <a:ext cx="11377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Serif</a:t>
            </a:r>
            <a:r>
              <a:rPr lang="en-US" sz="2800" dirty="0"/>
              <a:t> –</a:t>
            </a:r>
            <a:r>
              <a:rPr lang="ru-RU" sz="2800" dirty="0"/>
              <a:t> шрифты с засечками (также известны как </a:t>
            </a:r>
            <a:r>
              <a:rPr lang="en-US" sz="2800" dirty="0"/>
              <a:t>Antiqua</a:t>
            </a:r>
            <a:r>
              <a:rPr lang="ru-RU" sz="2800" dirty="0"/>
              <a:t>), </a:t>
            </a:r>
            <a:endParaRPr lang="en-US" sz="2800" dirty="0"/>
          </a:p>
          <a:p>
            <a:pPr algn="ctr"/>
            <a:r>
              <a:rPr lang="en-US" sz="2800" b="1" dirty="0"/>
              <a:t>Sans Serif </a:t>
            </a:r>
            <a:r>
              <a:rPr lang="en-US" sz="2800" dirty="0"/>
              <a:t>– </a:t>
            </a:r>
            <a:r>
              <a:rPr lang="ru-RU" sz="2800" dirty="0"/>
              <a:t>шрифты без засечек</a:t>
            </a:r>
            <a:r>
              <a:rPr lang="en-US" sz="2800" dirty="0"/>
              <a:t> (</a:t>
            </a:r>
            <a:r>
              <a:rPr lang="ru-RU" sz="2800" dirty="0"/>
              <a:t>также известны как </a:t>
            </a:r>
            <a:r>
              <a:rPr lang="en-US" sz="2800" dirty="0"/>
              <a:t>Grotesque)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66668" y="1998537"/>
            <a:ext cx="339708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SERIF</a:t>
            </a:r>
            <a:endParaRPr lang="uk-UA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55840" y="1998537"/>
            <a:ext cx="7201010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200" dirty="0">
                <a:latin typeface="Arial" panose="020B0604020202020204" pitchFamily="34" charset="0"/>
                <a:cs typeface="Arial" panose="020B0604020202020204" pitchFamily="34" charset="0"/>
              </a:rPr>
              <a:t>SANS SERIF</a:t>
            </a:r>
            <a:endParaRPr lang="uk-UA" sz="9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280906" y="1844824"/>
            <a:ext cx="14894" cy="1800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9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308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95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 шрифтах, вебе и экранах</a:t>
            </a:r>
          </a:p>
        </p:txBody>
      </p:sp>
      <p:pic>
        <p:nvPicPr>
          <p:cNvPr id="6146" name="Picture 2" descr="https://www.originalam.net/img/pages/1200dpi_printing_zoom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56" b="10885"/>
          <a:stretch/>
        </p:blipFill>
        <p:spPr bwMode="auto">
          <a:xfrm>
            <a:off x="1343472" y="1556792"/>
            <a:ext cx="9505056" cy="45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82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308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Задание оформления текста средствами </a:t>
            </a:r>
            <a:r>
              <a:rPr lang="en-US" sz="4000" b="1" dirty="0"/>
              <a:t>CSS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1424" y="4077072"/>
            <a:ext cx="10369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 помощи свойства </a:t>
            </a:r>
            <a:r>
              <a:rPr lang="en-US" sz="2800" b="1" dirty="0">
                <a:solidFill>
                  <a:srgbClr val="00B050"/>
                </a:solidFill>
              </a:rPr>
              <a:t>font-family</a:t>
            </a:r>
            <a:r>
              <a:rPr lang="en-US" sz="2800" dirty="0"/>
              <a:t> </a:t>
            </a:r>
            <a:r>
              <a:rPr lang="ru-RU" sz="2800" dirty="0"/>
              <a:t>мы можем задать используемый шрифт (несколько в качестве резервных). Также есть возможность при помощи свойств</a:t>
            </a:r>
            <a:r>
              <a:rPr lang="en-US" sz="2800" dirty="0"/>
              <a:t> </a:t>
            </a:r>
            <a:r>
              <a:rPr lang="en-US" sz="2800" b="1" dirty="0"/>
              <a:t>font-style</a:t>
            </a:r>
            <a:r>
              <a:rPr lang="en-US" sz="2800" dirty="0"/>
              <a:t>,</a:t>
            </a:r>
            <a:r>
              <a:rPr lang="en-US" sz="2800" b="1" dirty="0"/>
              <a:t> font-weight</a:t>
            </a:r>
            <a:r>
              <a:rPr lang="en-US" sz="2800" dirty="0"/>
              <a:t>,</a:t>
            </a:r>
            <a:r>
              <a:rPr lang="en-US" sz="2800" b="1" dirty="0"/>
              <a:t> font-size </a:t>
            </a:r>
            <a:r>
              <a:rPr lang="ru-RU" sz="2800" dirty="0"/>
              <a:t>(и других) задать внешний вид шрифта. Либо же можно воспользоваться универсальным свойством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font</a:t>
            </a:r>
            <a:r>
              <a:rPr lang="en-US" sz="2800" dirty="0"/>
              <a:t>. </a:t>
            </a:r>
            <a:endParaRPr lang="uk-UA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27695"/>
          <a:stretch/>
        </p:blipFill>
        <p:spPr>
          <a:xfrm>
            <a:off x="551384" y="1684114"/>
            <a:ext cx="10945216" cy="20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8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8. </a:t>
            </a:r>
            <a:r>
              <a:rPr lang="ru-RU" sz="6000" b="1" dirty="0"/>
              <a:t>Задание размеров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7425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1842933"/>
            <a:ext cx="6245819" cy="384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352085" y="2060848"/>
            <a:ext cx="47205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CSS Box Model </a:t>
            </a:r>
            <a:r>
              <a:rPr lang="en-US" sz="3200" dirty="0"/>
              <a:t>–</a:t>
            </a:r>
            <a:r>
              <a:rPr lang="ru-RU" sz="3200" dirty="0"/>
              <a:t> группа стилевых свойств</a:t>
            </a:r>
            <a:r>
              <a:rPr lang="en-US" sz="3200" dirty="0"/>
              <a:t> </a:t>
            </a:r>
            <a:r>
              <a:rPr lang="ru-RU" sz="3200" dirty="0"/>
              <a:t>описывающих размерности элемента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283685" y="4354525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283685" y="4706918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283685" y="5106785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83684" y="5506653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https://webref.ru/css/type/</a:t>
            </a:r>
            <a:r>
              <a:rPr lang="en-US" b="1" dirty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39131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027224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1721271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060016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91096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58613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784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</a:t>
            </a:r>
            <a:r>
              <a:rPr lang="ru-RU" sz="3600" b="1" dirty="0"/>
              <a:t>пиксель</a:t>
            </a:r>
            <a:r>
              <a:rPr lang="ru-RU" sz="3600" b="1" dirty="0">
                <a:solidFill>
                  <a:srgbClr val="FF0000"/>
                </a:solidFill>
              </a:rPr>
              <a:t> ≠ </a:t>
            </a:r>
            <a:r>
              <a:rPr lang="ru-RU" sz="36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66188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соответствующий плотности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4145411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</a:t>
            </a:r>
            <a:r>
              <a:rPr lang="ru-RU" sz="3600" b="1" dirty="0"/>
              <a:t>пиксель</a:t>
            </a:r>
            <a:r>
              <a:rPr lang="ru-RU" sz="3600" b="1" dirty="0">
                <a:solidFill>
                  <a:srgbClr val="FF0000"/>
                </a:solidFill>
              </a:rPr>
              <a:t> ≠ </a:t>
            </a:r>
            <a:r>
              <a:rPr lang="ru-RU" sz="36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601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9</a:t>
            </a:r>
            <a:r>
              <a:rPr lang="en-US" sz="7200" b="1" dirty="0"/>
              <a:t>. </a:t>
            </a:r>
            <a:r>
              <a:rPr lang="ru-RU" sz="7200" b="1" dirty="0"/>
              <a:t>Анимация в</a:t>
            </a:r>
            <a:r>
              <a:rPr lang="en-US" sz="7200" b="1" dirty="0"/>
              <a:t> CSS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245777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622339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endParaRPr lang="en-US" sz="4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8293" y="1357913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70C0"/>
                </a:solidFill>
              </a:rPr>
              <a:t>Анимация</a:t>
            </a:r>
            <a:r>
              <a:rPr lang="ru-RU" sz="3200" dirty="0"/>
              <a:t> на веб-странице это изменение во времени того или иного стилевого</a:t>
            </a:r>
            <a:r>
              <a:rPr lang="en-US" sz="3200" dirty="0"/>
              <a:t> </a:t>
            </a:r>
            <a:r>
              <a:rPr lang="ru-RU" sz="3200" dirty="0"/>
              <a:t>свойства элемента.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FDE1D0-FEC0-4765-B03E-638AE9B966ED}"/>
              </a:ext>
            </a:extLst>
          </p:cNvPr>
          <p:cNvSpPr txBox="1"/>
          <p:nvPr/>
        </p:nvSpPr>
        <p:spPr>
          <a:xfrm>
            <a:off x="5888293" y="3519006"/>
            <a:ext cx="5964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Анимация переходов</a:t>
            </a:r>
            <a:r>
              <a:rPr lang="ru-RU" sz="3200" dirty="0"/>
              <a:t> плавный переход между различными значениями стилевых свойств, базируется на свойстве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70090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10. </a:t>
            </a:r>
            <a:r>
              <a:rPr lang="ru-RU" sz="7200" b="1" dirty="0" err="1"/>
              <a:t>Валидация</a:t>
            </a:r>
            <a:r>
              <a:rPr lang="en-US" sz="7200" b="1" dirty="0"/>
              <a:t> CSS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956498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1544" y="18864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страницы </a:t>
            </a:r>
            <a:r>
              <a:rPr lang="ru-RU" sz="3200" b="1"/>
              <a:t>на соответствие </a:t>
            </a:r>
            <a:r>
              <a:rPr lang="ru-RU" sz="3200" b="1" dirty="0"/>
              <a:t>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63752" y="6021288"/>
            <a:ext cx="4810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https://jigsaw.w3.org/css-validator/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44" y="1456556"/>
            <a:ext cx="7727320" cy="43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Будет полезным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150205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  <a:hlinkClick r:id="rId2"/>
              </a:rPr>
              <a:t>https://webref.ru/css</a:t>
            </a:r>
            <a:endParaRPr lang="en-US" sz="3200" b="1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468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1. </a:t>
            </a:r>
            <a:r>
              <a:rPr lang="en-US" sz="6600" b="1" dirty="0">
                <a:solidFill>
                  <a:srgbClr val="FFFF00"/>
                </a:solidFill>
              </a:rPr>
              <a:t>C</a:t>
            </a:r>
            <a:r>
              <a:rPr lang="en-US" sz="6600" b="1" dirty="0"/>
              <a:t>ascading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/>
              <a:t>tyle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/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8445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60165"/>
            <a:ext cx="1219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ru-RU" sz="6000" b="1" dirty="0" err="1"/>
              <a:t>ascading</a:t>
            </a:r>
            <a:r>
              <a:rPr lang="ru-RU" sz="6000" b="1" dirty="0"/>
              <a:t> </a:t>
            </a:r>
            <a:r>
              <a:rPr lang="ru-RU" sz="60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ru-RU" sz="6000" b="1" dirty="0" err="1"/>
              <a:t>tyle</a:t>
            </a:r>
            <a:r>
              <a:rPr lang="ru-RU" sz="6000" b="1" dirty="0"/>
              <a:t> </a:t>
            </a:r>
            <a:r>
              <a:rPr lang="ru-RU" sz="60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ru-RU" sz="6000" b="1" dirty="0" err="1"/>
              <a:t>heets</a:t>
            </a:r>
            <a:r>
              <a:rPr lang="en-US" sz="6000" b="1" dirty="0"/>
              <a:t> </a:t>
            </a:r>
            <a:endParaRPr lang="ru-RU" sz="6000" b="1" dirty="0"/>
          </a:p>
          <a:p>
            <a:pPr algn="ctr"/>
            <a:r>
              <a:rPr lang="ru-RU" sz="4400" b="1" dirty="0"/>
              <a:t>описание оформления </a:t>
            </a:r>
            <a:r>
              <a:rPr lang="en-US" sz="4400" b="1" dirty="0"/>
              <a:t>HTML-</a:t>
            </a:r>
            <a:r>
              <a:rPr lang="ru-RU" sz="4400" b="1" dirty="0"/>
              <a:t>документа</a:t>
            </a:r>
            <a:endParaRPr lang="ru-RU" sz="4400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432" y="3789040"/>
            <a:ext cx="1008112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0070C0"/>
                </a:solidFill>
              </a:rPr>
              <a:t>При помощи </a:t>
            </a:r>
            <a:r>
              <a:rPr lang="en-US" sz="4000" b="1" dirty="0">
                <a:solidFill>
                  <a:srgbClr val="0070C0"/>
                </a:solidFill>
              </a:rPr>
              <a:t>CSS</a:t>
            </a:r>
            <a:r>
              <a:rPr lang="ru-RU" sz="4000" b="1" dirty="0">
                <a:solidFill>
                  <a:srgbClr val="0070C0"/>
                </a:solidFill>
              </a:rPr>
              <a:t> мы можем задавать оформление 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конкретным</a:t>
            </a:r>
            <a:r>
              <a:rPr lang="ru-RU" sz="4000" b="1" dirty="0">
                <a:solidFill>
                  <a:srgbClr val="0070C0"/>
                </a:solidFill>
              </a:rPr>
              <a:t> тегам</a:t>
            </a:r>
          </a:p>
        </p:txBody>
      </p:sp>
    </p:spTree>
    <p:extLst>
      <p:ext uri="{BB962C8B-B14F-4D97-AF65-F5344CB8AC3E}">
        <p14:creationId xmlns:p14="http://schemas.microsoft.com/office/powerpoint/2010/main" val="133377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98072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Зачем нужен </a:t>
            </a:r>
            <a:r>
              <a:rPr lang="en-US" sz="6000" b="1" dirty="0"/>
              <a:t>CSS</a:t>
            </a:r>
            <a:r>
              <a:rPr lang="ru-RU" sz="6000" b="1" dirty="0"/>
              <a:t>?</a:t>
            </a:r>
            <a:endParaRPr lang="en-US" sz="60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43472" y="2924944"/>
            <a:ext cx="97210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Для </a:t>
            </a:r>
            <a:r>
              <a:rPr lang="ru-RU" sz="4000" b="1" dirty="0">
                <a:solidFill>
                  <a:srgbClr val="00B050"/>
                </a:solidFill>
              </a:rPr>
              <a:t>разделение контента</a:t>
            </a:r>
            <a:r>
              <a:rPr lang="ru-RU" sz="4000" dirty="0">
                <a:solidFill>
                  <a:srgbClr val="00B050"/>
                </a:solidFill>
              </a:rPr>
              <a:t> </a:t>
            </a:r>
            <a:r>
              <a:rPr lang="ru-RU" sz="4000" dirty="0"/>
              <a:t>и </a:t>
            </a:r>
            <a:r>
              <a:rPr lang="ru-RU" sz="4000" b="1" dirty="0">
                <a:solidFill>
                  <a:srgbClr val="00B050"/>
                </a:solidFill>
              </a:rPr>
              <a:t>его</a:t>
            </a:r>
            <a:r>
              <a:rPr lang="ru-RU" sz="4000" dirty="0"/>
              <a:t> </a:t>
            </a:r>
            <a:r>
              <a:rPr lang="ru-RU" sz="4000" b="1" dirty="0">
                <a:solidFill>
                  <a:srgbClr val="00B050"/>
                </a:solidFill>
              </a:rPr>
              <a:t>оформления</a:t>
            </a:r>
            <a:r>
              <a:rPr lang="ru-RU" sz="4000" dirty="0"/>
              <a:t>, и для </a:t>
            </a:r>
            <a:r>
              <a:rPr lang="ru-RU" sz="4000" b="1" dirty="0">
                <a:solidFill>
                  <a:srgbClr val="0070C0"/>
                </a:solidFill>
              </a:rPr>
              <a:t>минимизации</a:t>
            </a:r>
            <a:r>
              <a:rPr lang="ru-RU" sz="4000" dirty="0">
                <a:solidFill>
                  <a:srgbClr val="0070C0"/>
                </a:solidFill>
              </a:rPr>
              <a:t> </a:t>
            </a:r>
            <a:r>
              <a:rPr lang="ru-RU" sz="4000" b="1" dirty="0">
                <a:solidFill>
                  <a:srgbClr val="0070C0"/>
                </a:solidFill>
              </a:rPr>
              <a:t>повторений в</a:t>
            </a:r>
            <a:r>
              <a:rPr lang="ru-RU" sz="4000" dirty="0">
                <a:solidFill>
                  <a:srgbClr val="0070C0"/>
                </a:solidFill>
              </a:rPr>
              <a:t> </a:t>
            </a:r>
            <a:r>
              <a:rPr lang="ru-RU" sz="4000" b="1" dirty="0">
                <a:solidFill>
                  <a:srgbClr val="0070C0"/>
                </a:solidFill>
              </a:rPr>
              <a:t>коде</a:t>
            </a:r>
          </a:p>
        </p:txBody>
      </p:sp>
    </p:spTree>
    <p:extLst>
      <p:ext uri="{BB962C8B-B14F-4D97-AF65-F5344CB8AC3E}">
        <p14:creationId xmlns:p14="http://schemas.microsoft.com/office/powerpoint/2010/main" val="279350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Синтаксис </a:t>
            </a:r>
            <a:r>
              <a:rPr lang="en-US" sz="44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>
                <a:solidFill>
                  <a:schemeClr val="tx1"/>
                </a:solidFill>
              </a:rPr>
              <a:t>CSS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5112568" cy="1152128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 Каждое свойство задаёт один аспект оформления, например: цвет текста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), например (в зависимости от свойства): размер, цвет, название шрифта и т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ru-RU" sz="2000" dirty="0">
                <a:solidFill>
                  <a:schemeClr val="tx1"/>
                </a:solidFill>
              </a:rPr>
              <a:t>п.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60" y="5129897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Код на языке </a:t>
            </a:r>
            <a:r>
              <a:rPr lang="en-US" sz="2000" b="1" dirty="0"/>
              <a:t>CSS</a:t>
            </a:r>
            <a:r>
              <a:rPr lang="en-US" sz="2000" dirty="0"/>
              <a:t> </a:t>
            </a:r>
            <a:r>
              <a:rPr lang="ru-RU" sz="2000" dirty="0"/>
              <a:t>состоит из стилевых правил, каждое правило содержит </a:t>
            </a:r>
            <a:r>
              <a:rPr lang="ru-RU" sz="2000" b="1" dirty="0"/>
              <a:t>селектор</a:t>
            </a:r>
            <a:r>
              <a:rPr lang="ru-RU" sz="2000" dirty="0"/>
              <a:t> (указание на то какие теги необходимо оформить эти правилом) и набор </a:t>
            </a:r>
            <a:r>
              <a:rPr lang="ru-RU" sz="2000" b="1" dirty="0"/>
              <a:t>стилевых свойств</a:t>
            </a:r>
            <a:r>
              <a:rPr lang="ru-RU" sz="2000" dirty="0"/>
              <a:t>, которые и задают оформление (на примере </a:t>
            </a:r>
            <a:r>
              <a:rPr lang="en-US" sz="2000" b="1" i="1" dirty="0"/>
              <a:t>color</a:t>
            </a:r>
            <a:r>
              <a:rPr lang="en-US" sz="2000" dirty="0"/>
              <a:t>, </a:t>
            </a:r>
            <a:r>
              <a:rPr lang="en-US" sz="2000" b="1" i="1" dirty="0"/>
              <a:t>font-size</a:t>
            </a:r>
            <a:r>
              <a:rPr lang="ru-RU" sz="2000" i="1" dirty="0"/>
              <a:t>,</a:t>
            </a:r>
            <a:r>
              <a:rPr lang="ru-RU" sz="2000" b="1" i="1" dirty="0"/>
              <a:t> </a:t>
            </a:r>
            <a:r>
              <a:rPr lang="en-US" sz="2000" b="1" i="1" dirty="0"/>
              <a:t>background-color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57874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Где размещать </a:t>
            </a:r>
            <a:r>
              <a:rPr lang="en-US" sz="6000" b="1" dirty="0"/>
              <a:t>CSS</a:t>
            </a:r>
            <a:r>
              <a:rPr lang="ru-RU" sz="6000" b="1" dirty="0"/>
              <a:t>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512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7" y="653787"/>
            <a:ext cx="4943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/>
              <a:t>В теге </a:t>
            </a:r>
            <a:r>
              <a:rPr lang="en-US" sz="4800" b="1" dirty="0">
                <a:solidFill>
                  <a:srgbClr val="00B050"/>
                </a:solidFill>
              </a:rPr>
              <a:t>&lt;style&gt;</a:t>
            </a:r>
            <a:r>
              <a:rPr lang="ru-RU" sz="4800" b="1" dirty="0">
                <a:solidFill>
                  <a:srgbClr val="00B050"/>
                </a:solidFill>
              </a:rPr>
              <a:t> 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128" y="2326228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В середине тега </a:t>
            </a:r>
            <a:r>
              <a:rPr lang="en-US" sz="3200" b="1" dirty="0"/>
              <a:t>&lt;style&gt; </a:t>
            </a:r>
            <a:r>
              <a:rPr lang="ru-RU" sz="3200" dirty="0"/>
              <a:t>не содержится никакой вложенной разметки, а только </a:t>
            </a:r>
            <a:r>
              <a:rPr lang="ru-RU" sz="3200" b="1" dirty="0"/>
              <a:t>правила языка </a:t>
            </a:r>
            <a:r>
              <a:rPr lang="en-US" sz="3200" b="1" dirty="0"/>
              <a:t>CSS</a:t>
            </a:r>
            <a:r>
              <a:rPr lang="en-US" sz="3200" dirty="0"/>
              <a:t>.</a:t>
            </a:r>
            <a:endParaRPr lang="uk-UA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95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2405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966</Words>
  <Application>Microsoft Office PowerPoint</Application>
  <PresentationFormat>Широкий екран</PresentationFormat>
  <Paragraphs>108</Paragraphs>
  <Slides>34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473</cp:revision>
  <dcterms:created xsi:type="dcterms:W3CDTF">2014-11-20T09:08:59Z</dcterms:created>
  <dcterms:modified xsi:type="dcterms:W3CDTF">2021-12-03T21:01:06Z</dcterms:modified>
</cp:coreProperties>
</file>