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401" r:id="rId2"/>
    <p:sldId id="384" r:id="rId3"/>
    <p:sldId id="385" r:id="rId4"/>
    <p:sldId id="387" r:id="rId5"/>
    <p:sldId id="388" r:id="rId6"/>
    <p:sldId id="386" r:id="rId7"/>
    <p:sldId id="389" r:id="rId8"/>
    <p:sldId id="390" r:id="rId9"/>
    <p:sldId id="391" r:id="rId10"/>
    <p:sldId id="392" r:id="rId11"/>
    <p:sldId id="395" r:id="rId12"/>
    <p:sldId id="381" r:id="rId13"/>
    <p:sldId id="399" r:id="rId14"/>
    <p:sldId id="398" r:id="rId15"/>
    <p:sldId id="342" r:id="rId16"/>
    <p:sldId id="370" r:id="rId17"/>
    <p:sldId id="403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FD199-87A0-46AB-B0B7-26F9DEABBF25}" v="4" dt="2022-01-12T07:26:21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24C37A3-8C78-46D8-BD57-847E1D1B1705}"/>
    <pc:docChg chg="custSel addSld delSld modSld">
      <pc:chgData name="Anatoliy Kigel" userId="7432c6c4687b0a9c" providerId="LiveId" clId="{F24C37A3-8C78-46D8-BD57-847E1D1B1705}" dt="2021-04-09T10:40:18.155" v="41" actId="47"/>
      <pc:docMkLst>
        <pc:docMk/>
      </pc:docMkLst>
      <pc:sldChg chg="del">
        <pc:chgData name="Anatoliy Kigel" userId="7432c6c4687b0a9c" providerId="LiveId" clId="{F24C37A3-8C78-46D8-BD57-847E1D1B1705}" dt="2021-04-09T10:40:18.155" v="41" actId="47"/>
        <pc:sldMkLst>
          <pc:docMk/>
          <pc:sldMk cId="3496964748" sldId="373"/>
        </pc:sldMkLst>
      </pc:sldChg>
      <pc:sldChg chg="del">
        <pc:chgData name="Anatoliy Kigel" userId="7432c6c4687b0a9c" providerId="LiveId" clId="{F24C37A3-8C78-46D8-BD57-847E1D1B1705}" dt="2021-04-09T10:33:51.745" v="2" actId="47"/>
        <pc:sldMkLst>
          <pc:docMk/>
          <pc:sldMk cId="2951154373" sldId="394"/>
        </pc:sldMkLst>
      </pc:sldChg>
      <pc:sldChg chg="modSp mod">
        <pc:chgData name="Anatoliy Kigel" userId="7432c6c4687b0a9c" providerId="LiveId" clId="{F24C37A3-8C78-46D8-BD57-847E1D1B1705}" dt="2021-04-09T10:38:20.143" v="5" actId="6549"/>
        <pc:sldMkLst>
          <pc:docMk/>
          <pc:sldMk cId="1152934612" sldId="399"/>
        </pc:sldMkLst>
        <pc:spChg chg="mod">
          <ac:chgData name="Anatoliy Kigel" userId="7432c6c4687b0a9c" providerId="LiveId" clId="{F24C37A3-8C78-46D8-BD57-847E1D1B1705}" dt="2021-04-09T10:38:20.143" v="5" actId="6549"/>
          <ac:spMkLst>
            <pc:docMk/>
            <pc:sldMk cId="1152934612" sldId="399"/>
            <ac:spMk id="11" creationId="{00000000-0000-0000-0000-000000000000}"/>
          </ac:spMkLst>
        </pc:spChg>
      </pc:sldChg>
      <pc:sldChg chg="del">
        <pc:chgData name="Anatoliy Kigel" userId="7432c6c4687b0a9c" providerId="LiveId" clId="{F24C37A3-8C78-46D8-BD57-847E1D1B1705}" dt="2021-04-09T10:33:40.206" v="1" actId="47"/>
        <pc:sldMkLst>
          <pc:docMk/>
          <pc:sldMk cId="1885278717" sldId="402"/>
        </pc:sldMkLst>
      </pc:sldChg>
      <pc:sldChg chg="delSp modSp mod">
        <pc:chgData name="Anatoliy Kigel" userId="7432c6c4687b0a9c" providerId="LiveId" clId="{F24C37A3-8C78-46D8-BD57-847E1D1B1705}" dt="2021-04-09T10:39:34.062" v="40" actId="1035"/>
        <pc:sldMkLst>
          <pc:docMk/>
          <pc:sldMk cId="1146653768" sldId="403"/>
        </pc:sldMkLst>
        <pc:spChg chg="mod">
          <ac:chgData name="Anatoliy Kigel" userId="7432c6c4687b0a9c" providerId="LiveId" clId="{F24C37A3-8C78-46D8-BD57-847E1D1B1705}" dt="2021-04-09T10:39:32.055" v="36" actId="403"/>
          <ac:spMkLst>
            <pc:docMk/>
            <pc:sldMk cId="1146653768" sldId="403"/>
            <ac:spMk id="9" creationId="{00000000-0000-0000-0000-000000000000}"/>
          </ac:spMkLst>
        </pc:spChg>
        <pc:spChg chg="del">
          <ac:chgData name="Anatoliy Kigel" userId="7432c6c4687b0a9c" providerId="LiveId" clId="{F24C37A3-8C78-46D8-BD57-847E1D1B1705}" dt="2021-04-09T10:39:26.906" v="23" actId="478"/>
          <ac:spMkLst>
            <pc:docMk/>
            <pc:sldMk cId="1146653768" sldId="403"/>
            <ac:spMk id="10" creationId="{00000000-0000-0000-0000-000000000000}"/>
          </ac:spMkLst>
        </pc:spChg>
        <pc:spChg chg="mod">
          <ac:chgData name="Anatoliy Kigel" userId="7432c6c4687b0a9c" providerId="LiveId" clId="{F24C37A3-8C78-46D8-BD57-847E1D1B1705}" dt="2021-04-09T10:39:28.520" v="30" actId="1035"/>
          <ac:spMkLst>
            <pc:docMk/>
            <pc:sldMk cId="1146653768" sldId="403"/>
            <ac:spMk id="11" creationId="{00000000-0000-0000-0000-000000000000}"/>
          </ac:spMkLst>
        </pc:spChg>
        <pc:picChg chg="mod">
          <ac:chgData name="Anatoliy Kigel" userId="7432c6c4687b0a9c" providerId="LiveId" clId="{F24C37A3-8C78-46D8-BD57-847E1D1B1705}" dt="2021-04-09T10:39:34.062" v="40" actId="1035"/>
          <ac:picMkLst>
            <pc:docMk/>
            <pc:sldMk cId="1146653768" sldId="403"/>
            <ac:picMk id="2" creationId="{00000000-0000-0000-0000-000000000000}"/>
          </ac:picMkLst>
        </pc:picChg>
      </pc:sldChg>
      <pc:sldChg chg="add">
        <pc:chgData name="Anatoliy Kigel" userId="7432c6c4687b0a9c" providerId="LiveId" clId="{F24C37A3-8C78-46D8-BD57-847E1D1B1705}" dt="2021-04-09T10:33:39.284" v="0"/>
        <pc:sldMkLst>
          <pc:docMk/>
          <pc:sldMk cId="2729060290" sldId="488"/>
        </pc:sldMkLst>
      </pc:sldChg>
    </pc:docChg>
  </pc:docChgLst>
  <pc:docChgLst>
    <pc:chgData name="Anatoliy Kigel" userId="7432c6c4687b0a9c" providerId="LiveId" clId="{628FD199-87A0-46AB-B0B7-26F9DEABBF25}"/>
    <pc:docChg chg="custSel modSld">
      <pc:chgData name="Anatoliy Kigel" userId="7432c6c4687b0a9c" providerId="LiveId" clId="{628FD199-87A0-46AB-B0B7-26F9DEABBF25}" dt="2022-01-12T07:26:46.368" v="62" actId="20577"/>
      <pc:docMkLst>
        <pc:docMk/>
      </pc:docMkLst>
      <pc:sldChg chg="modSp mod">
        <pc:chgData name="Anatoliy Kigel" userId="7432c6c4687b0a9c" providerId="LiveId" clId="{628FD199-87A0-46AB-B0B7-26F9DEABBF25}" dt="2022-01-12T07:25:45.489" v="16" actId="1076"/>
        <pc:sldMkLst>
          <pc:docMk/>
          <pc:sldMk cId="1152934612" sldId="399"/>
        </pc:sldMkLst>
        <pc:spChg chg="mod">
          <ac:chgData name="Anatoliy Kigel" userId="7432c6c4687b0a9c" providerId="LiveId" clId="{628FD199-87A0-46AB-B0B7-26F9DEABBF25}" dt="2022-01-12T07:25:45.489" v="16" actId="1076"/>
          <ac:spMkLst>
            <pc:docMk/>
            <pc:sldMk cId="1152934612" sldId="399"/>
            <ac:spMk id="9" creationId="{00000000-0000-0000-0000-000000000000}"/>
          </ac:spMkLst>
        </pc:spChg>
        <pc:spChg chg="mod">
          <ac:chgData name="Anatoliy Kigel" userId="7432c6c4687b0a9c" providerId="LiveId" clId="{628FD199-87A0-46AB-B0B7-26F9DEABBF25}" dt="2022-01-12T07:25:41.398" v="15" actId="1076"/>
          <ac:spMkLst>
            <pc:docMk/>
            <pc:sldMk cId="1152934612" sldId="399"/>
            <ac:spMk id="10" creationId="{00000000-0000-0000-0000-000000000000}"/>
          </ac:spMkLst>
        </pc:spChg>
        <pc:spChg chg="mod">
          <ac:chgData name="Anatoliy Kigel" userId="7432c6c4687b0a9c" providerId="LiveId" clId="{628FD199-87A0-46AB-B0B7-26F9DEABBF25}" dt="2022-01-12T07:25:34.389" v="13" actId="6549"/>
          <ac:spMkLst>
            <pc:docMk/>
            <pc:sldMk cId="1152934612" sldId="399"/>
            <ac:spMk id="11" creationId="{00000000-0000-0000-0000-000000000000}"/>
          </ac:spMkLst>
        </pc:spChg>
        <pc:picChg chg="mod">
          <ac:chgData name="Anatoliy Kigel" userId="7432c6c4687b0a9c" providerId="LiveId" clId="{628FD199-87A0-46AB-B0B7-26F9DEABBF25}" dt="2022-01-12T07:25:38.787" v="14" actId="14100"/>
          <ac:picMkLst>
            <pc:docMk/>
            <pc:sldMk cId="1152934612" sldId="399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628FD199-87A0-46AB-B0B7-26F9DEABBF25}" dt="2022-01-12T07:26:46.368" v="62" actId="20577"/>
        <pc:sldMkLst>
          <pc:docMk/>
          <pc:sldMk cId="3495625453" sldId="401"/>
        </pc:sldMkLst>
        <pc:spChg chg="add mod">
          <ac:chgData name="Anatoliy Kigel" userId="7432c6c4687b0a9c" providerId="LiveId" clId="{628FD199-87A0-46AB-B0B7-26F9DEABBF25}" dt="2022-01-12T07:26:46.368" v="62" actId="20577"/>
          <ac:spMkLst>
            <pc:docMk/>
            <pc:sldMk cId="3495625453" sldId="401"/>
            <ac:spMk id="4" creationId="{A7EDBCCE-F085-4244-8D66-A59BC50FCB5B}"/>
          </ac:spMkLst>
        </pc:spChg>
        <pc:spChg chg="del">
          <ac:chgData name="Anatoliy Kigel" userId="7432c6c4687b0a9c" providerId="LiveId" clId="{628FD199-87A0-46AB-B0B7-26F9DEABBF25}" dt="2022-01-12T07:26:21.043" v="17" actId="478"/>
          <ac:spMkLst>
            <pc:docMk/>
            <pc:sldMk cId="3495625453" sldId="40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7B4D2382-34A9-40A3-B913-2C4CCD234ACB}"/>
    <pc:docChg chg="delSld modSld">
      <pc:chgData name="Anatoliy Kigel" userId="7432c6c4687b0a9c" providerId="LiveId" clId="{7B4D2382-34A9-40A3-B913-2C4CCD234ACB}" dt="2021-12-08T08:33:59.971" v="5" actId="6549"/>
      <pc:docMkLst>
        <pc:docMk/>
      </pc:docMkLst>
      <pc:sldChg chg="modSp mod">
        <pc:chgData name="Anatoliy Kigel" userId="7432c6c4687b0a9c" providerId="LiveId" clId="{7B4D2382-34A9-40A3-B913-2C4CCD234ACB}" dt="2021-12-08T08:33:59.971" v="5" actId="6549"/>
        <pc:sldMkLst>
          <pc:docMk/>
          <pc:sldMk cId="1152934612" sldId="399"/>
        </pc:sldMkLst>
        <pc:spChg chg="mod">
          <ac:chgData name="Anatoliy Kigel" userId="7432c6c4687b0a9c" providerId="LiveId" clId="{7B4D2382-34A9-40A3-B913-2C4CCD234ACB}" dt="2021-12-08T08:33:59.971" v="5" actId="6549"/>
          <ac:spMkLst>
            <pc:docMk/>
            <pc:sldMk cId="1152934612" sldId="399"/>
            <ac:spMk id="11" creationId="{00000000-0000-0000-0000-000000000000}"/>
          </ac:spMkLst>
        </pc:spChg>
      </pc:sldChg>
      <pc:sldChg chg="del">
        <pc:chgData name="Anatoliy Kigel" userId="7432c6c4687b0a9c" providerId="LiveId" clId="{7B4D2382-34A9-40A3-B913-2C4CCD234ACB}" dt="2021-12-08T08:32:16.528" v="0" actId="47"/>
        <pc:sldMkLst>
          <pc:docMk/>
          <pc:sldMk cId="3190714849" sldId="489"/>
        </pc:sldMkLst>
      </pc:sldChg>
    </pc:docChg>
  </pc:docChgLst>
  <pc:docChgLst>
    <pc:chgData name="Anatoliy Kigel" userId="7432c6c4687b0a9c" providerId="LiveId" clId="{CEEFA910-8EAF-4BFD-BDD9-1F53B2FE9D87}"/>
    <pc:docChg chg="addSld delSld modSld">
      <pc:chgData name="Anatoliy Kigel" userId="7432c6c4687b0a9c" providerId="LiveId" clId="{CEEFA910-8EAF-4BFD-BDD9-1F53B2FE9D87}" dt="2021-08-06T20:04:35.992" v="14" actId="47"/>
      <pc:docMkLst>
        <pc:docMk/>
      </pc:docMkLst>
      <pc:sldChg chg="del">
        <pc:chgData name="Anatoliy Kigel" userId="7432c6c4687b0a9c" providerId="LiveId" clId="{CEEFA910-8EAF-4BFD-BDD9-1F53B2FE9D87}" dt="2021-08-06T20:04:35.992" v="14" actId="47"/>
        <pc:sldMkLst>
          <pc:docMk/>
          <pc:sldMk cId="3399214902" sldId="371"/>
        </pc:sldMkLst>
      </pc:sldChg>
      <pc:sldChg chg="del">
        <pc:chgData name="Anatoliy Kigel" userId="7432c6c4687b0a9c" providerId="LiveId" clId="{CEEFA910-8EAF-4BFD-BDD9-1F53B2FE9D87}" dt="2021-08-06T20:04:35.992" v="14" actId="47"/>
        <pc:sldMkLst>
          <pc:docMk/>
          <pc:sldMk cId="1316386611" sldId="372"/>
        </pc:sldMkLst>
      </pc:sldChg>
      <pc:sldChg chg="modSp mod">
        <pc:chgData name="Anatoliy Kigel" userId="7432c6c4687b0a9c" providerId="LiveId" clId="{CEEFA910-8EAF-4BFD-BDD9-1F53B2FE9D87}" dt="2021-08-06T20:04:27.193" v="13" actId="6549"/>
        <pc:sldMkLst>
          <pc:docMk/>
          <pc:sldMk cId="1152934612" sldId="399"/>
        </pc:sldMkLst>
        <pc:spChg chg="mod">
          <ac:chgData name="Anatoliy Kigel" userId="7432c6c4687b0a9c" providerId="LiveId" clId="{CEEFA910-8EAF-4BFD-BDD9-1F53B2FE9D87}" dt="2021-08-06T20:04:27.193" v="13" actId="6549"/>
          <ac:spMkLst>
            <pc:docMk/>
            <pc:sldMk cId="1152934612" sldId="399"/>
            <ac:spMk id="11" creationId="{00000000-0000-0000-0000-000000000000}"/>
          </ac:spMkLst>
        </pc:spChg>
        <pc:picChg chg="mod modCrop">
          <ac:chgData name="Anatoliy Kigel" userId="7432c6c4687b0a9c" providerId="LiveId" clId="{CEEFA910-8EAF-4BFD-BDD9-1F53B2FE9D87}" dt="2021-08-06T20:03:56.776" v="5" actId="1076"/>
          <ac:picMkLst>
            <pc:docMk/>
            <pc:sldMk cId="1152934612" sldId="399"/>
            <ac:picMk id="2" creationId="{00000000-0000-0000-0000-000000000000}"/>
          </ac:picMkLst>
        </pc:picChg>
      </pc:sldChg>
      <pc:sldChg chg="del">
        <pc:chgData name="Anatoliy Kigel" userId="7432c6c4687b0a9c" providerId="LiveId" clId="{CEEFA910-8EAF-4BFD-BDD9-1F53B2FE9D87}" dt="2021-08-06T20:03:37.510" v="1" actId="47"/>
        <pc:sldMkLst>
          <pc:docMk/>
          <pc:sldMk cId="2729060290" sldId="488"/>
        </pc:sldMkLst>
      </pc:sldChg>
      <pc:sldChg chg="add">
        <pc:chgData name="Anatoliy Kigel" userId="7432c6c4687b0a9c" providerId="LiveId" clId="{CEEFA910-8EAF-4BFD-BDD9-1F53B2FE9D87}" dt="2021-08-06T20:03:35.998" v="0"/>
        <pc:sldMkLst>
          <pc:docMk/>
          <pc:sldMk cId="3190714849" sldId="4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12.01.2022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234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27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a-web-ortdnipro/js-example/archive/main.zi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youtu.be/SW_UCzFO7X0?t=1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ru.wikipedia.org/wiki/&#1057;&#1086;&#1073;&#1099;&#1090;&#1080;&#1081;&#1085;&#1086;-&#1086;&#1088;&#1080;&#1077;&#1085;&#1090;&#1080;&#1088;&#1086;&#1074;&#1072;&#1085;&#1085;&#1086;&#1077;_&#1087;&#1088;&#1086;&#1075;&#1088;&#1072;&#1084;&#1084;&#1080;&#1088;&#1086;&#1074;&#1072;&#1085;&#1080;&#1077;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&#1048;&#1085;&#1090;&#1077;&#1088;&#1072;&#1082;&#1090;&#1080;&#1074;&#1085;&#1086;&#1089;&#1090;&#1100;" TargetMode="Externa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15DFED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17DDEC"/>
                </a:solidFill>
                <a:cs typeface="Segoe UI Semibold" panose="020B0702040204020203" pitchFamily="34" charset="0"/>
              </a:rPr>
              <a:t>/QA</a:t>
            </a:r>
            <a:endParaRPr lang="en-US" sz="3600" b="1" dirty="0">
              <a:solidFill>
                <a:srgbClr val="17DDEC"/>
              </a:solidFill>
              <a:cs typeface="Segoe UI Semibold" panose="020B0702040204020203" pitchFamily="34" charset="0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7EDBCCE-F085-4244-8D66-A59BC50FCB5B}"/>
              </a:ext>
            </a:extLst>
          </p:cNvPr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5400" b="1">
                <a:solidFill>
                  <a:schemeClr val="bg1"/>
                </a:solidFill>
                <a:latin typeface="+mj-lt"/>
              </a:rPr>
              <a:t>Часть 3 </a:t>
            </a:r>
            <a:r>
              <a:rPr lang="ru-RU" sz="5400" b="1" dirty="0">
                <a:solidFill>
                  <a:schemeClr val="bg1"/>
                </a:solidFill>
                <a:latin typeface="+mj-lt"/>
              </a:rPr>
              <a:t>из 4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5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5400" b="1" dirty="0">
                <a:solidFill>
                  <a:srgbClr val="FFFF00"/>
                </a:solidFill>
                <a:latin typeface="+mj-lt"/>
              </a:rPr>
              <a:t>Логика</a:t>
            </a:r>
            <a:endParaRPr lang="uk-UA" sz="5400" b="1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62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764704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dirty="0">
                <a:latin typeface="+mj-lt"/>
                <a:ea typeface="+mj-ea"/>
                <a:cs typeface="+mj-cs"/>
              </a:rPr>
              <a:t>JavaScript – </a:t>
            </a:r>
            <a:r>
              <a:rPr lang="ru-RU" sz="5400" b="1" dirty="0">
                <a:latin typeface="+mj-lt"/>
                <a:ea typeface="+mj-ea"/>
                <a:cs typeface="+mj-cs"/>
              </a:rPr>
              <a:t>императивный язык</a:t>
            </a:r>
            <a:endParaRPr lang="uk-UA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3532" y="2017589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Императивные</a:t>
            </a:r>
            <a:r>
              <a:rPr lang="ru-RU" sz="2400" dirty="0"/>
              <a:t> языки (как правило языки программирования относятся к этой категории) – языки состоящие из инструкций (малых действий, «шагов») выполняемых в определённой последовательности. Тем самым код на императивном языке описывает путь достижения желаемого результата. </a:t>
            </a:r>
            <a:endParaRPr lang="uk-UA" sz="24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0992544" y="59492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3532" y="4581128"/>
            <a:ext cx="831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Отличительная черта императивных языков</a:t>
            </a:r>
            <a:r>
              <a:rPr lang="ru-RU" sz="2400" dirty="0"/>
              <a:t>: работа (обработка) данных, описание логики (ветвления) работы программы.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74254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476672"/>
            <a:ext cx="121920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b="1" dirty="0"/>
              <a:t>Задачи </a:t>
            </a:r>
            <a:r>
              <a:rPr lang="en-US" b="1" dirty="0"/>
              <a:t>JavaScript</a:t>
            </a:r>
            <a:endParaRPr lang="uk-UA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847146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2600" b="1" dirty="0"/>
              <a:t>1. </a:t>
            </a:r>
            <a:r>
              <a:rPr lang="ru-RU" sz="2600" dirty="0"/>
              <a:t>Манипуляция элементами (тегами) </a:t>
            </a:r>
            <a:r>
              <a:rPr lang="en-US" sz="2600" dirty="0"/>
              <a:t>HTML</a:t>
            </a:r>
            <a:r>
              <a:rPr lang="ru-RU" sz="2600" dirty="0"/>
              <a:t>-страницы </a:t>
            </a:r>
          </a:p>
          <a:p>
            <a:pPr marL="742950" indent="-742950" algn="ctr">
              <a:spcBef>
                <a:spcPct val="0"/>
              </a:spcBef>
              <a:defRPr/>
            </a:pPr>
            <a:r>
              <a:rPr lang="ru-RU" sz="2400" i="1" dirty="0"/>
              <a:t>(когда страница уже в браузере посетителя); </a:t>
            </a:r>
            <a:endParaRPr lang="uk-UA" sz="3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97820" y="2854678"/>
            <a:ext cx="790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/>
              <a:t>А если конкретнее, то: </a:t>
            </a:r>
            <a:r>
              <a:rPr lang="ru-RU" b="1" i="1" dirty="0"/>
              <a:t>изменять разметку документа</a:t>
            </a:r>
            <a:r>
              <a:rPr lang="ru-RU" i="1" dirty="0"/>
              <a:t>. Ведь браузер «нарисует» только то что описано в разметке. </a:t>
            </a:r>
            <a:endParaRPr lang="uk-UA" i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4437112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2600" b="1" dirty="0"/>
              <a:t>2. </a:t>
            </a:r>
            <a:r>
              <a:rPr lang="ru-RU" sz="2600" dirty="0"/>
              <a:t>Делать что-то в ответ на действия пользователя</a:t>
            </a:r>
            <a:endParaRPr lang="ru-RU" sz="2400" i="1" dirty="0"/>
          </a:p>
          <a:p>
            <a:pPr marL="742950" indent="-742950" algn="ctr">
              <a:spcBef>
                <a:spcPct val="0"/>
              </a:spcBef>
              <a:defRPr/>
            </a:pPr>
            <a:r>
              <a:rPr lang="ru-RU" sz="2400" i="1" dirty="0"/>
              <a:t>(реагировать на действия пользователя). 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52211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3. На практике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32045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9844" r="21427" b="16074"/>
          <a:stretch/>
        </p:blipFill>
        <p:spPr>
          <a:xfrm>
            <a:off x="1794200" y="477505"/>
            <a:ext cx="4733848" cy="464931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624736" y="1422892"/>
            <a:ext cx="5231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3200" b="1" dirty="0"/>
              <a:t>«</a:t>
            </a:r>
            <a:r>
              <a:rPr lang="ru-RU" sz="3200" b="1" dirty="0" err="1"/>
              <a:t>Листалка</a:t>
            </a:r>
            <a:r>
              <a:rPr lang="ru-RU" sz="3200" b="1" dirty="0"/>
              <a:t>»</a:t>
            </a:r>
            <a:r>
              <a:rPr lang="en-US" sz="3200" b="1" dirty="0"/>
              <a:t> </a:t>
            </a:r>
            <a:r>
              <a:rPr lang="ru-RU" sz="3200" b="1" dirty="0"/>
              <a:t>фотографий</a:t>
            </a:r>
            <a:endParaRPr lang="uk-UA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3863" y="2429599"/>
            <a:ext cx="4174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Задача </a:t>
            </a:r>
            <a:r>
              <a:rPr lang="en-US" sz="2400" b="1" dirty="0">
                <a:solidFill>
                  <a:srgbClr val="00B050"/>
                </a:solidFill>
              </a:rPr>
              <a:t>JavaScript</a:t>
            </a:r>
            <a:r>
              <a:rPr lang="en-US" sz="2400" dirty="0"/>
              <a:t> – </a:t>
            </a:r>
            <a:r>
              <a:rPr lang="ru-RU" sz="2400" dirty="0"/>
              <a:t>изменять разметку страницы, ссылка на изображение в теге </a:t>
            </a:r>
            <a:br>
              <a:rPr lang="en-US" sz="2400" dirty="0"/>
            </a:b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img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en-US" sz="2400" b="1" dirty="0">
                <a:solidFill>
                  <a:srgbClr val="00B050"/>
                </a:solidFill>
              </a:rPr>
              <a:t>=‘…’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ru-RU" sz="2400" dirty="0"/>
              <a:t>тоже относиться к разметке страницы…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6446" y="5457418"/>
            <a:ext cx="893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Скачайте архив проекта по ссылке: </a:t>
            </a:r>
            <a:br>
              <a:rPr lang="ru-RU" sz="2000" dirty="0"/>
            </a:br>
            <a:r>
              <a:rPr lang="en-US" sz="2000" b="1" dirty="0">
                <a:hlinkClick r:id="rId3"/>
              </a:rPr>
              <a:t>https://github.com/qa-web-ortdnipro/js-example/archive/main.zip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3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</a:t>
            </a:r>
            <a:r>
              <a:rPr lang="en-US" sz="6000" b="1" dirty="0"/>
              <a:t>JavaScript</a:t>
            </a:r>
            <a:r>
              <a:rPr lang="ru-RU" sz="6000" b="1" dirty="0"/>
              <a:t> – язык </a:t>
            </a:r>
            <a:br>
              <a:rPr lang="ru-RU" sz="6000" b="1" dirty="0"/>
            </a:br>
            <a:r>
              <a:rPr lang="ru-RU" sz="6000" b="1" dirty="0"/>
              <a:t>программирования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357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445224"/>
            <a:ext cx="12192000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Три базовые технологии </a:t>
            </a:r>
            <a:r>
              <a:rPr lang="en-US" sz="3600" b="1" dirty="0"/>
              <a:t>Front End </a:t>
            </a:r>
            <a:r>
              <a:rPr lang="ru-RU" sz="3600" b="1" dirty="0"/>
              <a:t>разработки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http://js.devexpress.com/Content/Images/features/html5-css-javascript-log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958" y="1196752"/>
            <a:ext cx="10122083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5024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234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Harvard’s CS50</a:t>
            </a:r>
            <a:endParaRPr lang="ru-RU" sz="48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-12340" y="551723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https://youtu.be/SW_UCzFO7X0?t=167</a:t>
            </a:r>
            <a:endParaRPr lang="uk-UA" sz="2800" b="1" dirty="0"/>
          </a:p>
        </p:txBody>
      </p:sp>
      <p:pic>
        <p:nvPicPr>
          <p:cNvPr id="2" name="Picture 2" descr="https://i.ytimg.com/vi/vgpKEH3rEGs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50"/>
          <a:stretch/>
        </p:blipFill>
        <p:spPr bwMode="auto">
          <a:xfrm>
            <a:off x="2069698" y="1484784"/>
            <a:ext cx="8027923" cy="351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65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Интерактивное </a:t>
            </a:r>
            <a:br>
              <a:rPr lang="en-US" sz="6000" b="1" dirty="0"/>
            </a:br>
            <a:r>
              <a:rPr lang="ru-RU" sz="6000" b="1" dirty="0"/>
              <a:t>Программное </a:t>
            </a:r>
          </a:p>
          <a:p>
            <a:pPr algn="ctr"/>
            <a:r>
              <a:rPr lang="ru-RU" sz="6000" b="1" dirty="0"/>
              <a:t>Обеспечение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1588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i.pinimg.com/originals/4a/e6/ce/4ae6ce356cdd6505e55261fde9f2a51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3404" r="2500" b="3538"/>
          <a:stretch/>
        </p:blipFill>
        <p:spPr bwMode="auto">
          <a:xfrm>
            <a:off x="-96687" y="10515"/>
            <a:ext cx="9001000" cy="6847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264352" y="2156984"/>
            <a:ext cx="2711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accent6">
                    <a:lumMod val="75000"/>
                  </a:schemeClr>
                </a:solidFill>
              </a:rPr>
              <a:t>Скевоморфизм</a:t>
            </a:r>
            <a:r>
              <a:rPr lang="ru-RU" sz="2000" dirty="0"/>
              <a:t> - орнамент или элемент дизайна, который скопирован с формы другого объекта, но изготовлен из других материалов или иным методом. </a:t>
            </a:r>
            <a:r>
              <a:rPr lang="ru-RU" sz="2000" b="1" dirty="0">
                <a:solidFill>
                  <a:srgbClr val="0070C0"/>
                </a:solidFill>
              </a:rPr>
              <a:t>/Википедия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43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136560" y="61572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img00.deviantart.net/0339/i/2012/182/c/c/ios_smooth_gui_psd__inspired_by_ios_6__by_theintenseplayer-d55mu7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417" r="58856" b="3704"/>
          <a:stretch/>
        </p:blipFill>
        <p:spPr bwMode="auto">
          <a:xfrm>
            <a:off x="0" y="0"/>
            <a:ext cx="617280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48128" y="620688"/>
            <a:ext cx="41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Элементы интерфейса первых версий </a:t>
            </a:r>
            <a:r>
              <a:rPr lang="en-US" sz="2400" b="1" dirty="0"/>
              <a:t>iOS.</a:t>
            </a:r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48128" y="2060848"/>
            <a:ext cx="3071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</a:rPr>
              <a:t>Скевоморфизм</a:t>
            </a:r>
            <a:r>
              <a:rPr lang="ru-RU" sz="2400" dirty="0"/>
              <a:t> - орнамент или элемент дизайна, который скопирован с формы другого объекта, но изготовлен из других материалов или иным методом. </a:t>
            </a:r>
            <a:r>
              <a:rPr lang="ru-RU" sz="2400" b="1" dirty="0">
                <a:solidFill>
                  <a:srgbClr val="0070C0"/>
                </a:solidFill>
              </a:rPr>
              <a:t>/Википедия</a:t>
            </a:r>
            <a:r>
              <a:rPr lang="ru-RU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37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1786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6" descr="http://idesignstudio.net/wp-content/uploads/2015/04/07_Car_Branding_Mockup_02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0710" y="1725256"/>
            <a:ext cx="3429393" cy="227898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https://privatbank.ua/img/bankomat.jpg"/>
          <p:cNvPicPr>
            <a:picLocks noChangeAspect="1" noChangeArrowheads="1"/>
          </p:cNvPicPr>
          <p:nvPr/>
        </p:nvPicPr>
        <p:blipFill>
          <a:blip r:embed="rId3" cstate="print"/>
          <a:srcRect b="5249"/>
          <a:stretch>
            <a:fillRect/>
          </a:stretch>
        </p:blipFill>
        <p:spPr bwMode="auto">
          <a:xfrm>
            <a:off x="8470570" y="1737323"/>
            <a:ext cx="1827804" cy="226774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" y="465313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Событийная модель управления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-1" y="476672"/>
            <a:ext cx="12192001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Интерактивное программное обеспечение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5589240"/>
            <a:ext cx="1219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hlinkClick r:id="rId4"/>
              </a:rPr>
              <a:t>https://ru.wikipedia.org/wiki/Событийно-ориентированное_программирование</a:t>
            </a:r>
            <a:endParaRPr lang="uk-UA" sz="2000" b="1" dirty="0"/>
          </a:p>
        </p:txBody>
      </p:sp>
      <p:pic>
        <p:nvPicPr>
          <p:cNvPr id="1026" name="Picture 2" descr="Mythos Duo Bean To Cup Fully Automatic Coffee Mach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92" y="1726033"/>
            <a:ext cx="2278209" cy="2278209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5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233772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Интерактивное программное обеспечение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8172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alculator app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23" y="1199322"/>
            <a:ext cx="2554677" cy="4543918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04" y="1261348"/>
            <a:ext cx="2751096" cy="448189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Ð ÐµÐ·ÑÐ»ÑÑÐ°Ñ Ð¿Ð¾ÑÑÐºÑ Ð·Ð¾Ð±ÑÐ°Ð¶ÐµÐ½Ñ Ð·Ð° Ð·Ð°Ð¿Ð¸ÑÐ¾Ð¼ &quot;telegram app ios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03" y="1261348"/>
            <a:ext cx="2565225" cy="448189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624087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hlinkClick r:id="rId5"/>
              </a:rPr>
              <a:t>https://ru.wikipedia.org/wiki/Интерактивность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402832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Интерактивное программное </a:t>
            </a:r>
          </a:p>
          <a:p>
            <a:pPr algn="ctr"/>
            <a:r>
              <a:rPr lang="ru-RU" sz="6000" b="1" dirty="0"/>
              <a:t>обеспечение </a:t>
            </a:r>
          </a:p>
          <a:p>
            <a:pPr algn="ctr"/>
            <a:r>
              <a:rPr lang="ru-RU" sz="6000" b="1" dirty="0">
                <a:solidFill>
                  <a:srgbClr val="FFFF00"/>
                </a:solidFill>
              </a:rPr>
              <a:t>…в браузере…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4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dirty="0">
                <a:latin typeface="+mj-lt"/>
                <a:ea typeface="+mj-ea"/>
                <a:cs typeface="+mj-cs"/>
              </a:rPr>
              <a:t>HTML</a:t>
            </a:r>
            <a:r>
              <a:rPr lang="ru-RU" sz="5400" b="1" dirty="0">
                <a:latin typeface="+mj-lt"/>
                <a:ea typeface="+mj-ea"/>
                <a:cs typeface="+mj-cs"/>
              </a:rPr>
              <a:t> статичен</a:t>
            </a:r>
            <a:endParaRPr lang="uk-UA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886" y="4293096"/>
            <a:ext cx="10213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После того как страница загрузиться в браузер она остаётся неизменной, информация на ней не изменяется. Чтобы получить другую информацию, нужно загрузить другую страницу. Однако пользователи (поработав с </a:t>
            </a:r>
            <a:r>
              <a:rPr lang="ru-RU" sz="2400" i="1" dirty="0"/>
              <a:t>настольным программным обеспечением</a:t>
            </a:r>
            <a:r>
              <a:rPr lang="ru-RU" sz="2400" dirty="0"/>
              <a:t>) привыкли к какой-никакой но </a:t>
            </a:r>
            <a:r>
              <a:rPr lang="ru-RU" sz="2400" b="1" dirty="0"/>
              <a:t>интерактивности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886" y="1772816"/>
            <a:ext cx="252075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7261" y="1772816"/>
            <a:ext cx="252075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3636" y="1767592"/>
            <a:ext cx="2520752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Стрелка вправо 19"/>
          <p:cNvSpPr/>
          <p:nvPr/>
        </p:nvSpPr>
        <p:spPr>
          <a:xfrm>
            <a:off x="3820414" y="2564904"/>
            <a:ext cx="64807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елка вправо 20"/>
          <p:cNvSpPr/>
          <p:nvPr/>
        </p:nvSpPr>
        <p:spPr>
          <a:xfrm>
            <a:off x="7666789" y="2564904"/>
            <a:ext cx="64807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0" y="10231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Что неудивительно, ведь </a:t>
            </a:r>
            <a:r>
              <a:rPr lang="en-US" sz="2400" b="1" dirty="0"/>
              <a:t>HTML</a:t>
            </a:r>
            <a:r>
              <a:rPr lang="en-US" sz="2400" dirty="0"/>
              <a:t> (</a:t>
            </a:r>
            <a:r>
              <a:rPr lang="ru-RU" sz="2400" dirty="0"/>
              <a:t>и </a:t>
            </a:r>
            <a:r>
              <a:rPr lang="en-US" sz="2400" b="1" dirty="0"/>
              <a:t>CSS</a:t>
            </a:r>
            <a:r>
              <a:rPr lang="en-US" sz="2400" dirty="0"/>
              <a:t>) </a:t>
            </a:r>
            <a:r>
              <a:rPr lang="ru-RU" sz="2400" dirty="0"/>
              <a:t>не является языком программирования.</a:t>
            </a:r>
            <a:endParaRPr lang="uk-UA" sz="24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8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1484784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HTML/CSS –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декларативные языки</a:t>
            </a:r>
            <a:endParaRPr lang="uk-UA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5480" y="2622391"/>
            <a:ext cx="9361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Декларативные</a:t>
            </a:r>
            <a:r>
              <a:rPr lang="ru-RU" sz="2800" dirty="0"/>
              <a:t> языки при помощи директив позволяют указать какой результат мы хотим получить, но не путь его достижения (путь его достижения определяет компьютер). Побочный эффект: всё что не предусмотрено имеющимися директивами – реализовать не получится.</a:t>
            </a:r>
            <a:endParaRPr lang="uk-UA" sz="28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0920536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07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434</Words>
  <Application>Microsoft Office PowerPoint</Application>
  <PresentationFormat>Широкий екран</PresentationFormat>
  <Paragraphs>49</Paragraphs>
  <Slides>17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Задачи JavaScript</vt:lpstr>
      <vt:lpstr>Презентація PowerPoint</vt:lpstr>
      <vt:lpstr>Презентація PowerPoint</vt:lpstr>
      <vt:lpstr>Презентація PowerPoint</vt:lpstr>
      <vt:lpstr>Три базовые технологии Front End разработки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514</cp:revision>
  <dcterms:created xsi:type="dcterms:W3CDTF">2014-11-20T09:08:59Z</dcterms:created>
  <dcterms:modified xsi:type="dcterms:W3CDTF">2022-01-12T07:26:47Z</dcterms:modified>
</cp:coreProperties>
</file>