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89" r:id="rId2"/>
    <p:sldId id="382" r:id="rId3"/>
    <p:sldId id="391" r:id="rId4"/>
    <p:sldId id="392" r:id="rId5"/>
    <p:sldId id="371" r:id="rId6"/>
    <p:sldId id="383" r:id="rId7"/>
    <p:sldId id="387" r:id="rId8"/>
    <p:sldId id="388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99DDF-4C21-494B-86AA-E8BEE197BD58}" v="6" dt="2022-01-12T07:29:06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59" autoAdjust="0"/>
  </p:normalViewPr>
  <p:slideViewPr>
    <p:cSldViewPr>
      <p:cViewPr varScale="1">
        <p:scale>
          <a:sx n="99" d="100"/>
          <a:sy n="99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1A90B54-3074-4BB4-8229-3E15D5B1AFD5}"/>
    <pc:docChg chg="addSld delSld modSld">
      <pc:chgData name="Anatoliy Kigel" userId="7432c6c4687b0a9c" providerId="LiveId" clId="{B1A90B54-3074-4BB4-8229-3E15D5B1AFD5}" dt="2021-08-12T09:27:47.153" v="9" actId="6549"/>
      <pc:docMkLst>
        <pc:docMk/>
      </pc:docMkLst>
      <pc:sldChg chg="modSp mod">
        <pc:chgData name="Anatoliy Kigel" userId="7432c6c4687b0a9c" providerId="LiveId" clId="{B1A90B54-3074-4BB4-8229-3E15D5B1AFD5}" dt="2021-08-12T09:27:47.153" v="9" actId="6549"/>
        <pc:sldMkLst>
          <pc:docMk/>
          <pc:sldMk cId="128056825" sldId="383"/>
        </pc:sldMkLst>
        <pc:spChg chg="mod">
          <ac:chgData name="Anatoliy Kigel" userId="7432c6c4687b0a9c" providerId="LiveId" clId="{B1A90B54-3074-4BB4-8229-3E15D5B1AFD5}" dt="2021-08-12T09:27:47.153" v="9" actId="6549"/>
          <ac:spMkLst>
            <pc:docMk/>
            <pc:sldMk cId="128056825" sldId="383"/>
            <ac:spMk id="4" creationId="{00000000-0000-0000-0000-000000000000}"/>
          </ac:spMkLst>
        </pc:spChg>
      </pc:sldChg>
      <pc:sldChg chg="del">
        <pc:chgData name="Anatoliy Kigel" userId="7432c6c4687b0a9c" providerId="LiveId" clId="{B1A90B54-3074-4BB4-8229-3E15D5B1AFD5}" dt="2021-08-12T09:13:23.590" v="1" actId="47"/>
        <pc:sldMkLst>
          <pc:docMk/>
          <pc:sldMk cId="4245472845" sldId="390"/>
        </pc:sldMkLst>
      </pc:sldChg>
      <pc:sldChg chg="add">
        <pc:chgData name="Anatoliy Kigel" userId="7432c6c4687b0a9c" providerId="LiveId" clId="{B1A90B54-3074-4BB4-8229-3E15D5B1AFD5}" dt="2021-08-12T09:13:22.271" v="0"/>
        <pc:sldMkLst>
          <pc:docMk/>
          <pc:sldMk cId="3190714849" sldId="489"/>
        </pc:sldMkLst>
      </pc:sldChg>
    </pc:docChg>
  </pc:docChgLst>
  <pc:docChgLst>
    <pc:chgData name="Anatoliy Kigel" userId="7432c6c4687b0a9c" providerId="LiveId" clId="{8E699DDF-4C21-494B-86AA-E8BEE197BD58}"/>
    <pc:docChg chg="custSel modSld">
      <pc:chgData name="Anatoliy Kigel" userId="7432c6c4687b0a9c" providerId="LiveId" clId="{8E699DDF-4C21-494B-86AA-E8BEE197BD58}" dt="2022-01-12T07:29:25.325" v="82" actId="1035"/>
      <pc:docMkLst>
        <pc:docMk/>
      </pc:docMkLst>
      <pc:sldChg chg="modSp mod">
        <pc:chgData name="Anatoliy Kigel" userId="7432c6c4687b0a9c" providerId="LiveId" clId="{8E699DDF-4C21-494B-86AA-E8BEE197BD58}" dt="2022-01-12T07:29:25.325" v="82" actId="1035"/>
        <pc:sldMkLst>
          <pc:docMk/>
          <pc:sldMk cId="128056825" sldId="383"/>
        </pc:sldMkLst>
        <pc:spChg chg="mod">
          <ac:chgData name="Anatoliy Kigel" userId="7432c6c4687b0a9c" providerId="LiveId" clId="{8E699DDF-4C21-494B-86AA-E8BEE197BD58}" dt="2022-01-12T07:29:25.325" v="82" actId="1035"/>
          <ac:spMkLst>
            <pc:docMk/>
            <pc:sldMk cId="128056825" sldId="383"/>
            <ac:spMk id="4" creationId="{00000000-0000-0000-0000-000000000000}"/>
          </ac:spMkLst>
        </pc:spChg>
        <pc:picChg chg="mod">
          <ac:chgData name="Anatoliy Kigel" userId="7432c6c4687b0a9c" providerId="LiveId" clId="{8E699DDF-4C21-494B-86AA-E8BEE197BD58}" dt="2022-01-12T07:29:23.024" v="78" actId="1036"/>
          <ac:picMkLst>
            <pc:docMk/>
            <pc:sldMk cId="128056825" sldId="383"/>
            <ac:picMk id="5" creationId="{EA1B8FB3-7FEA-4F55-8F25-0F30BA736A3B}"/>
          </ac:picMkLst>
        </pc:picChg>
      </pc:sldChg>
      <pc:sldChg chg="addSp delSp modSp mod">
        <pc:chgData name="Anatoliy Kigel" userId="7432c6c4687b0a9c" providerId="LiveId" clId="{8E699DDF-4C21-494B-86AA-E8BEE197BD58}" dt="2022-01-12T07:27:27.056" v="46" actId="20577"/>
        <pc:sldMkLst>
          <pc:docMk/>
          <pc:sldMk cId="2269807862" sldId="389"/>
        </pc:sldMkLst>
        <pc:spChg chg="add mod">
          <ac:chgData name="Anatoliy Kigel" userId="7432c6c4687b0a9c" providerId="LiveId" clId="{8E699DDF-4C21-494B-86AA-E8BEE197BD58}" dt="2022-01-12T07:27:27.056" v="46" actId="20577"/>
          <ac:spMkLst>
            <pc:docMk/>
            <pc:sldMk cId="2269807862" sldId="389"/>
            <ac:spMk id="4" creationId="{7D352A80-D78C-4F06-84EA-9C3BDCF9827A}"/>
          </ac:spMkLst>
        </pc:spChg>
        <pc:spChg chg="del">
          <ac:chgData name="Anatoliy Kigel" userId="7432c6c4687b0a9c" providerId="LiveId" clId="{8E699DDF-4C21-494B-86AA-E8BEE197BD58}" dt="2022-01-12T07:27:18.306" v="0" actId="478"/>
          <ac:spMkLst>
            <pc:docMk/>
            <pc:sldMk cId="2269807862" sldId="389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5A8244C-3F10-494E-859E-A9B186FA516D}"/>
    <pc:docChg chg="custSel delSld modSld">
      <pc:chgData name="Anatoliy Kigel" userId="7432c6c4687b0a9c" providerId="LiveId" clId="{D5A8244C-3F10-494E-859E-A9B186FA516D}" dt="2021-12-16T09:53:30.282" v="25" actId="1036"/>
      <pc:docMkLst>
        <pc:docMk/>
      </pc:docMkLst>
      <pc:sldChg chg="addSp delSp modSp mod">
        <pc:chgData name="Anatoliy Kigel" userId="7432c6c4687b0a9c" providerId="LiveId" clId="{D5A8244C-3F10-494E-859E-A9B186FA516D}" dt="2021-12-16T09:53:30.282" v="25" actId="1036"/>
        <pc:sldMkLst>
          <pc:docMk/>
          <pc:sldMk cId="128056825" sldId="383"/>
        </pc:sldMkLst>
        <pc:spChg chg="mod">
          <ac:chgData name="Anatoliy Kigel" userId="7432c6c4687b0a9c" providerId="LiveId" clId="{D5A8244C-3F10-494E-859E-A9B186FA516D}" dt="2021-12-16T09:52:37.699" v="11" actId="6549"/>
          <ac:spMkLst>
            <pc:docMk/>
            <pc:sldMk cId="128056825" sldId="383"/>
            <ac:spMk id="4" creationId="{00000000-0000-0000-0000-000000000000}"/>
          </ac:spMkLst>
        </pc:spChg>
        <pc:picChg chg="del">
          <ac:chgData name="Anatoliy Kigel" userId="7432c6c4687b0a9c" providerId="LiveId" clId="{D5A8244C-3F10-494E-859E-A9B186FA516D}" dt="2021-12-16T09:53:02.090" v="12" actId="478"/>
          <ac:picMkLst>
            <pc:docMk/>
            <pc:sldMk cId="128056825" sldId="383"/>
            <ac:picMk id="3" creationId="{00000000-0000-0000-0000-000000000000}"/>
          </ac:picMkLst>
        </pc:picChg>
        <pc:picChg chg="add mod modCrop">
          <ac:chgData name="Anatoliy Kigel" userId="7432c6c4687b0a9c" providerId="LiveId" clId="{D5A8244C-3F10-494E-859E-A9B186FA516D}" dt="2021-12-16T09:53:30.282" v="25" actId="1036"/>
          <ac:picMkLst>
            <pc:docMk/>
            <pc:sldMk cId="128056825" sldId="383"/>
            <ac:picMk id="5" creationId="{EA1B8FB3-7FEA-4F55-8F25-0F30BA736A3B}"/>
          </ac:picMkLst>
        </pc:picChg>
      </pc:sldChg>
      <pc:sldChg chg="del">
        <pc:chgData name="Anatoliy Kigel" userId="7432c6c4687b0a9c" providerId="LiveId" clId="{D5A8244C-3F10-494E-859E-A9B186FA516D}" dt="2021-12-16T09:46:56.331" v="0" actId="47"/>
        <pc:sldMkLst>
          <pc:docMk/>
          <pc:sldMk cId="3190714849" sldId="4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299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12.01.2022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qa-web-ortdnipro/deposit-calc-template/archive/main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15DFED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17DDEC"/>
                </a:solidFill>
                <a:cs typeface="Segoe UI Semibold" panose="020B0702040204020203" pitchFamily="34" charset="0"/>
              </a:rPr>
              <a:t>/QA</a:t>
            </a:r>
            <a:endParaRPr lang="en-US" sz="3600" b="1" dirty="0">
              <a:solidFill>
                <a:srgbClr val="17DDEC"/>
              </a:solidFill>
              <a:cs typeface="Segoe UI Semibold" panose="020B0702040204020203" pitchFamily="34" charset="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7D352A80-D78C-4F06-84EA-9C3BDCF9827A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400" b="1" dirty="0">
                <a:solidFill>
                  <a:schemeClr val="bg1"/>
                </a:solidFill>
                <a:latin typeface="+mj-lt"/>
              </a:rPr>
              <a:t>Часть 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 из 4</a:t>
            </a:r>
            <a:r>
              <a:rPr lang="en-US" sz="5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5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5400" b="1" dirty="0">
                <a:solidFill>
                  <a:srgbClr val="FFFF00"/>
                </a:solidFill>
                <a:latin typeface="+mj-lt"/>
              </a:rPr>
              <a:t>Применение</a:t>
            </a:r>
            <a:endParaRPr lang="uk-UA" sz="5400" b="1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8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Задача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4723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901210"/>
            <a:ext cx="12192000" cy="583574"/>
          </a:xfrm>
        </p:spPr>
        <p:txBody>
          <a:bodyPr>
            <a:noAutofit/>
          </a:bodyPr>
          <a:lstStyle/>
          <a:p>
            <a:r>
              <a:rPr lang="ru-RU" b="1" dirty="0"/>
              <a:t>Депозитный калькулятор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2272804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</a:t>
            </a:r>
            <a:r>
              <a:rPr lang="ru-RU" sz="2800" b="1" dirty="0"/>
              <a:t>сумма депозита</a:t>
            </a:r>
            <a:r>
              <a:rPr lang="ru-RU" sz="2800" dirty="0"/>
              <a:t>, </a:t>
            </a:r>
            <a:r>
              <a:rPr lang="ru-RU" sz="2800" b="1" dirty="0"/>
              <a:t>годовая процентная ставка</a:t>
            </a:r>
            <a:r>
              <a:rPr lang="ru-RU" sz="2800" dirty="0"/>
              <a:t>, и </a:t>
            </a:r>
            <a:r>
              <a:rPr lang="ru-RU" sz="2800" b="1" dirty="0"/>
              <a:t>срок размещения вклада в месяцах</a:t>
            </a:r>
            <a:r>
              <a:rPr lang="ru-RU" sz="2800" dirty="0"/>
              <a:t>. Необходимо </a:t>
            </a:r>
            <a:r>
              <a:rPr lang="ru-RU" sz="2800" b="1" dirty="0"/>
              <a:t>рассчитать</a:t>
            </a:r>
            <a:r>
              <a:rPr lang="ru-RU" sz="2800" dirty="0"/>
              <a:t> сколько денег по окончанию получит вкладчик (сумма </a:t>
            </a:r>
            <a:r>
              <a:rPr lang="ru-RU" sz="2800" b="1" dirty="0"/>
              <a:t>вклада</a:t>
            </a:r>
            <a:r>
              <a:rPr lang="ru-RU" sz="2800" dirty="0"/>
              <a:t> + </a:t>
            </a:r>
            <a:r>
              <a:rPr lang="ru-RU" sz="2800" b="1" dirty="0"/>
              <a:t>проценты</a:t>
            </a:r>
            <a:r>
              <a:rPr lang="ru-RU" sz="2800" dirty="0"/>
              <a:t>). </a:t>
            </a:r>
            <a:r>
              <a:rPr lang="ru-RU" sz="2800" b="1" dirty="0"/>
              <a:t>Считать</a:t>
            </a:r>
            <a:r>
              <a:rPr lang="ru-RU" sz="2800" dirty="0"/>
              <a:t>, что расчёт процентов выполняется помесячно</a:t>
            </a:r>
            <a:r>
              <a:rPr lang="en-US" sz="2800" dirty="0"/>
              <a:t> (</a:t>
            </a:r>
            <a:r>
              <a:rPr lang="ru-RU" sz="2800" dirty="0"/>
              <a:t>и их капитализация</a:t>
            </a:r>
            <a:r>
              <a:rPr lang="en-US" sz="2800" dirty="0"/>
              <a:t>)</a:t>
            </a:r>
            <a:r>
              <a:rPr lang="ru-RU" sz="2800" dirty="0"/>
              <a:t> без влияния количества дней в месяце, также не учитываем налоги. </a:t>
            </a:r>
          </a:p>
        </p:txBody>
      </p:sp>
    </p:spTree>
    <p:extLst>
      <p:ext uri="{BB962C8B-B14F-4D97-AF65-F5344CB8AC3E}">
        <p14:creationId xmlns:p14="http://schemas.microsoft.com/office/powerpoint/2010/main" val="240331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685186"/>
            <a:ext cx="12192000" cy="583574"/>
          </a:xfrm>
        </p:spPr>
        <p:txBody>
          <a:bodyPr>
            <a:noAutofit/>
          </a:bodyPr>
          <a:lstStyle/>
          <a:p>
            <a:r>
              <a:rPr lang="ru-RU" b="1" dirty="0"/>
              <a:t>Депозитный калькулятор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191519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209864" y="4797152"/>
                <a:ext cx="6424259" cy="1141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𝑹𝒆𝒔𝒖𝒍𝒕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ru-RU" sz="3200" b="1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ru-RU" sz="32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b="1" i="1">
                                      <a:latin typeface="Cambria Math" panose="02040503050406030204" pitchFamily="18" charset="0"/>
                                    </a:rPr>
                                    <m:t>𝑹𝒂𝒕𝒆</m:t>
                                  </m:r>
                                </m:num>
                                <m:den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  <m:r>
                                    <a:rPr lang="ru-RU" sz="3200" b="1" i="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𝑻𝒆𝒓𝒎</m:t>
                          </m:r>
                        </m:sup>
                      </m:sSup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4" y="4797152"/>
                <a:ext cx="6424259" cy="1141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57163" y="4603082"/>
            <a:ext cx="397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Формула с капитализацией: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351584" y="2696586"/>
                <a:ext cx="7176195" cy="815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b="1" i="1" smtClean="0">
                        <a:latin typeface="Cambria Math" panose="02040503050406030204" pitchFamily="18" charset="0"/>
                      </a:rPr>
                      <m:t>𝑹𝒆𝒔𝒖𝒍𝒕</m:t>
                    </m:r>
                    <m:r>
                      <a:rPr lang="ru-RU" sz="3200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200" b="1" i="1">
                        <a:latin typeface="Cambria Math" panose="02040503050406030204" pitchFamily="18" charset="0"/>
                      </a:rPr>
                      <m:t>𝑺𝒖𝒎</m:t>
                    </m:r>
                    <m:r>
                      <a:rPr lang="ru-RU" sz="32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sz="32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3200" b="1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ru-RU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𝑹𝒂𝒕𝒆</m:t>
                        </m:r>
                      </m:num>
                      <m:den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3200" b="1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ru-RU" sz="3200" b="1">
                            <a:latin typeface="Cambria Math" panose="02040503050406030204" pitchFamily="18" charset="0"/>
                          </a:rPr>
                          <m:t>%</m:t>
                        </m:r>
                      </m:den>
                    </m:f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𝑻𝒆𝒓𝒎</m:t>
                    </m:r>
                  </m:oMath>
                </a14:m>
                <a:r>
                  <a:rPr lang="ru-RU" sz="3200" dirty="0"/>
                  <a:t>)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696586"/>
                <a:ext cx="7176195" cy="815416"/>
              </a:xfrm>
              <a:prstGeom prst="rect">
                <a:avLst/>
              </a:prstGeom>
              <a:blipFill>
                <a:blip r:embed="rId3"/>
                <a:stretch>
                  <a:fillRect r="-1105" b="-9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93155" y="1907953"/>
            <a:ext cx="4138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Формула</a:t>
            </a:r>
            <a:r>
              <a:rPr lang="en-US" sz="2400" i="1" dirty="0"/>
              <a:t> </a:t>
            </a:r>
            <a:r>
              <a:rPr lang="ru-RU" sz="2400" i="1" dirty="0"/>
              <a:t>без капитализации:</a:t>
            </a:r>
          </a:p>
        </p:txBody>
      </p:sp>
    </p:spTree>
    <p:extLst>
      <p:ext uri="{BB962C8B-B14F-4D97-AF65-F5344CB8AC3E}">
        <p14:creationId xmlns:p14="http://schemas.microsoft.com/office/powerpoint/2010/main" val="125205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Шаблон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9921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583574"/>
          </a:xfrm>
        </p:spPr>
        <p:txBody>
          <a:bodyPr>
            <a:normAutofit/>
          </a:bodyPr>
          <a:lstStyle/>
          <a:p>
            <a:r>
              <a:rPr lang="ru-RU" sz="2800" b="1" dirty="0"/>
              <a:t>Скачайте шаблон для решения задачи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424592" y="6237312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58924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https://github.com/qa</a:t>
            </a:r>
            <a:r>
              <a:rPr lang="ru-RU" sz="2400" b="1" dirty="0">
                <a:hlinkClick r:id="rId2"/>
              </a:rPr>
              <a:t>-</a:t>
            </a:r>
            <a:r>
              <a:rPr lang="en-US" sz="2400" b="1" dirty="0">
                <a:hlinkClick r:id="rId2"/>
              </a:rPr>
              <a:t>web-</a:t>
            </a:r>
            <a:r>
              <a:rPr lang="en-US" sz="2400" b="1" dirty="0" err="1">
                <a:hlinkClick r:id="rId2"/>
              </a:rPr>
              <a:t>ortdnipro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>
                <a:solidFill>
                  <a:srgbClr val="24292F"/>
                </a:solidFill>
                <a:latin typeface="-apple-system"/>
                <a:hlinkClick r:id="rId2"/>
              </a:rPr>
              <a:t>deposit-calc-template</a:t>
            </a:r>
            <a:r>
              <a:rPr lang="en-US" sz="2400" b="1" dirty="0">
                <a:hlinkClick r:id="rId2"/>
              </a:rPr>
              <a:t>/archive/main.zip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uk-UA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B8FB3-7FEA-4F55-8F25-0F30BA736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8" r="11019"/>
          <a:stretch/>
        </p:blipFill>
        <p:spPr>
          <a:xfrm>
            <a:off x="-1" y="1628800"/>
            <a:ext cx="121920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3. Выгружаем на хостинг</a:t>
            </a:r>
          </a:p>
        </p:txBody>
      </p:sp>
    </p:spTree>
    <p:extLst>
      <p:ext uri="{BB962C8B-B14F-4D97-AF65-F5344CB8AC3E}">
        <p14:creationId xmlns:p14="http://schemas.microsoft.com/office/powerpoint/2010/main" val="39798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8396" y="37575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74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812880"/>
            <a:ext cx="3752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Статический хостинг </a:t>
            </a:r>
            <a:r>
              <a:rPr lang="ru-RU" sz="24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400" dirty="0"/>
              <a:t>PHP </a:t>
            </a:r>
            <a:r>
              <a:rPr lang="ru-RU" sz="2400" dirty="0"/>
              <a:t>сценарии, база данных и т.п.).</a:t>
            </a:r>
            <a:endParaRPr lang="uk-UA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07769" y="5805265"/>
            <a:ext cx="3916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>
                <a:hlinkClick r:id="rId2"/>
              </a:rPr>
              <a:t>https://neocities.org/</a:t>
            </a:r>
            <a:endParaRPr lang="uk-UA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28800"/>
            <a:ext cx="5645773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4686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176</Words>
  <Application>Microsoft Office PowerPoint</Application>
  <PresentationFormat>Широкий екран</PresentationFormat>
  <Paragraphs>22</Paragraphs>
  <Slides>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Cambria Math</vt:lpstr>
      <vt:lpstr>Тема Office</vt:lpstr>
      <vt:lpstr>Презентація PowerPoint</vt:lpstr>
      <vt:lpstr>Презентація PowerPoint</vt:lpstr>
      <vt:lpstr>Депозитный калькулятор</vt:lpstr>
      <vt:lpstr>Депозитный калькулятор</vt:lpstr>
      <vt:lpstr>Презентація PowerPoint</vt:lpstr>
      <vt:lpstr>Скачайте шаблон для решения задачи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454</cp:revision>
  <dcterms:created xsi:type="dcterms:W3CDTF">2014-11-20T09:08:59Z</dcterms:created>
  <dcterms:modified xsi:type="dcterms:W3CDTF">2022-01-12T07:29:28Z</dcterms:modified>
</cp:coreProperties>
</file>