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lana</a:t>
            </a:r>
            <a:br>
              <a:rPr lang="en-US" dirty="0"/>
            </a:br>
            <a:r>
              <a:rPr lang="en-US" dirty="0"/>
              <a:t>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Kdfksdfvbcbcbc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r>
              <a:rPr lang="en-US" dirty="0" err="1"/>
              <a:t>bvnvnbvnbvnvn</a:t>
            </a:r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004A-3110-DA48-ACCF-381CC1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D96-FCFE-B348-B535-FF73681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bvnvnvnv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lana classic</vt:lpstr>
      <vt:lpstr>lana</vt:lpstr>
      <vt:lpstr>lana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11</cp:revision>
  <dcterms:created xsi:type="dcterms:W3CDTF">2019-01-21T18:10:04Z</dcterms:created>
  <dcterms:modified xsi:type="dcterms:W3CDTF">2020-11-18T18:00:20Z</dcterms:modified>
</cp:coreProperties>
</file>