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B61-CBCA-DC4C-B92A-54A4245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D46-074C-4849-8FA1-C69A68D9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Fffdfdd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41553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 classic</vt:lpstr>
      <vt:lpstr>PowerPoint Presentation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11</cp:revision>
  <dcterms:created xsi:type="dcterms:W3CDTF">2019-01-21T18:10:04Z</dcterms:created>
  <dcterms:modified xsi:type="dcterms:W3CDTF">2020-04-27T16:14:06Z</dcterms:modified>
</cp:coreProperties>
</file>