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6A63-2BF1-6643-AD16-6E9A137F5D31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95E0-5A6B-724B-BFFB-9217277C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6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6A63-2BF1-6643-AD16-6E9A137F5D31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95E0-5A6B-724B-BFFB-9217277C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8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6A63-2BF1-6643-AD16-6E9A137F5D31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95E0-5A6B-724B-BFFB-9217277C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8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6A63-2BF1-6643-AD16-6E9A137F5D31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95E0-5A6B-724B-BFFB-9217277C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8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6A63-2BF1-6643-AD16-6E9A137F5D31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95E0-5A6B-724B-BFFB-9217277C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1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6A63-2BF1-6643-AD16-6E9A137F5D31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95E0-5A6B-724B-BFFB-9217277C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6A63-2BF1-6643-AD16-6E9A137F5D31}" type="datetimeFigureOut">
              <a:rPr lang="en-US" smtClean="0"/>
              <a:t>7/18/18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95E0-5A6B-724B-BFFB-9217277C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4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6A63-2BF1-6643-AD16-6E9A137F5D31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95E0-5A6B-724B-BFFB-9217277C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0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6A63-2BF1-6643-AD16-6E9A137F5D31}" type="datetimeFigureOut">
              <a:rPr lang="en-US" smtClean="0"/>
              <a:t>7/18/18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95E0-5A6B-724B-BFFB-9217277C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4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6A63-2BF1-6643-AD16-6E9A137F5D31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95E0-5A6B-724B-BFFB-9217277C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6A63-2BF1-6643-AD16-6E9A137F5D31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95E0-5A6B-724B-BFFB-9217277C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06A63-2BF1-6643-AD16-6E9A137F5D31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A95E0-5A6B-724B-BFFB-9217277C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9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17" y="1696383"/>
            <a:ext cx="10515600" cy="1325563"/>
          </a:xfrm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Mobile </a:t>
            </a:r>
            <a:r>
              <a:rPr lang="en-US" dirty="0" smtClean="0"/>
              <a:t>App Test 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9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2" y="203760"/>
            <a:ext cx="10515600" cy="1325563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Requirements Gathering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9929" y="1694329"/>
            <a:ext cx="103318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Had interactions with Android and iOS dev. folks to accommodate specific requirements such as UI elements rendering, consistent UI experience across various mobile devices.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Interacted with QA team to understand how they test mobile app. What specific mobile devices do they use.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What areas QA team cover while testing mobile app.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3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045" y="105935"/>
            <a:ext cx="10515600" cy="1325563"/>
          </a:xfrm>
        </p:spPr>
        <p:txBody>
          <a:bodyPr/>
          <a:lstStyle/>
          <a:p>
            <a:r>
              <a:rPr lang="en-US" dirty="0" smtClean="0"/>
              <a:t>Mobile App Test Automation Framework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184" y="2567352"/>
            <a:ext cx="1805354" cy="7971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Launcher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567353" y="2567353"/>
            <a:ext cx="1805354" cy="7971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Appium</a:t>
            </a:r>
          </a:p>
          <a:p>
            <a:pPr algn="ctr"/>
            <a:r>
              <a:rPr lang="en-US" dirty="0" smtClean="0"/>
              <a:t>&amp; </a:t>
            </a:r>
          </a:p>
          <a:p>
            <a:pPr algn="ctr"/>
            <a:r>
              <a:rPr lang="en-US" dirty="0" smtClean="0"/>
              <a:t>Mobile device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40922" y="2567353"/>
            <a:ext cx="1805354" cy="7971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 smtClean="0"/>
          </a:p>
          <a:p>
            <a:pPr algn="ctr"/>
            <a:r>
              <a:rPr lang="en-US" dirty="0" smtClean="0"/>
              <a:t>Mobile App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26214" y="2554672"/>
            <a:ext cx="1805354" cy="7971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</a:t>
            </a:r>
          </a:p>
          <a:p>
            <a:pPr algn="ctr"/>
            <a:r>
              <a:rPr lang="en-US" dirty="0" smtClean="0"/>
              <a:t>Mobile App Tests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26214" y="4008008"/>
            <a:ext cx="1805354" cy="1032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Page Objects Repository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7936523" y="3364521"/>
            <a:ext cx="216000" cy="64348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8721969" y="3364521"/>
            <a:ext cx="216000" cy="64348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40920" y="4008007"/>
            <a:ext cx="1805354" cy="1032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Logger</a:t>
            </a:r>
          </a:p>
          <a:p>
            <a:pPr algn="ctr"/>
            <a:r>
              <a:rPr lang="en-US" dirty="0" smtClean="0"/>
              <a:t>(Log info, error, and exceptions) 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6857999" y="4431322"/>
            <a:ext cx="668215" cy="216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/>
          <p:nvPr/>
        </p:nvSpPr>
        <p:spPr>
          <a:xfrm>
            <a:off x="7190489" y="3068308"/>
            <a:ext cx="324000" cy="1404926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1877492" y="2848773"/>
            <a:ext cx="684000" cy="2071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368838" y="2848773"/>
            <a:ext cx="684000" cy="2071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842214" y="2862343"/>
            <a:ext cx="684000" cy="2071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042383" y="2567351"/>
            <a:ext cx="1805354" cy="7971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Test Results</a:t>
            </a:r>
          </a:p>
          <a:p>
            <a:pPr algn="ctr"/>
            <a:r>
              <a:rPr lang="en-US" dirty="0" smtClean="0"/>
              <a:t>(HTML)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9358383" y="2802568"/>
            <a:ext cx="684000" cy="2071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047591" y="1650633"/>
            <a:ext cx="1805354" cy="7971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Logs</a:t>
            </a:r>
          </a:p>
          <a:p>
            <a:pPr algn="ctr"/>
            <a:r>
              <a:rPr lang="en-US" dirty="0" smtClean="0"/>
              <a:t>(Info and Errors)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28" name="Bent Arrow 27"/>
          <p:cNvSpPr/>
          <p:nvPr/>
        </p:nvSpPr>
        <p:spPr>
          <a:xfrm>
            <a:off x="8385164" y="2073885"/>
            <a:ext cx="1656000" cy="46800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53029" y="5697090"/>
            <a:ext cx="1805354" cy="7971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Properties </a:t>
            </a:r>
            <a:r>
              <a:rPr lang="en-US" dirty="0"/>
              <a:t>f</a:t>
            </a:r>
            <a:r>
              <a:rPr lang="en-US" dirty="0" smtClean="0"/>
              <a:t>ile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25" name="Up Arrow 24"/>
          <p:cNvSpPr/>
          <p:nvPr/>
        </p:nvSpPr>
        <p:spPr>
          <a:xfrm>
            <a:off x="8347706" y="5053603"/>
            <a:ext cx="216000" cy="64348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5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Technical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Prefers using Appium and </a:t>
            </a:r>
            <a:r>
              <a:rPr lang="en-US" sz="1600" dirty="0" err="1" smtClean="0"/>
              <a:t>TestNG</a:t>
            </a:r>
            <a:r>
              <a:rPr lang="en-US" sz="1600" dirty="0" smtClean="0"/>
              <a:t> for mobile app(Android and iOS) automation.</a:t>
            </a:r>
          </a:p>
          <a:p>
            <a:r>
              <a:rPr lang="en-US" sz="1600" dirty="0"/>
              <a:t>Prefers using Page Object Model for code maintenance and easy </a:t>
            </a:r>
            <a:r>
              <a:rPr lang="en-US" sz="1600" dirty="0" smtClean="0"/>
              <a:t>readability.</a:t>
            </a:r>
          </a:p>
          <a:p>
            <a:r>
              <a:rPr lang="en-US" sz="1600" dirty="0"/>
              <a:t>UI objects are being stored in Properties file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Prefers using Log4j2 component for logging trace, error, and exceptions in test scripts.</a:t>
            </a:r>
          </a:p>
          <a:p>
            <a:r>
              <a:rPr lang="en-US" sz="1600" dirty="0" smtClean="0"/>
              <a:t>Create sanity, functional, and regression test suites out of test scripts </a:t>
            </a:r>
            <a:r>
              <a:rPr lang="en-US" sz="1600" smtClean="0"/>
              <a:t>repository.</a:t>
            </a:r>
            <a:endParaRPr lang="en-U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8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168</Words>
  <Application>Microsoft Macintosh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 Mobile App Test Automation</vt:lpstr>
      <vt:lpstr> Requirements Gathering</vt:lpstr>
      <vt:lpstr>Mobile App Test Automation Framework</vt:lpstr>
      <vt:lpstr> Technical Approach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49</cp:revision>
  <dcterms:created xsi:type="dcterms:W3CDTF">2016-07-20T05:31:57Z</dcterms:created>
  <dcterms:modified xsi:type="dcterms:W3CDTF">2018-07-18T13:10:50Z</dcterms:modified>
</cp:coreProperties>
</file>