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60" r:id="rId4"/>
    <p:sldId id="290" r:id="rId5"/>
    <p:sldId id="257" r:id="rId6"/>
    <p:sldId id="261" r:id="rId7"/>
    <p:sldId id="266" r:id="rId8"/>
    <p:sldId id="262" r:id="rId9"/>
    <p:sldId id="263" r:id="rId10"/>
    <p:sldId id="265" r:id="rId11"/>
    <p:sldId id="269" r:id="rId12"/>
    <p:sldId id="267" r:id="rId13"/>
    <p:sldId id="270" r:id="rId14"/>
    <p:sldId id="271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6305"/>
  </p:normalViewPr>
  <p:slideViewPr>
    <p:cSldViewPr snapToGrid="0">
      <p:cViewPr varScale="1">
        <p:scale>
          <a:sx n="78" d="100"/>
          <a:sy n="78" d="100"/>
        </p:scale>
        <p:origin x="16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BE85C-CB26-784B-8351-3725F27C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CFC3-C974-FF40-9974-77E05E28BB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PK" smtClean="0"/>
              <a:t>19/08/2020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707-3C7B-7A4F-A1BD-9B092E5D2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10-6C4E-0B41-BD4F-2B36ABBD8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41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5:43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0 944 24575,'0'22'0,"0"3"0,0 13 0,6 8 0,8 1 0,8 8 0,-1 8 0,5-6 0,-10-1 0,3-10 0,-7-15 0,0-1 0,-1-7 0,-4-6 0,2-1 0,-7-6 0,2-8 0,-4-3 0,0-9 0,0 0 0,5 0 0,0 0 0,1 0 0,3-1 0,-3 0 0,0 1 0,3-1 0,-3 1 0,-1-1 0,5 5 0,-5-3 0,1 3 0,3-4 0,-7-1 0,2 1 0,-4 0 0,0 0 0,0 0 0,0 0 0,0 0 0,0 0 0,0 0 0,6-13 0,33-24 0,3-6 0,14-9 0,-1 5 0,-17 7 0,12-2 0,-2 7 0,12-9 0,-5 6-801,-6 9 0,1 0 801,8-10 0,6-7 0,-9 11 0,14-4-141,-2-8 141,-23 20 0,20-8 0,-11 6 0,1 1 0,17-7 0,-14 9 0,-1 0 0,3-7 0,-4 13 0,-5-4 0,-11 14 1590,-10 2-1590,-6 6 153,-5 1-153,-2 0 0,-6 5 0,-8 2 0,-3 4 0,-4 4 0,0 2 0,5-1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14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1 969 24575,'4'3'0,"17"21"0,-7 1 0,17 14 0,-18-16 0,4 7 0,0-11 0,-9 4 0,7-12 0,-9 5 0,0-5 0,4 5 0,-9-5 0,3-1 0,-4 0 0,0-13 0,6-11 0,33-45 0,14-7 0,-3 15 0,8-5-928,-7 8 1,3-3 0,0 4 927,16-7 0,3 0 0,-2-3 0,5-5 0,-1 6 0,-14 18 0,-2 3 0,-1 0 0,22-17 0,-2-1-776,5 0 0,-5 3 776,-30 19 0,-3 2-136,7-6 1,-3 1 135,22-12 0,-17 12 0,-28 15 2496,-4 7-2496,-11 7 441,-1 5 0,-4 0 0,-2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16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734 11 24575,'4'-6'0,"6"2"0,14 4 0,-1 0 0,1 0 0,-8 0 0,0 0 0,-4 0 0,-1 9 0,-6 26 0,-5-8 0,0 32 0,0-9 0,0 6 0,-6 0 0,-2 6 0,-10-20 0,-4 20 0,-11-21 0,-12 23 0,-9-1-519,19-27 1,-1 1 518,-1 7 0,-2 0 0,-6-4 0,-1-2 0,8-1 0,0 1 0,-7 3 0,0-1-303,-18 16 303,-8 8 0,21-21 0,9-10 0,11-14 0,13-3 0,5-5 1021,8-1-1021,8-4 319,1-6-319,11-7 0,1-4 0,6 5 0,23-13 0,6 9 0,13-11 0,-1 7 0,-9 0 0,-3 5 0,4 2 0,30-2 0,-30 1 0,1 1 0,34 6 0,-31-5 0,13 0 0,-26 4 0,26-1 0,4 0 0,3 3 0,-5 0 0,-3 0 0,-18 0 0,-17 0 0,9 0 0,-13 0 0,4 0 0,-14 0 0,-6 0 0,-1 0 0,-5 0 0,-5-4 0,-2 3 0,-4-4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1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28 24575,'0'10'0,"0"14"0,0 7 0,0 0 0,0-2 0,0-10 0,0 10 0,0-12 0,0 5 0,0-10 0,0 4 0,0-6 0,0 1 0,0-1 0,0 0 0,0 6 0,0 2 0,0 5 0,0 6 0,0 2 0,0 1 0,5-3 0,2-6 0,-1-5 0,4 3 0,-8-9 0,7 4 0,-3-6 0,4-4 0,-5 3 0,4-8 0,-3 4 0,5-5 0,-1 4 0,20 10 0,14 13 0,22 10 0,1 8 0,6-1 0,-12 1 0,3-8 0,-14-9 0,-5-9 0,-7-6 0,-7-6 0,-7-2 0,-8-5 0,-5 0 0,-1 0 0,0 0 0,1-4 0,0-8 0,-1 0 0,2-16 0,-1 9 0,1-17 0,1 4 0,-1 1 0,0-5 0,-5 4 0,21-42 0,-2 17 0,20-21 0,-9 13 0,-3 14 0,-6-5 0,-2 11 0,-7 13 0,-1-4 0,-6 11 0,0-5 0,-1 7 0,-5 6 0,0 1 0,-6 5 0,0 0 0,0 1 0,0-1 0,0 1 0,-5 4 0,-1 2 0,-5 4 0,1 0 0,-6 0 0,4-5 0,-4 4 0,0-4 0,4 5 0,-5 0 0,1 0 0,4 0 0,-9 0 0,3-5 0,0 4 0,-3-4 0,9 5 0,-4 0 0,5 0 0,-5 0 0,-41 0 0,17 0 0,-38 0 0,30 0 0,1 0 0,1 0 0,15 0 0,1 0 0,13 0 0,1 0 0,5 0 0,1 0 0,-10 0 0,2 0 0,-16 0 0,10 0 0,-6 0 0,12 0 0,-4 0 0,11 4 0,-6-3 0,7 4 0,0-1 0,-1-3 0,2 8 0,-1-4 0,0 1 0,0 2 0,0-7 0,5 8 0,-4-8 0,8 8 0,-4-3 0,1-1 0,-2 4 0,-10-3 0,-9 6 0,-22 1 0,22-6 0,-8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1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1 383 24575,'9'-14'0,"4"-3"0,9 0 0,2-12 0,-1 10 0,1-11 0,0 0 0,-1 6 0,2-13 0,-2 12 0,-4-4 0,3 6 0,-10 5 0,5-4 0,-7 10 0,1 1 0,-1 2 0,1 7 0,-1-2 0,0 4 0,0 0 0,0 0 0,0 0 0,0 0 0,1-5 0,-1 4 0,0-4 0,1 5 0,-1 0 0,1 0 0,-1 0 0,-4 4 0,-2 2 0,-4 4 0,0 0 0,0 1 0,0-1 0,0 0 0,0 1 0,0 5 0,-4-4 0,3 4 0,-9 0 0,8-5 0,-7 5 0,7 0 0,-2-4 0,-1 4 0,4 0 0,-4-4 0,0 10 0,4-11 0,-10 11 0,10-10 0,-9 4 0,9 0 0,-8-4 0,7 4 0,-7-6 0,8 0 0,-9-4 0,9 3 0,-3-4 0,-1 1 0,4 3 0,-4-4 0,5 1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5:50.2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73 24575,'3'0'0,"11"0"0,32 0 0,3 0 0,44 0 0,-13 0-790,-23 0 1,3 0 789,0-4 0,1-1 0,5 5 0,2-2 0,6-6 0,-2 0 0,-14 7 0,-1 0 0,7-3 0,-2 0-32,27-3 32,-35 6 0,-2 0 0,26-6 0,-12 7 0,-21 0 0,-14 0 0,-7 0 1170,-8 0-1170,-5 0 441,-1 0-441,-4-5 0,-1 0 0,-5 0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5:52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1819 816 24575,'-30'-37'0,"-2"3"0,-28-25 0,-13-5-1556,28 30 0,-3 0 1556,-8-10 0,-2 1 0,1 7 0,-3-1 0,-10-10 0,0 2 0,16 17 0,1 0 0,-9-11 0,1 1 321,-26-4-321,42 16 0,1 3 0,-32-8 660,20 10-660,10 8 0,21 6 0,2 1 1575,12 6-1575,1 0 556,0 0-556,4 5 0,2 1 0,4 4 0,0 0 0,-5 1 0,4-1 0,-9 1 0,4-1 0,-4 0 0,-6 1 0,-8 1 0,-24 7 0,-2-4 0,-13 12 0,7-5 0,9 4 0,1-5 0,15 1 0,1-8 0,13 2 0,1-5 0,10-1 0,1 0 0,5 1 0,0-1 0,0 1 0,0-1 0,0 0 0,0 6 0,0 2 0,0 5 0,0 17 0,0-7 0,0 15 0,0-17 0,0 13 0,0-11 0,0 20 0,0-6 0,0 8 0,0 0 0,0 0 0,0 0 0,0 0 0,0 0 0,0 0 0,0-1 0,0 1 0,0-7 0,0 5 0,5-20 0,8 28 0,6-26 0,0 20 0,14-8 0,-12-7 0,14 15 0,-1-6 0,2 1 0,8 7 0,-10-15 0,7 7 0,-14-11 0,4-5 0,-7-4 0,-6-11 0,3-2 0,-9-5 0,10 0 0,2 6 0,15 3 0,8 7 0,8 0 0,0 1 0,0-1 0,9-1 0,-21-6 0,3-2 0,-23-12 0,-5 0 0,18-6 0,-15 0 0,30 0 0,-10-13 0,6-1 0,6-13 0,-13 1 0,13-1 0,-14 1 0,14-1 0,-11-6 0,3 5 0,-4-11 0,-3 12 0,3-13 0,-10 14 0,0-5 0,-7 1 0,-1 11 0,1-20 0,-6 18 0,-2-6 0,-9 5 0,-3 10 0,-4-10 0,0 10 0,0-4 0,0 0 0,0 4 0,0-4 0,0-7 0,6-3 0,-5-5 0,5-5 0,-1 4 0,-3-5 0,3 5 0,-5 3 0,0 11 0,5-4 0,-3 10 0,3-4 0,-5 6 0,0-4 0,0-10 0,0 1 0,0-14 0,0-2 0,0 0 0,0-7 0,0 8 0,0 7 0,0 1 0,0 7 0,0 5 0,0 2 0,0 6 0,0 0 0,0 0 0,0-6 0,0-1 0,0-13 0,0 5 0,0-11 0,0 11 0,0-5 0,0 13 0,0 1 0,0 5 0,0 1 0,0 8 0,0 8 0,0 0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39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 24575,'9'0'0,"1"0"0,0 0 0,-1 0 0,1 0 0,0 0 0,0 0 0,-1 0 0,1 0 0,-5-5 0,-5 0 0,-6-5 0,1 4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40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24575,'21'0'0,"22"0"0,18 0 0,8 0 0,-14 0 0,3 0-586,36 0 586,-42 0 0,7 0 0,21 0 0,11 0 0,-11 0-826,-24 0 0,1 0 826,21-1 0,11 0 0,-17 3 0,-4 4 0,6-5 0,-19 5 0,-15-6 0,-3 0 401,-19 0-401,-2 0 1837,-6 0-1837,0 0 0,74 0 0,-28 0 0,4 0 0,-1 0 0,-1 0 0,4 0 0,-15 0 0,1 0 0,-3 0 0,-14 0 0,-7 0 0,-8 0 0,-5 0 0,-6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42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24575,'27'32'0,"17"24"0,1-17 0,3 0-806,-9-1 0,1 0 806,10 5 0,1-3 0,21 18 0,1 7 489,-21-21-489,-4-4 275,-29-25-275,11 9 0,-18-19 0,4 2 821,-11-7-821,0-6 27,-5-4-27,-4 0 0,-2 0 0,-4 4 0,-1 1 0,0 5 0,1 0 0,-1 0 0,1 0 0,-1 0 0,-5 0 0,4 0 0,-4 0 0,5 0 0,-5 0 0,4 0 0,-9 0 0,9 5 0,-10 1 0,9 10 0,-8 2 0,8 5 0,-4-5 0,0 10 0,-1-9 0,-7 17 0,7-11 0,-15 20 0,12-11 0,-13 13 0,8-9 0,1 0 0,6-7 0,1-1 0,7-13 0,-1 5 0,6-11 0,1 5 0,1-5 0,7-6 0,-7-5 0,9-6 0,-1-4 0,-3-7 0,9 0 0,-9 4 0,5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35.4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0 850 24575,'40'0'0,"3"0"0,41 0 0,-22 0 0,-8 0 0,4 0-870,-7 0 1,1 0 869,8-1 0,3 2 0,3 2 0,-1 1 0,-5 1 0,0 0 0,5 3 0,2 1 0,-1 0 0,2 0 0,6 4 0,-2 0 0,-19-4 0,-1 0-51,11 4 1,-2 0 50,19 2 0,17 1 0,-29-2 0,-14-6 0,-16-3 0,-13-5 0,-2 0 1283,-13 0-1283,1 0 557,-1 0-557,-4-4 0,-2-2 0,-4-4 0,0 0 0,0-1 0,0-5 0,0 4 0,0-4 0,0 5 0,0 1 0,5 0 0,-4-1 0,4 1 0,-5 0 0,5-6 0,1-2 0,1-12 0,3-1 0,-2-14 0,5-3 0,2-36 0,7 4 0,-5-9-448,6-2 448,-8 22 0,-1-6 0,0 19 0,-6 10 0,-3 15 0,-5 1 0,0 13 0,0 1 448,-4 10-448,-1 2 0,-5 4 0,0 0 0,-6 0 0,-1 0 0,-7 5 0,1 1 0,0 6 0,-23 1 0,-50 2-573,44-10 0,-2-1 573,-12 0 0,-1 1 0,7-1 0,2-1 0,3-2 0,1 0-146,3 3 0,2 0 146,-46-4 0,29 0 0,10 0 0,17 5 0,15-4 1128,8 4-1128,6-5 310,-5 0-310,-57 8 0,4-6 0,14 2 0,-1 0 0,-20-4 0,11 0 0,9 0 0,0 0 0,14 0 0,-3 0 0,25 0 0,-4 0 0,17 4 0,6 8 0,6-1 0,6 10 0,-1-3 0,0 5 0,1 6 0,0 3 0,-5 5 0,5 1 0,-11 8 0,5 1 0,-6 8 0,0 0 0,0 0 0,0 0 0,0-8 0,0-1 0,0-9 0,0-5 0,0-3 0,0-11 0,0-2 0,0-6 0,0 0 0,0 1 0,0-1 0,0 1 0,0-1 0,0 0 0,0 0 0,0 0 0,-5 0 0,0-4 0,-5-2 0,5-8 0,0-2 0,5-4 0,0 0 0,0 0 0,0 0 0,0 0 0,0 0 0,0-6 0,0 4 0,0 1 0,0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5:56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83 24575,'14'0'0,"16"0"0,9 0 0,25 0 0,1 0 0,30 0-727,-46-7 0,2-1 727,8 6 0,1 0 0,0-6 0,0 1 0,1 6 0,-2 2-144,32-8 144,-34 7 0,-1-1 0,24-5 0,17-1 0,-13 5 0,-18-4 0,-17 6 0,-12 0 0,-14 0 1072,-6 0-1072,-1 0 526,-5 0-526,-6-5 0,0 0 0,-5-1 0,0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52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0 550 24575,'0'15'0,"0"4"0,0-7 0,5 4 0,-4-6 0,8 1 0,-8-1 0,4 1 0,-5-1 0,0 0 0,5-4 0,-4 3 0,3-4 0,-4 5 0,0 0 0,0-9 0,0-13 0,0-6 0,5-10 0,2-2 0,5 6 0,0-13 0,0 13 0,0-6 0,23-3 0,9-2 0,36-21-586,-16 13 0,2 2 586,-18 10 0,-2 4 0,36-19-281,-21 1 281,3 8 0,-14 3 0,-11 8 0,-10 2 0,-12 11 288,-1-2 1,-10 14 0,-1-3-1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53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0 24575,'26'0'0,"-12"0"0,36 0 0,-18 0 0,-7 0 0,-2 0 0,-18 8 0,0 5 0,-5 22 0,0-2 0,0 20 0,0-13 0,0 13 0,0-13 0,-11 5 0,2-7 0,-15 0 0,5 0 0,-8 7 0,1 2 0,-10 10 0,8-9 0,-6 0 0,9-11 0,5-5 0,3-3 0,5-6 0,1-5 0,4-2 0,3-6 0,8-8 0,7-4 0,6-14 0,13 3 0,8-5 0,10 5 0,7-7 0,0 4 0,0-4 0,0 13 0,0-6 0,0 6 0,-8-1 0,-8-4 0,-10 11 0,-11-4 0,-2 5 0,-6-5 0,1 4 0,-1-4 0,0 5 0,12 0 0,-13 0 0,7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55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183 282 24575,'0'21'0,"0"5"0,0 11 0,0 1 0,0 16 0,0-12 0,0 20 0,0-23 0,-6 7 0,5-15 0,-5-1 0,6-13 0,0-1 0,0-6 0,0 1 0,0-1 0,0 0 0,5 1 0,6 4 0,2 2 0,8 6 0,-3 0 0,0 0 0,4-5 0,-10-2 0,4-5 0,-6-5 0,1-1 0,-1-5 0,1 0 0,-1 0 0,13 0 0,2 0 0,13 0 0,7-6 0,3-2 0,-1-5 0,-1-6 0,-9 5 0,-5-9 0,-3 9 0,-6-8 0,-5 4 0,31-33 0,-16 13 0,20-15 0,-21 15 0,-9 14 0,-3-13 0,2 12 0,-10 1 0,0 3 0,-8 9 0,-4-5 0,0 7 0,0 0 0,-10-1 0,3 6 0,-15-6 0,5 5 0,-1-5 0,-4-1 0,5 1 0,-6-6 0,-1 4 0,1-4 0,6 6 0,-5 0 0,10 0 0,-4 5 0,5-4 0,-19 3 0,-5-5 0,-39-17 0,-4 3 0,1-11-645,-15-2 645,24 8 0,-8-6 0,20 15 0,11 3 0,13 7 0,8 0 0,8 6 0,11 5 645,0 7-645,5 9 0,-5 3 0,4 5 0,-4 0 0,-1 0 0,5 0 0,-9-6 0,9 5 0,-8-11 0,7 5 0,-2-5 0,-1-5 0,4 3 0,-4-4 0,5 5 0,5 0 0,-4-1 0,8-3 0,-8 3 0,3-4 0,1 6 0,-4-1 0,8 0 0,-7 0 0,2 1 0,-4-1 0,5 0 0,-4 1 0,4-1 0,-5 1 0,0-1 0,4 0 0,-3 1 0,4-1 0,-5 1 0,0-1 0,0 0 0,4-5 0,-3-1 0,3-4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0:11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24575,'3'0'0,"6"0"0,36 0 0,-16 0 0,13 0 0,-20 0 0,-5 0 0,6 0 0,-6 0 0,-1 0 0,-6 4 0,-4 2 0,-1 5 0,-5 5 0,5 8 0,-3 14 0,3 10 0,2 15 0,-6-6 0,12 7 0,-11 0 0,4-15 0,-6 5 0,0-16 0,0-7 0,0-2 0,0-11 0,0 3 0,0 3 0,-6 8 0,-7 5 0,-15 11 0,-1 0 0,-13 11 0,5-2 0,0-7 0,4-9 0,8-5 0,8-17 0,-1 4 0,8-13 0,4 1 0,-3-1 0,12-4 0,-2-6 0,14-7 0,2-4 0,6-6 0,15 3 0,2-10 0,8 10 0,34-23 0,-28 19 0,38-19 0,-26 21 0,0-11-349,-8 9 0,0 0 349,10-7 0,26-2 0,-50 15 0,-13 5 0,0-5 0,-1 5 0,-13 1 698,-1 6-698,-5-4 0,-1 3 0,-4-4 0,-1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0:13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11 24575,'0'-10'0,"0"9"0,0 13 0,0 6 0,0 10 0,0 1 0,-6 2 0,-1 7 0,0-7 0,-4-1 0,10-7 0,-9-6 0,9-1 0,-4-5 0,5-1 0,0 0 0,0 0 0,0 0 0,0 0 0,4-1 0,2 7 0,10 1 0,3 13 0,4-6 0,1 6 0,-1-12 0,0-2 0,-5-5 0,-2 0 0,-6-5 0,0-1 0,1-5 0,-1 0 0,1 0 0,-1 0 0,6-6 0,-4-5 0,10-2 0,-4-4 0,-1 6 0,-1 0 0,-5-5 0,0 4 0,0-4 0,-1 5 0,1-5 0,-5 4 0,4-4 0,-9 5 0,3 1 0,-4-1 0,0 1 0,0-1 0,0 1 0,0-1 0,0 1 0,0-1 0,0 1 0,0 0 0,0-1 0,0-5 0,0-2 0,0-5 0,0 0 0,0 0 0,0 0 0,0 0 0,0 5 0,0 2 0,0 5 0,0 1 0,0-1 0,-4 5 0,-7 2 0,-1 4 0,-4 0 0,5 0 0,-5 0 0,4 0 0,-9 0 0,9 0 0,-10 0 0,10 0 0,-10 0 0,10 0 0,-10 0 0,11 0 0,-6 0 0,7 0 0,-1 0 0,-5 0 0,4 4 0,-10 3 0,5 4 0,-1-5 0,-3 4 0,9-4 0,-5 5 0,1-5 0,4 3 0,1-3 0,2-1 0,3 4 0,0-3 0,2 3 0,4-3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35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3:21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24575,'48'0'0,"-17"0"0,15 0 0,-23 0 0,33 0 0,7 0 0,7 0 0,1 0 0,-31 0 0,-1 0 0,-15 0 0,-8 0 0,-6 0 0,1 0 0,-5 4 0,-2 1 0,-4 5 0,0 6 0,0-4 0,0 10 0,0-11 0,0 5 0,0-5 0,0-1 0,0 1 0,-5 5 0,4 1 0,-15 6 0,8 7 0,-15 1 0,-5 16 0,-9 3 0,-7 16 0,1-13 0,-2 18 0,-5-18 0,-3 13 0,0-6 0,10-11 0,10-8 0,9-16 0,1-3 0,6-10 0,0 4 0,20-10 0,-1-6 0,18-7 0,-3-4 0,12-1 0,19-1 0,-6 5 0,12-4 0,-16 5 0,-1 0 0,1-4 0,30 4 0,6 2-697,7-3 697,-3 2 0,-2 2 0,-20 4 0,-3 0 0,-14 0 0,7 0 0,-15 0 0,-1 0 0,-13 0 697,-1 0-697,-10-9 0,-2 7 0,-4-6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3:23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276 0 24575,'-5'10'0,"-6"-6"0,-8 29 0,-5-7 0,-1 5 0,6-1 0,-3-7 0,9 0 0,-3 0 0,5-6 0,4-1 0,2-5 0,1-1 0,3 0 0,-4 1 0,0-1 0,-1 1 0,-5 5 0,0 1 0,0 6 0,-1-6 0,1 5 0,0-10 0,5 4 0,1-6 0,5 1 0,0-1 0,0 0 0,0 0 0,4 0 0,2-5 0,4 0 0,0-1 0,1 2 0,-1 4 0,6 6 0,2 2 0,-1-1 0,4 5 0,-9-10 0,4 3 0,-5-4 0,-1-1 0,0-4 0,1-1 0,-1-5 0,0 0 0,0 0 0,0 0 0,0 0 0,0-5 0,0 0 0,0-5 0,0-1 0,0 1 0,1-1 0,5-5 0,-4 4 0,9-5 0,-9 7 0,4-1 0,-6 0 0,1 1 0,-1-1 0,1 0 0,-1 1 0,0-1 0,1 1 0,-5-1 0,3-5 0,-7 4 0,7-4 0,-8 5 0,4-5 0,0 4 0,-4-4 0,4 6 0,-5-1 0,0 1 0,0-1 0,0 1 0,4 4 0,-3-4 0,4 5 0,-5-6 0,0-5 0,0 4 0,5-16 0,2 15 0,4-16 0,0 17 0,0-9 0,-5 9 0,-1-5 0,0 12 0,-4-5 0,4 5 0,-10-1 0,0 1 0,-11 5 0,4 0 0,-4 0 0,0 0 0,4 0 0,-4 0 0,5 0 0,1 0 0,-1 0 0,1 0 0,-1 0 0,1 0 0,0 0 0,0 0 0,-1 0 0,1 0 0,0 0 0,-1 0 0,1 0 0,0 0 0,-1 0 0,1 0 0,-1 0 0,-5 0 0,4 0 0,-4 0 0,6 0 0,-1 0 0,1 0 0,0 0 0,8 0 0,8-4 0,5 3 0,3-4 0,-4 5 0,-4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4:53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0 855 24575,'11'21'0,"-2"-6"0,-2 1 0,-3-6 0,-4 0 0,0 12 0,11 3 0,3 13 0,19 2 0,1-1 0,0 1 0,-3-7 0,-12-4 0,-3-11 0,-5-2 0,0-6 0,-1 1 0,0-6 0,-4-4 0,-2-7 0,-4-3 0,4 3 0,-2-3 0,2 4 0,1-1 0,-4-9 0,8 12 0,-8-17 0,9 13 0,-9-15 0,8 10 0,-3-10 0,5 5 0,-4-6 0,3-1 0,40-37 0,-1 17 0,5-2-859,3-5 1,2-2 858,10-1 0,-4 3 0,8-13-531,2 3 531,-21 9 0,15-3 0,-18 5 0,-3 14 0,9-3 0,4-1-700,13-5 700,-8 7 0,-3 1 0,-7 3 1604,-11 7-1604,1 1 557,-13 7-557,4 0 0,-19 8 0,-2 5 787,-6 1-787,-8 5 0,-3 0 0,-9 0 0,0 0 0,-1-10 0,5 7 0,0-7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33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 24575,'-5'-1'0,"1"22"0,4 13 0,0 30 0,0 2 0,0 18-692,0-31 1,0 2 691,0 0 0,0 2 0,0 15 0,0 0 0,0-21 0,0 0 0,0 12 0,0 0 0,0 37-86,0-9 86,0 1 0,0-34 0,0-9 0,0-12 0,0-14 0,0-6 1023,0-1-1023,0-5 446,0-10-446,0-6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5:58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24575,'54'0'0,"1"0"0,32 0 0,-31 0 0,1 0 0,-5 0 0,-2 0 0,20 0 0,25 0 0,-29 0 0,-17 0 0,-5 0 0,-25 0 0,3 0 0,-11 0 0,-1 0 0,0 0 0,0-4 0,37 3 0,10-3 0,20 4 0,-12 0 0,-3 0 0,-20 0 0,12 0 0,-16 0 0,-7 0 0,-7 0 0,-8 0 0,-6 0 0,-8 0 0,-8 0 0,0 0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34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0 363 24575,'44'0'0,"-3"12"0,14-3 0,-1 16 0,-5 4 0,8 8 0,-7-7 0,-2 3 0,-10-14 0,-12 5 0,-4-5 0,-11-3 0,0-6 0,-1 1 0,-4-1 0,-2 0 0,-4 0 0,0 0 0,0-1 0,0 1 0,0 0 0,0-1 0,0-7 0,0-9 0,6-17 0,1-7 0,6-7 0,-1 0 0,1-8 0,0 6 0,8-22 0,14 11 0,3-7 0,12 8 0,-16 10 0,5-1 0,-13 9 0,5 1 0,-13 14 0,-2-5 0,-5 15 0,0-8 0,-6 9 0,0-4 0,-5 0 0,0 0 0,0 0 0,0 0 0,-4 4 0,3 2 0,-3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26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24575,'47'0'0,"45"0"0,-25 0 0,5 0-2309,7 0 1,4 0 2308,16 0 0,1 0 0,-8 0 0,-2 0 0,-4 0 0,0 0 562,-3 0 0,0 0-562,7 0 0,-3 0 0,-18 0 0,-1 0 0,16 0 0,-6 0 0,-3 0 0,-11 0 813,-17 0-813,-1 0 0,-15 0 0,-7 0 2425,-3 0-2425,-9 0 255,4 0-255,-6 0 0,-4-4 0,-2-2 0,-4-3 0,0-1 0,0 1 0,0 3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27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24575,'18'0'0,"14"6"0,13 22 0,32 15-726,-30-10 0,0 1 726,30 16 0,-29-22 0,-2-1 0,12 9 472,10 8-472,-12-14 241,-15 2-241,-17-19 0,-8 3 0,-5-11 739,-1 0-739,-8-5 0,-4 0 0,-8-5 0,5-1 0,-5 1 0,4 0 0,0 0 0,-3 4 0,4-4 0,-6 1 0,1 3 0,0-3 0,0 4 0,0 0 0,-1 0 0,-5 0 0,4 0 0,-4 0 0,0 0 0,4 4 0,-11 14 0,9 15 0,-4 7 0,-3 22 0,-2 6 0,0 0 0,-6 13 0,12-15 0,-11 8 0,12-8 0,1-2 0,3-17 0,6-8 0,-1-9 0,2-7 0,0-6 0,4-1 0,-8-10 0,8-6 0,-3-6 0,4-4 0,0-5 0,0 3 0,0-3 0,0-1 0,0 9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44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5465 106 24575,'-5'17'0,"1"4"0,4 33 0,0 13 0,0-15 0,0 5-970,0 10 1,0 2 969,0 5 0,0 1 0,0 6 0,0-3 0,0-16 0,0 0 0,0 8 0,0 0 0,0-8 0,0 0 0,0 0 0,0 0-71,0-2 1,0-3 70,0 29 0,0-2 0,0-18 0,0 6 0,0-15 0,0 15 1425,0-15-1425,0 15 0,0-6 0,0 8 0,0 0 0,0 1 0,0-10 655,0 8-655,0-16 0,0-1 0,0-3 0,0-6 0,0 8 0,0 0 0,0 0 0,0 9 0,0-7 0,0 6 0,0-15 0,0 5 0,0-20 0,0 10 0,0-23 0,0 8 0,0-17 0,0 11 0,0 2 0,0 15 0,0 8 0,0 8 0,0 9 0,0 1 0,0 1 0,0-2 0,0-17 0,0-2 0,0-13 0,0-3 0,0-11 0,0-2 0,0 0 0,0 8 0,0 23 0,0 10 0,0 9 0,0 5 0,0-14 0,0-1 0,0-3 0,0-20 0,0 4 0,0-19 0,0-2 0,0-6 0,-4-4 0,-2-1 0,-3-5 0,-1-5 0,4-1 0,-3-4 0,3-1 0,0 0 0,-3 6 0,3-5 0,-5 4 0,5-4 0,-3 4 0,3-3 0,-4 7 0,-1-7 0,-5 8 0,-68-4 0,-11 5-585,22 3 1,-1 2 584,17-2 0,2 2 0,4 2 0,-2 2 0,-10 7 0,-9 4-1409,-15 4 0,-11 3 0,3-1 1409,20-6 0,3 0 0,-3 0 0,-22 9 0,-5 0 0,13-4-528,19-9 1,7-4 527,-1 1 0,-1-1 0,-15-2 0,-5-1-544,15-2 0,-3-1 1,3 1 543,-16 3 0,3-1 0,-2-3 0,7 0-300,-6 0 300,3-6 0,-3 0 0,31 3 0,0 1 1340,-30-4 1,3 1-1341,-4 6 975,7-7-975,2 6 2073,19-4-2073,17 4 1547,-14-6-1547,2 0 931,-8 0-931,-3 6 175,-3-5-175,5 11 0,-13-10 0,-11 12 0,22-6 0,-31 1 0,36 3 0,1-11 0,10 6 0,15-7 0,7 0 0,2 0 0,10 0 0,-10 0 0,-18 0 0,-12 0 0,-42 0-498,38 0 0,0 0 498,5 0 0,0 0 0,-8 0 0,2 0 0,-40 0-461,7 0 461,-4 0 0,28 0 0,10 0 0,17 0 0,15 0 0,8 0 972,5-5-972,5-7 485,-3 1-485,8-6 0,-4 7 0,0-1 0,4 1 0,-3-1 0,4 1 0,0-1 0,0 1 0,0 0 0,0-1 0,0 1 0,0-1 0,0-5 0,0-2 0,0-11 0,0 4 0,0-5 0,0 0 0,0 5 0,0-11 0,0 11 0,0-11 0,0 5 0,0-23 0,0-14 0,0-18-762,0 28 0,0-2 762,-1-7 0,2-3 0,3-16 0,1-3-966,-4-8 1,0 2 965,4 16 0,-1 2 0,-3-9 0,-2 5-400,1 24 0,0 2 400,0-6 0,0 1 0,0 5 0,0 3 0,0-26 0,0 12 1304,0 21-1304,0 13 1988,0-12-1988,0-15 0,0-9 0,0 17 0,0-2 529,0-47-529,-7 0 0,7 49 0,-1-2 0,-6-17 0,-1 0 0,4 20 0,0 0 0,-4-29 0,0 5 0,0 12 0,2-8 0,0 24 0,4-20 0,-4 7 0,6-7 0,0-2 0,0-21-234,0 25 1,0-1 233,0-28 0,0 16-57,0-7 57,0 18 0,0 10 0,0 17 0,0 9 0,0 13 898,0 0-898,0 7 60,0 0-60,0 1 0,0-7 0,0-1 0,6-13 0,0 5 0,14-27 0,-6 16 0,12-18 0,-12 16 0,9 12 0,-10-2 0,9 20 0,-10-3 0,10 11 0,-5 0 0,6 0 0,0 0 0,-5 0 0,-2 0 0,-6 5 0,0 1 0,1 4 0,-1 1 0,6 0 0,8 0 0,7 1 0,7-5 0,8-1 0,9-6 0,3 0 0,14 6 0,-7-4 0,30 5-902,-6-7 902,-31 0 0,1 0 0,1-1 0,1 2-738,5 2 1,2 2 737,11-4 0,1 0 0,2 3 0,-2 0 0,-10-4 0,-1 0 0,9 0 0,-4 0 0,-23 0 0,-1 0-497,13 0 0,1 0 497,-3 0 0,-1 0 0,-4 0 0,0 0 0,4 0 0,-1 0-467,36 0 467,-42 0 0,1 0 0,0 0 0,1 0 0,4-4 0,2 0 0,5-1 0,0 0 0,-15 0 0,0 0 0,11-3 0,2 1 0,3 6 0,-1 0 0,-7-7 0,0 1 0,6 6 0,0 0 0,-12-6 0,-2-1 0,28 6 0,16-12 0,-30 6 766,8-6-766,-8 6 0,10-6 1419,-10 7-1419,-9-2 1094,-10-2-1094,-15 9 559,-7-4-559,-8 6 0,-6 0 0,1 0 0,7 0 0,43-7 0,7-2 0,-6 4 0,5 0-802,-6-3 0,2 1 802,16 6 0,1 0 0,-17-3 0,0 0-473,9 3 0,-2 2 473,-14-1 0,-3 0 0,47 0-107,-14 0 107,-30 0 0,-18 0 0,-8 0 1514,-13 0-1514,-1 0 1020,-5 0-1020,-6-5 123,0 0-123,-5-6 0,0 1 0,0 0 0,0-1 0,0 1 0,0 0 0,0 0 0,0 4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54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1085 0 24575,'-31'0'0,"-34"0"0,-7 0 0,-6 0 0,7 0 0,13 0 0,6 0 0,-8 0 0,34 0 0,-12 0 0,21 0 0,-3 0 0,5 0 0,-39 0 0,2 0 0,-16 0 0,6 0 0,15 0 0,-1 0 0,3 0 0,13 0 0,2 0 0,13 0 0,1 0 0,10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26:56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550 1 24575,'2'5'0,"-9"6"0,0 6 0,-9 6 0,4 7 0,-6-5 0,-8 11 0,3-12 0,-1 6 0,5 0 0,-3-6 0,9 0 0,-9 4 0,-4-1 0,0 5 0,-6-1 0,0 8 0,-2-3 0,-7 6 0,7-4 0,4-13 0,6 5 0,0-12 0,12-2 0,-3-5 0,9-1 0,0 1 0,5-6 0,7 0 0,4-5 0,6 0 0,-4 0 0,9 0 0,-3 0 0,-1 0 0,5 0 0,-11 0 0,11 0 0,-10 0 0,4 0 0,-6 0 0,1 0 0,-1 0 0,0 0 0,1 0 0,-1 0 0,1 0 0,11 0 0,4 0 0,12 0 0,-1 6 0,1 1 0,0 5 0,-7 0 0,-1 0 0,-13-1 0,-1 0 0,-5 0 0,-1-6 0,-4 0 0,-2-5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9T04:29:14.23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0:03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24575,'0'54'0,"0"-5"0,0 5 0,0 8 0,0 5-2191,0 26 1,0 2 2190,0-13 0,0 1 0,0-12 0,0 3 0,0-6 0,0-6 0,0 0-203,0 35 1,0-2 202,0-41 0,0-3 408,0 12 0,0-2-408,0 25 0,0-22 0,0-29 2111,0 1-2111,0-25 1537,0-3-1537,0-14 322,0-5-322,0-10 0,0 14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0:05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6 464 24575,'-5'-4'0,"10"8"0,3-2 0,13 14 0,-9 2 0,10 5 0,-9 0 0,4 6 0,-5-4 0,0 11 0,7 3 0,1 1 0,7 13 0,-1-6 0,1 0 0,-6 7 0,3-15 0,-10 0 0,3-9 0,-6-13 0,0-1 0,-5-6 0,-1 1 0,-5-1 0,4-4 0,-3 2 0,3-2 0,0-1 0,2-1 0,3-4 0,-4-9 0,5-4 0,-9-15 0,10-4 0,-10-13 0,10 5 0,-9-14 0,9 15 0,-4-7 0,0 0 0,31-33 0,-14 26 0,3-2-497,8 0 0,2 0 497,-2 2 0,0 2 0,18-24-308,-9 7 308,-1 8 0,-7 6 0,-5 21 0,-12 3 0,-3 13 978,-5 1-978,-10 10 0,3 1 0,-8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0:11.3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1 308 24575,'0'38'0,"30"20"0,-11-8 0,2 1 0,34 20 0,-29-19 0,-1-2 0,15-2 0,-9 18 0,2-18 0,-8-22 0,-12 2 0,2-15 0,-9-2 0,4-6 0,-4-10 0,-2 0 0,-4-5 0,5-1 0,-4 0 0,4 1 0,0-6 0,-4-2 0,9-5 0,-3 0 0,-1 0 0,4 0 0,12-32 0,37-15-360,-29 30 0,0-1 360,7-1 0,1 2 0,20-19-159,-12-1 159,4 9 0,-14 3 0,-5 15 0,-13 8 0,12-4 715,-11 9-715,13-11 164,-9 8-164,-6 5 0,5 1 0,-11 7 0,5-1 0,-5 0 0,-1 5 0,-4 2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6:02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0:14.2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24575,'0'27'0,"0"2"0,0 16 0,0 3 0,0-1 0,0-1 0,0-9 0,0 1 0,0-7 0,0-7 0,0-2 0,0-10 0,0 16 0,0-2 0,0 28 0,0 4 0,0 7 0,7 8 0,1-8 0,6 1 0,0-2 0,-1-24 0,0 4 0,-1-19 0,-5-1 0,-2-8 0,-5-6 0,4 1 0,-2-1 0,2 0 0,-4-1 0,0 1 0,5-5 0,-4 4 0,4-4 0,-5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0:16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1 376 24575,'15'0'0,"2"0"0,13 0 0,1 6 0,8 13 0,-1 3 0,9 11 0,-5 0 0,13 3 0,-20-2 0,5-2 0,-17-14 0,-6-2 0,-1-5 0,-6 0 0,-4-1 0,3-4 0,-8-6 0,4-5 0,-5-11 0,5-2 0,2-5 0,4 0 0,1 0 0,-6-7 0,4 5 0,-3-4 0,4 5 0,2-13 0,12 2 0,-5-4 0,12 8 0,-9 13 0,-6-4 0,5 9 0,-10-4 0,4 11 0,-5-3 0,-5 3 0,3 1 0,-8-4 0,3 3 0,0 1 0,-3-4 0,4 3 0,-1-4 0,2 0 0,9-6 0,3-1 0,5-6 0,0 5 0,0-4 0,-6 9 0,5-3 0,-11 5 0,5 5 0,-5-4 0,-10 9 0,3 1 0,-8 1 0,4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1:17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24575,'21'0'0,"0"0"0,9 0 0,1 0 0,7 0 0,-13 0 0,3 0 0,4 0 0,27 0 0,1 0 0,5 0 0,-20 0 0,-7 0 0,-7 0 0,-1 0 0,-13 0 0,-1 0 0,-5 0 0,-5 4 0,-2 2 0,-4 3 0,-4 1 0,-2 0 0,0 0 0,-3 0 0,8 1 0,-8-1 0,3 1 0,-5-1 0,1 0 0,0 0 0,-1 6 0,5-4 0,-4 4 0,3 0 0,-3-4 0,-2 9 0,6-9 0,-4 10 0,4-11 0,-6 11 0,2-10 0,-2 9 0,1-3 0,4 5 0,-3 0 0,3 6 0,-6 10 0,0 9 0,-1 15 0,-1 3 0,1 0 0,-1-3 0,8-15 0,-5-3 0,10-14 0,-8-1 0,8-13 0,-3-1 0,5-5 0,0-1 0,0 0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1:36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55 24575,'0'4'0,"0"5"0,0 13 0,0 1 0,0 6 0,0 2 0,0 15 0,-6-7 0,5 7 0,-5-9 0,6-5 0,0-3 0,0-6 0,0-5 0,0-2 0,0-6 0,0 0 0,4-4 0,1-1 0,5-5 0,0 0 0,0 0 0,0 0 0,6 0 0,8 0 0,0 0 0,6 0 0,0 0 0,-11 0 0,9 0 0,-4 0 0,15 0 0,-6 0 0,10 0 0,-18 0 0,5 0 0,-7 0 0,-6 0 0,5 0 0,-11-5 0,5-1 0,-5-4 0,-1-1 0,-4 1 0,-1-7 0,-5 5 0,0-4 0,0 0 0,0 4 0,0-10 0,0 5 0,0-1 0,0-3 0,0 3 0,0-5 0,0 0 0,-6 0 0,0-1 0,-5 7 0,-1-5 0,1 5 0,5-1 0,-5-4 0,5 6 0,0-2 0,-3 8 0,7 0 0,-2 5 0,-1-1 0,4-3 0,-4 3 0,1 1 0,-2 0 0,-3 5 0,-2 0 0,1 0 0,0 0 0,-1 0 0,0 0 0,1 0 0,-1 0 0,1 0 0,0 0 0,-1 0 0,1 0 0,-1 5 0,-5-4 0,4 8 0,-4-7 0,5 7 0,1-8 0,-6 4 0,4-1 0,-4-3 0,5 4 0,1-5 0,0 4 0,0-3 0,4 8 0,-3-7 0,8 7 0,-8-8 0,8 8 0,-8-8 0,4 8 0,-6-8 0,2 7 0,-1-6 0,0 6 0,0-7 0,4 8 0,2-3 0,4-1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16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646 379 24575,'-6'-4'0,"2"-7"0,4-13 0,0-7 0,5-7 0,2 6 0,5 3 0,-1 11 0,-5-4 0,3 15 0,-3-8 0,-4 14 0,-4-4 0,-8 5 0,0 0 0,-6 0 0,4 0 0,-10 0 0,4-5 0,-5-1 0,0-6 0,0 0 0,0 6 0,0-5 0,5 5 0,2 0 0,5 1 0,-5 0 0,-8-2 0,5-4 0,-9 4 0,10-3 0,-5 9 0,0-4 0,-7 5 0,-9-6 0,6 4 0,-11-10 0,12 11 0,1-5 0,7 6 0,2 0 0,10 0 0,-3 0 0,9 4 0,1 2 0,5 4 0,0 0 0,0 1 0,0-1 0,0 1 0,0-1 0,0 0 0,0 1 0,0-1 0,0 0 0,0 1 0,0-1 0,5 1 0,-4-1 0,8 0 0,-3 1 0,4-6 0,-4 5 0,3-9 0,-3 8 0,5-8 0,-1 9 0,6-9 0,-4 8 0,9-3 0,3 6 0,1-1 0,11 7 0,-5 1 0,1 6 0,-3-6 0,-6 2 0,7-7 0,8 9 0,-4-9 0,3 5 0,-14-8 0,0 1 0,-6-1 0,5-5 0,-10-1 0,4-5 0,-6 0 0,0 0 0,0 0 0,-4 4 0,3 1 0,2 11 0,8 8 0,4 1 0,9 12 0,-6-5 0,0 1 0,-3-4 0,-10-6 0,3 0 0,-5-5 0,-4-2 0,-3-6 0,-4 0 0,0 1 0,0-1 0,0 6 0,0 8 0,0 7 0,0 7 0,0 0 0,0-7 0,0-1 0,0-7 0,0 0 0,0-6 0,0-1 0,0-6 0,0 1 0,-4-1 0,-2-4 0,-4-1 0,-1-5 0,1 0 0,-6 0 0,4 0 0,-5 0 0,7 0 0,-6 0 0,4 0 0,-4 0 0,-1 0 0,6 0 0,-6 0 0,7 0 0,-6 0 0,4 0 0,-4 0 0,0-6 0,4 5 0,-4-9 0,5 4 0,1 1 0,-1-5 0,1 9 0,-1-8 0,1 8 0,0-4 0,4 1 0,-4 3 0,5-8 0,-6 7 0,1-6 0,4 2 0,-3 1 0,8-5 0,-3 5 0,4-6 0,0 0 0,0 1 0,0-1 0,0 1 0,0-6 0,0 4 0,0-4 0,0-1 0,0 5 0,0-4 0,0 0 0,0 4 0,0-4 0,0 6 0,0-6 0,0 4 0,0-5 0,0 7 0,4-1 0,-3 1 0,9-6 0,-4 4 0,0-4 0,3 5 0,-7-5 0,7 4 0,-3-4 0,-1 0 0,5 4 0,-9-5 0,8 7 0,-3-6 0,5 4 0,0-9 0,-1 9 0,0-3 0,1 4 0,-5 1 0,3 4 0,-3-3 0,-1 3 0,4 0 0,-8-3 0,8 7 0,-4-2 0,1 4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1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24575,'0'8'0,"0"-5"0,0 22 0,0-7 0,0 5 0,-6 6 0,-1 2 0,-6 7 0,-5 0 0,4 0 0,-4-7 0,11 5 0,-4-11 0,10-1 0,-4-3 0,5-9 0,0 4 0,0-6 0,0 1 0,0-1 0,0 0 0,0 0 0,0 0 0,0 0 0,0 12 0,0-3 0,0 10 0,0-6 0,-5 0 0,4 0 0,-5 0 0,6-5 0,0-2 0,0-6 0,0 0 0,4-4 0,2-2 0,4-4 0,0 0 0,1 0 0,-1 0 0,6 0 0,-4 0 0,4 0 0,0 0 0,-4-4 0,9-3 0,-3-9 0,0-2 0,3-5 0,-2-7 0,-1 5 0,6-11 0,-11 11 0,10-4 0,-10-1 0,4 5 0,-6 1 0,1 2 0,-1 5 0,0-1 0,0 2 0,-6 5 0,5 1 0,-5 0 0,1-1 0,-2 1 0,-4 0 0,0 0 0,0 0 0,0-1 0,0 1 0,0-1 0,0 1 0,0-1 0,0 1 0,0 0 0,-4 4 0,-8 1 0,-5 5 0,0-4 0,-5 2 0,4-7 0,-5 7 0,0-3 0,0 0 0,0 4 0,0-5 0,0 6 0,5 0 0,-4-5 0,5 4 0,-1-4 0,2 5 0,6 0 0,-1 0 0,0 0 0,1 0 0,0 0 0,0 0 0,0 0 0,0 0 0,8 0 0,8 0 0,4 0 0,4 0 0,-4 0 0,0-5 0,0 0 0,-4-1 0,-1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36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1 24575,'21'0'0,"32"0"0,-15 0 0,33 0 0,-31 0 0,5 0 0,-14 0 0,-1 0 0,-13 0 0,-1 0 0,-7 0 0,-12 4 0,1 2 0,-18 4 0,8 1 0,-10 0 0,5 0 0,-7 0 0,-15 16 0,2 9 0,-5 7 0,0 6 0,7-1 0,0-6 0,-7 15 0,20-17 0,-4 0 0,14-10 0,5-7 0,2-6 0,5-1 0,0-6 0,0 1 0,0-1 0,0 1 0,0 11 0,0 4 0,12 19 0,11 11 0,14 3 0,8 7 0,-1-6 0,-1-9 0,-2-8 0,-8-17 0,-3-9 0,-13-6 0,5-4 0,-10-3 0,4-4 0,-6 0 0,0 0 0,1 0 0,-1-4 0,1-2 0,-1 0 0,-4-3 0,-2 3 0,-8 0 0,-2 1 0,-4 10 0,0 1 0,-1 4 0,0 6 0,1-4 0,-2 9 0,6-9 0,-4 4 0,9 0 0,-4-4 0,1 4 0,2 0 0,-8 8 0,9 7 0,-12 33 0,11-20 0,-5 45 0,7-28 0,0 23 0,0-18 0,0-11 0,0-9 0,0-15 0,0-2 0,0-11 0,0-2 0,0-6 0,0 0 0,0 0 0,0 0 0,0-1 0,0 1 0,0 0 0,0 0 0,0 0 0,0 0 0,0 0 0,0 0 0,-5 0 0,0-4 0,-5-2 0,-1-4 0,1 0 0,-1 0 0,-5 0 0,4 0 0,-4 0 0,6 0 0,-1 0 0,1 0 0,-1 0 0,1 0 0,-1 0 0,1 0 0,0 0 0,-1 0 0,1 0 0,-1 0 0,1 0 0,-1 0 0,1 0 0,-1 0 0,1 0 0,0 0 0,-1 0 0,1 0 0,-1 0 0,1 0 0,0 0 0,5-4 0,1-2 0,4-4 0,0 0 0,0 0 0,0-7 0,0 0 0,0-13 0,0 16 0,0-3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39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11 24575,'-10'-6'0,"21"1"0,13 5 0,10 0 0,26 0 0,1 0 0,-13 0 0,29 0 0,-11 0 0,-10 0 0,25 0 0,-22 0 0,-20 0 0,30 0 0,-42 0 0,6 0 0,-10 0 0,-7 0 0,-5 0 0,5 0 0,-10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40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29 24575,'43'0'0,"19"0"0,8 0 0,-11 0 0,2 0-2305,26 0 0,5 0 2305,9 0 0,-6 0 0,-43 0 0,0 0-45,20 0 0,8 0 0,-12 0 45,7 0 525,-7 0 0,-5 0-525,-18 0 0,-20 0 0,-7-4 2282,-13-1-2282,-5-5 0,0 5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20.1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30 24575,'63'0'0,"8"0"0,6 0 0,-13 0 0,-2 0-805,7 0 805,-11 0 0,0 0 0,8 0 265,-15 0-265,2 0 133,-29 0-133,0 0 0,-8 0 0,-6 0 407,0 0-407,-4-8 0,-2 1 0,-4-3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6:05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0 582 24575,'0'10'0,"0"12"0,12 3 0,-4 13 0,15-7 0,-9 6 0,3-6 0,0 0 0,-4-1 0,4-7 0,-6-6 0,0 4 0,-5-9 0,-1 4 0,-5-5 0,0-1 0,5 0 0,1 6 0,6 16 0,0 1 0,8 20 0,-5-5 0,4-1 0,-6-8 0,-1-10 0,-1-6 0,1 0 0,-1-5 0,-5-2 0,3-6 0,-8-9 0,3-2 0,-4-8 0,0-1 0,0 0 0,0 0 0,0 0 0,0 0 0,0 0 0,0 0 0,0-1 0,0 1 0,0 0 0,5-1 0,-4-5 0,8 4 0,-7-4 0,2 6 0,1-7 0,-3 5 0,3-9 0,-1 9 0,-3-10 0,4 10 0,0-10 0,9-10 0,14-10 0,0-6 0,14-10 0,-7 17 0,0-7 0,-3 15 0,19-32 0,-4 23 0,14-20 0,-12 21 0,-16 8 0,4 5 0,-11-1 0,-1 11 0,-4 0 0,-8 6 0,3 2 0,6-2 0,5-14 0,11-1 0,2-6 0,-2 8 0,-7 1 0,-2 5 0,-6-3 0,-5 14 0,-2-7 0,16-6 0,-4 0 0,13-7 0,-12 5 0,1 4 0,-11 2 0,9-1 0,-16 7 0,8 0 0,-13 6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20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21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24575,'0'49'0,"0"5"0,0 30 0,0-31 0,0 2 0,0 0 0,0 2 0,0 20 0,0 0 0,0-13 0,0-2 0,0-4 0,0-3 0,0 29 0,6-37 0,0-1 0,1-21 0,4-2 0,-10-13 0,3-8 0,-4-3 0,0-9 0,0 0 0,0 1 0,0-1 0,0 0 0,0 0 0,0 0 0,0 0 0,0 0 0,0 0 0,0 4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24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13 229 24575,'4'-12'0,"2"2"0,4 10 0,0 0 0,0 0 0,0 0 0,0 0 0,0 0 0,1 0 0,27 0 0,1-20 0,18 10 0,-2-24 0,-16 20 0,7-11 0,-15 11 0,-1-4 0,-13 12 0,-1-4 0,-6 9 0,1-4 0,-1 5 0,0 0 0,0 0 0,20-6 0,-3-1 0,19-1 0,-15-3 0,5 10 0,-11-9 0,4 8 0,-11-3 0,-2 5 0,-6 0 0,0 0 0,1 0 0,-1 0 0,6 0 0,1 0 0,6 0 0,0 5 0,-6 1 0,5 0 0,-11 4 0,5-5 0,-5 6 0,-1-1 0,1 1 0,-1-1 0,13 7 0,12 10 0,5 1 0,10 21 0,-10-13 0,3 13 0,-9-9 0,-2-7 0,-8-4 0,-7-6 0,0 0 0,-11-6 0,0 5 0,-6-10 0,0 9 0,5 3 0,-3 8 0,9 13 0,-9-5 0,10 13 0,-11-13 0,12 13 0,-12-14 0,5 7 0,-6-15 0,0-1 0,0-7 0,0 6 0,6 10 0,-4 8 0,11 17 0,-6-7 0,8 25 0,0-14 0,0 16 0,0-10 0,-7-8 0,4-10 0,-10-11 0,3-14 0,-5-1 0,0-13 0,0 5 0,0 10 0,0 1 0,7 28 0,-5-11 0,4 22 0,-6 3 0,0 2 0,0 7 0,0-18 0,0-3 0,0-15 0,0-9 0,0-10 0,0-12 0,0-1 0,0 0 0,0 2 0,0 5 0,-12 14 0,-2-4 0,-13 13 0,2-9 0,5 1 0,-4 0 0,5-7 0,1-7 0,-4-7 0,10-7 0,-10 2 0,10-7 0,-9 1 0,9-6 0,-10 0 0,10 0 0,-10 0 0,10 0 0,-4 0 0,6 0 0,-1 0 0,-19 0 0,-24 0 0,-5 0 0,-7 0 0,13 0 0,5 0 0,7 0 0,-3 0 0,20 0 0,0 0 0,7 0 0,7 0 0,0 0 0,4-5 0,-3-1 0,8-4 0,-9 0 0,9-1 0,-4 0 0,5-5 0,-4 4 0,2-4 0,-2 0 0,4 4 0,-5-4 0,4 0 0,-8 4 0,2-10 0,-4 5 0,-1-13 0,0 5 0,0-5 0,-6 1 0,5 4 0,-5-11 0,6 11 0,0-5 0,-5 7 0,4-7 0,-5-1 0,6-1 0,0-4 0,-1 5 0,-5-7 0,4 0 0,-4 6 0,5-4 0,7 11 0,-11-11 0,14 5 0,-14-7 0,3-8 0,0 6 0,-6-13 0,7 6 0,-1-1 0,1-5 0,0 13 0,-7-13 0,5 5 0,-5-7 0,7 8 0,-1-7 0,1 15 0,5-15 0,-3 7 0,3 0 0,1 1 0,-4 8 0,9 0 0,-4 0 0,1 0 0,3-7 0,-9-3 0,9-7 0,-10 0 0,10 0 0,-10 0 0,10 7 0,-4 3 0,6 13 0,-5 2 0,4 7 0,-5 6 0,6-12 0,0-4 0,0-15 0,0-7 0,-6 0 0,5 8 0,-5 1 0,6 15 0,0 1 0,0 13 0,0 0 0,0 7 0,0 0 0,0-1 0,0 1 0,0-6 0,0 4 0,0-10 0,0 10 0,0-4 0,4 19 0,-3-6 0,3 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26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1341 24575,'20'-5'0,"37"31"0,-31-13 0,31 23 0,-39-13 0,5-9 0,-4 9 0,-3-12 0,-6-5 0,1 3 0,-1-3 0,-4 4 0,3 0 0,-3 6 0,10 2 0,18 21 0,-12-12 0,23 13 0,-26-16 0,6 0 0,-9-7 0,0 4 0,-4-9 0,4 4 0,-6-10 0,0-1 0,0-5 0,-1-5 0,-3-6 0,3-6 0,-8-13 0,10-2 0,-4 1 0,6-13 0,26-7 0,9-5-761,-17 10 0,2-1 761,31-24 0,1 1 0,-31 28 0,-1 2-352,8-5 0,-1 0 352,18-29 0,-10 27 0,13-9 0,3-1 0,-10 6-1113,3-6 1,-1 1 1112,16-8 0,8-6 0,-14 12 0,-3-5-359,6-7 359,-23 24 0,15-15 1257,-21 27-1257,-12 2 654,0 13-654,-4-4 2439,8 4-2439,-1-5 460,-2 0-460,-6 6 0,0 1 0,-5 6 0,-2 0 0,-6 0 0,0 1 0,1 4 0,-1-4 0,-8 9 0,-3-3 0,-4 8 0,-4 2 0,3 3 0,0 2 0,-3-1 0,3 0 0,0 1 0,-3-1 0,8 0 0,-8 1 0,7-1 0,-7 0 0,8-21 0,-3 11 0,4-18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30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100 176 24575,'5'-5'0,"29"-13"0,-12 14 0,38-21 0,-27 16 0,13-5 0,-15 4 0,-1 8 0,-7-8 0,31 9 0,-9-11 0,27 5 0,-17-7 0,0 6 0,-7-4 0,-3 11 0,-7-5 0,36-1 0,-19 5 0,14-6 0,-25 8 0,-13 0 0,1 0 0,-3 0 0,-6 0 0,-5 0 0,-2 0 0,-6 0 0,0 0 0,0 0 0,0 5 0,1 0 0,-1 6 0,-4-1 0,3 0 0,-8 6 0,9-4 0,-9 10 0,8-10 0,-3 9 0,6 3 0,0 7 0,1 15 0,7 10 0,2 1 0,1 15 0,4-6 0,-11 8 0,5-8 0,-7-3 0,0-8 0,-1-14 0,-6 3 0,-2-19 0,-5 18 0,0 7 0,7 25 0,2 11 0,3 4 0,1 3 0,-7-34 0,-1 0-787,7 38 1,0 0 786,-7-41 0,-1-3 0,5 2 0,-1-1-163,1 43 163,-2-22 0,-7-19 0,0-17 0,0-15 0,0-8 1559,0-6-1559,0 13 177,0 2-177,0 13 0,0 8 0,0-7 0,0 14 0,0-13 0,0 5 0,0-2 0,0-11 0,0-3 0,0-13 0,0-6 0,0 0 0,-5-4 0,0 3 0,-12 2 0,0 7 0,-14 13 0,5-6 0,-11 7 0,12-9 0,-5 1 0,7-6 0,0-1 0,5-6 0,-18 1 0,1 0 0,-13 2 0,3-1 0,7-6 0,0 4 0,7-10 0,-6 10 0,13-9 0,-1 3 0,9-5 0,6 0 0,-1 0 0,1 0 0,-1 0 0,0 0 0,-29 0 0,-38 0 0,-5 0 0,-15 0 0,26 0 0,6 0 0,8-5 0,3 3 0,17-3 0,13 5 0,2 0 0,12-5 0,1-1 0,4-4 0,-2 1 0,2-1 0,1-1 0,-4 1 0,8 0 0,-8 0 0,-11-15 0,0-1 0,-13-13 0,8 1 0,5 6 0,2-4 0,6 5 0,-1-7 0,0-8 0,0 6 0,6-5 0,-5-1 0,10-1 0,-10-8 0,10 0 0,-10-8 0,10 6 0,-5-7 0,7 9 0,0 0 0,0 7 0,0 3 0,0 7 0,0 0 0,0-8 0,0 6 0,0-13 0,0 6 0,0-1 0,0-5 0,0 13 0,0-6 0,0 8 0,0 1 0,0-9 0,0 6 0,0-13 0,6 13 0,-5-13 0,5 5 0,-6-7 0,6 0 0,2-24 0,-1 25 0,5-24 0,-4 39 0,5-7 0,-6 15 0,3 1 0,-8 7 0,7 5 0,-8 2 0,4 5 0,-5 1 0,0 0 0,0 0 0,6-12 0,1-4 0,0-11 0,4-1 0,-10 0 0,5 6 0,-1 3 0,-4 5 0,9 7 0,-9 1 0,4 5 0,-5 10 0,4 2 0,-2 4 0,2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32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24575,'0'15'0,"0"8"0,0 9 0,0 13 0,0 2 0,0 17 0,0-7 0,0 7 0,0-17 0,0-2 0,0-7 0,0-7 0,0-7 0,0-2 0,0-10 0,0 4 0,0-6 0,0 1 0,0 11 0,0-3 0,0 17 0,0-4 0,0 5 0,0 1 0,0-7 0,0-1 0,0-7 0,0-6 0,0-1 0,0-5 0,0-1 0,0-4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33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24575,'0'29'0,"0"6"0,0 38 0,0 5 0,0 8 0,0-2 0,0-18 0,0 6 0,0-15 0,0-1 0,0-17 0,0-10 0,0-11 0,0-2 0,0-6 0,0 1 0,0-1 0,0 0 0,0-1 0,0 1 0,0 0 0,0-1 0,0 1 0,0 0 0,0 1 0,0-1 0,0 0 0,0 0 0,0 1 0,-4-1 0,2 1 0,-2-1 0,4 0 0,0-4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35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73 24575,'-5'5'0,"-1"9"0,-11-1 0,4 10 0,-3 0 0,4 0 0,0 0 0,6-6 0,1-1 0,5-5 0,0-1 0,0 0 0,0 1 0,0-1 0,0 1 0,0-1 0,0 0 0,0 5 0,0-3 0,0 10 0,0-5 0,0 6 0,0-6 0,0 5 0,0-10 0,0 4 0,0-6 0,0 1 0,0-2 0,4-3 0,2 3 0,9-3 0,-3 5 0,10 0 0,-10-5 0,9 4 0,-9-8 0,4 7 0,0-8 0,-4 4 0,4-5 0,-6 0 0,6 0 0,-4 0 0,4 0 0,-6 0 0,0 0 0,1 0 0,-1 0 0,1 0 0,-1 0 0,0 0 0,1-5 0,5 4 0,-5-8 0,5 3 0,-5-5 0,-1 5 0,1-3 0,-1 3 0,0-4 0,1-1 0,-1 0 0,1 1 0,0-6 0,-6 4 0,6-10 0,-5 5 0,0-7 0,5 1 0,-10 6 0,4-5 0,0 5 0,2-13 0,4 11 0,1-10 0,-1 12 0,0-1 0,-5-4 0,-1 10 0,-5-4 0,0 6 0,0-1 0,0 1 0,0-1 0,0 1 0,0 0 0,-5 0 0,4-1 0,-8 6 0,-2-5 0,-1 4 0,-4 0 0,5-4 0,1 9 0,-1-8 0,0 8 0,1-4 0,-1 5 0,-5 0 0,4 0 0,-9 0 0,3 0 0,-5 0 0,5-5 0,-3 4 0,3-4 0,0 5 0,-3 0 0,9 0 0,-4 0 0,-1 0 0,5 0 0,-9 0 0,9 0 0,-10 0 0,10 0 0,-4 0 0,6 0 0,0 0 0,4 5 0,2 1 0,4 4 0,-5 1 0,4-1 0,-4 0 0,1 0 0,2 0 0,-2 1 0,4-1 0,0 1 0,0-1 0,0 0 0,0 1 0,0-1 0,0 1 0,0-1 0,0 0 0,0 1 0,0-5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3:38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1478 24575,'0'15'0,"0"11"0,0-13 0,0 16 0,0-12 0,0 6 0,0 14 0,0 4 0,6 23 0,2-7 0,13 15 0,2-6 0,0-1 0,-2-1 0,-8-17 0,-1-8 0,0-9 0,0-7 0,-6-6 0,-1-1 0,0-10 0,-4-6 0,3-5 0,-4-5 0,0 0 0,0 0 0,0 0 0,0-1 0,0 1 0,0-1 0,0-5 0,0-8 0,6-7 0,1-7 0,6-8 0,0-2 0,1-15 0,0 5 0,19-7 0,12-8-1749,11-4 1,7-2 1748,-14 17 0,3-1 0,0 2 0,-2 5 0,1 3 0,-4 4-442,3-1 1,-4 3 441,-9 5 0,8-5 0,20-9 0,18-10 0,3-1 0,-12 6-975,-20 11 0,-7 3 1,7-4 974,6 2 0,10-5 0,3-2 0,-7 5 0,-15 9 0,-10 2 0,-6 5-132,9-1 1,-2 1 131,14-19 0,-15 17 0,-2 1 0,5-3 2659,-8 0-2659,-20 31 213,-5-3 1,-5 11-1,-2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07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24575,'0'40'0,"0"-4"0,0 17 0,0-6 0,0 8 0,0-1 0,0-6 0,0-3 0,0-20 0,0-2 0,0-13 0,0 0 0,0-1 0,0 1 0,0 0 0,0 0 0,0 0 0,0 0 0,0 0 0,0 0 0,0 1 0,0 11 0,0 4 0,0 5 0,0 13 0,6-11 0,1 12 0,5-7 0,1-7 0,-1 6 0,-5-13 0,-2 0 0,0-8 0,-4-5 0,4-1 0,-5-4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7:04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1472 0 24575,'48'0'0,"35"0"0,12 0-1483,-29 0 0,2 0 1483,7 0 0,-4 0 0,-18 0 0,0 0 101,18 0 1,-5 0-102,-1 0 654,18 0-654,-52 0 0,-24 4 0,-8 2 1494,-9 4-1494,-6 1 615,3 5-615,-17 10 0,1 15 0,-16 27 0,-2 11-769,18-25 1,-1 2 768,-1 4 0,0 2 0,-1 6 0,-1 2 0,-3 3 0,1 0 0,11-11 0,2 0 0,-8 2 0,1 0 0,6-9 0,3-1-525,-2 6 1,0 0 524,0-5 0,3-1-103,6-4 1,0-3 102,-16 37 0,13-10 0,1 1 0,1-1 0,13 0 0,-13 1 0,13-1 0,-6 1 0,7-1 0,0 0 0,0 1 0,0 8 0,0-14 0,7 12 0,0-24 0,8 7 1435,-2-17-1435,5-1 1122,1-15-1122,0 5 234,10-10-234,5 6 0,15 2 0,25-3 0,-13-2 0,31 1 0,-24-7 0,7 1 0,-12-4 0,-23-7 0,4-6 0,-25-2 0,9-5 0,-16 0 0,4 0 0,-15 0 0,-2 0 0,-9 0 0,0 0 0,-1 0 0,-5 10 0,-4 17 0,-13 16 0,-4 21 0,-18 16-1530,7 6 1530,13-30 0,2 1 0,-10 32-377,15-35 1,-1-1 376,-10 33 0,-1 0 0,9-3 0,9-17 0,8-2 0,0-1 0,6-6 0,-6 42 0,12-6 0,-1-20 0,-1 2 0,4-22 0,0-1 421,0 12 1,0-2-422,0 25 0,0-2 0,0-1 0,0-10 728,0 0-728,0 1 0,0-1 0,0 0-550,8 21 550,8-6 0,-8-36 0,2 1 0,19 32 0,-4 7 0,-1-6 0,5-1 0,-6-2 0,0-18 0,-2-3 0,-8-22 631,-1-4-631,0-14 60,-1-5-60,-5 17 571,5 1-571,-4 18 0,1 1 0,4 8 0,-3 12 0,6 1 0,0 7 0,-1-18 0,-6-1 0,4-17 0,-11-1 0,5-8 0,-6-1 0,6 1 0,-5 16 0,5-12 0,-2 10 0,-1 3 0,-1 13 0,5-17 0,0 0 0,-6 13 0,5-17 0,-6-8 0,0-9 0,0-13 0,0-1 0,0-6 0,0 1 0,0-1 0,0 0 0,0 0 0,-10 5 0,-26 12 0,-36 11 0,-1-1 0,-11 2-1687,15-13 1,-4-1 0,-5 2 1686,4 1 0,-5 2 0,-4 1 0,-1-1-1022,9-5 0,-3-1 1,-1 0-1,-2-1 1,-2 1 1021,3-2 0,-3 0 0,-3 0 0,2 0 0,4-1 0,6-2 0,-25 9 0,8-2 0,2-3 0,2-5 0,1 0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08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24575,'0'32'0,"0"9"0,0 15 0,0-7 0,0 13 0,0-15 0,0 8 0,0-7 0,0-3 0,0-14 0,0-2 0,0-12 0,0-3 0,0-4 0,0 0 0,0 0 0,0 0 0,0 0 0,0 0 0,0 0 0,0 1 0,0-1 0,0 0 0,0 1 0,0-1 0,0 0 0,0 13 0,0-4 0,0 24 0,0-26 0,0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10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24575,'26'0'0,"-1"0"0,5 0 0,-6 0 0,6 0 0,-13 0 0,5 0 0,-10 0 0,4 0 0,-6 0 0,0 0 0,6 0 0,1 0 0,6 0 0,0 5 0,0 1 0,0 6 0,7 0 0,-11-1 0,9 1 0,-11-1 0,1 0 0,-2-5 0,-6 3 0,0-8 0,-4 9 0,-2-5 0,-4 5 0,0 0 0,0 0 0,0 6 0,0 2 0,0 11 0,0-4 0,0 11 0,0-5 0,0 7 0,-5 0 0,-8-1 0,-1-5 0,-9-3 0,10-6 0,-8 0 0,3-5 0,-6-1 0,1-6 0,0 1 0,6-1 0,-5-5 0,10-1 0,-4-5 0,5 0 0,1 0 0,-1 0 0,1 0 0,4-9 0,2 2 0,4-13 0,0 3 0,10-1 0,3-4 0,10 4 0,6-1 0,2 2 0,15-2 0,-7 10 0,33-10 0,-20 17 0,-2-2 0,2 1 0,10 3 0,-12 0 0,2 0 0,16 0 0,16 0 0,-18 0 0,-3 6 0,-22 0 0,-4 7 0,-19 3 0,-2-3 0,-10 8 0,-1-3 0,-5-1 0,0 5 0,0-5 0,0 12 0,0-4 0,-6 11 0,-6-5 0,-3 7 0,-9 7 0,-4-3 0,0 3 0,-4-5 0,-10 9 0,13-15 0,-26 9 0,-7 0 0,-7-10 0,-9 13 0,6-17 0,14-1 0,2 0 0,11-8 0,7-2 0,6-6 0,8 0 0,8-6 0,5-1 0,6-5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12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160 288 24575,'0'21'0,"0"6"0,0 5 0,10-1 0,-7 5 0,17-11 0,-13-1 0,9-8 0,-5-6 0,-1 0 0,0-4 0,1-1 0,-1-5 0,1 0 0,-1 0 0,0 0 0,1 0 0,-5-5 0,3-1 0,-3-4 0,4-1 0,1-5 0,-1 4 0,2-10 0,-2 10 0,2-10 0,-2 11 0,2-11 0,-2 10 0,1-10 0,0 10 0,0-10 0,-5 5 0,4-1 0,-9-3 0,8 9 0,-7-10 0,2 10 0,-4-10 0,5 10 0,-4-4 0,4 0 0,-5 4 0,0-4 0,0 5 0,0 1 0,0-1 0,0 1 0,0-7 0,0 5 0,0-3 0,0 4 0,0 1 0,-5 4 0,-7 1 0,0 5 0,-9 0 0,-3 0 0,-1 0 0,-19 0 0,11 0 0,-13 0 0,8 0 0,0 0 0,7 0 0,1 0 0,7 0 0,5 0 0,2 5 0,6 1 0,4 10 0,-4 1 0,9 6 0,-4 0 0,5 0 0,0 0 0,0 0 0,-6 0 0,5 0 0,-4 0 0,0 0 0,3-6 0,-7-1 0,7-5 0,-2-1 0,4 1 0,-5-1 0,4 0 0,-4 1 0,0-6 0,4 0 0,-3-5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13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1 111 24575,'63'0'0,"-25"0"0,24 0 0,-2 0 0,23 0 0,15 0 0,4 0 0,-4 0 0,-15 0-3076,8 0 1,-10 0 0,12 0 3075,-20 0 0,7 0 0,5 0 0,4 0 0,3 0 0,1 0 0,-1 0-403,4 0 1,6 0 0,2 0-1,2 0 1,-2 0 0,-5 0-1,-7 0 1,-10 0 402,4 0 0,-13 0 0,0 0 0,13 0 0,-7 0 0,12 0 0,7 0 0,4 0 0,-1 0 0,-4 0 0,-8 0 0,-12 0 0,22 0 0,-15 0 0,15 0-156,-21 0 0,12 0 1,8 0-1,5 0 0,1 0 1,-3 0-1,-6 0 1,-9 0 155,3 0 0,-9 0 0,-3 0 0,3 0 0,8 0-192,-5 0 0,11 0 1,7 0-1,0 0 0,-2 0 1,-9 0-1,-11 0 1,-17 0 191,6 0 0,-15 0 0,22 0 0,-10 0 0,25 0 0,14 0 0,3 0 0,-7 0 0,-17 0 0,-8 0 0,-10 0 0,11 0 0,8 0 0,16 0 0,8 0 0,-3 0 0,-13 0 0,-22 0 1811,27 0-1811,-33 0 0,-1 0 3501,-5 0-3501,5 0 5235,-16 0-5235,-8 0 4609,-14-10-4609,64 7 0,-22-7 0,-7 9 0,1 2 0,14-1 0,-3 0 67,-15 0-67,-1 0 0,-10 0 0,-15 0 0,-1 0 0,-13 0 0,-1 0 0,-10-4 0,-2-2 0,-8-4 0,-2-1 0,-5-5 0,5-1 0,1 4 0,5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23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24575,'0'7'0,"0"25"0,0 13 0,0 27 0,0-6 0,0 0 0,0-8 0,0 1-408,0 1 408,0 7 0,0 1 0,0-5 0,0 32 0,0-30 0,0-1 0,0-17 0,0-8 0,0-9 0,0-13 0,0-1 408,5-5-408,-4-1 0,4 0 0,-1-4 0,-3 2 0,4-2 0,-5-1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2:2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11 576 24575,'-6'4'0,"2"8"0,4 5 0,0 6 0,11 6 0,2-4 0,11 4 0,-6-11 0,-2 3 0,-5-9 0,-1 4 0,1-6 0,-1 1 0,-4-1 0,-2 1 0,1-6 0,1 5 0,4-5 0,1 11 0,5 2 0,3 11 0,-1-4 0,5-1 0,-10-2 0,3-10 0,-5 4 0,-1-5 0,-4-1 0,3 1 0,-8-1 0,4-9 0,-5-2 0,0-9 0,0-7 0,0 0 0,0-6 0,5-7 0,-3-1 0,9-7 0,-4 0 0,5 0 0,-5-8 0,5 6 0,-5-5 0,5 7 0,12-12 0,5-3-829,26-23 829,-15 16 0,1 2 0,15-3 0,-7-3 0,-14 20 0,0-10 0,-2 14 0,-15 14 0,0-2 829,-8 21-829,1-8 0,-5 18 0,-2-3 0,-8 6 0,3 2 0,-3-2 0,0-1 0,3 4 0,-4-3 0,5 3 0,0 1 0,0-1 0,0 1 0,-4-5 0,-1 0 0,-6-5 0,2 0 0,-2 0 0,5 0 0,2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16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0 318 24575,'5'0'0,"43"0"0,13 0 0,19 0 0,3 0-2458,-9 0 0,3 0 1,4 0-1,4 0 2160,5 0 0,7 0 0,3 0 0,0 0 0,-4 0-133,-9 0 0,-3 0 0,0 0 0,2 0 0,3 0 431,0 0 0,3 0 0,3 0 0,0 0 0,-1 0 0,-1 0-147,-7 0 1,-1 0-1,-1 0 1,0 0 0,-1 0-1,-1 0 147,8 0 0,-2 0 0,0 0 0,0 0 0,1 0 0,10 0 0,3 0 0,0 0 0,-3 0 0,-6 0-508,-7 0 1,-6 0 0,0 0 0,8 0 507,-4 0 0,7 0 0,3 0 0,2 0 0,-2 0 0,-4 0 0,2 0 0,-4 0 0,-1 0 0,1 0 0,2 0 0,-7 0 0,3 0 0,0 0 0,0 0 0,-2 0 0,-2 0 21,2 0 0,-2 0 1,-1 1-1,-2-2 0,2 1-21,19-2 0,1-2 0,-1 1 0,-3 0 214,-11 0 1,-2 1 0,-1-1 0,-3-2-215,17-3 0,-2-3 0,-5 0 510,-16 1 1,-3-1 0,-3-1-511,17-7 0,-1 0 1240,6 3 1,-2 1-1241,-18-3 0,-7 2 4152,18-1-4152,-17-4 3197,-33 9-3197,-7 5 2428,-17-3-2428,-3 5 1629,-9-6-1629,0-5 0,-1 4 0,0 1 0,1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17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24575,'64'23'0,"22"-2"0,-31 2 0,2 3-986,15-4 0,-3 1 986,16 24 0,-32-25 0,-1-1 0,25 16 635,-9-8-635,-9-6 326,-15-4-326,-25-13 0,-1 4 0,-9-8 1011,-12 2-1011,2 1 0,-10 6 0,0 13 0,-7 7 0,-4 23 0,-6 4 0,0 1 0,6 11 0,-5-12 0,4 16 0,0-8 0,3-10 0,6-11 0,2-13 0,5-3 0,2-6 0,5-5 0,0-2 0,0-6 0,0 0 0,0 0 0,0 1 0,0-2 0,0 2 0,0-1 0,0 0 0,0 1 0,0-1 0,0 0 0,0-4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20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3582 24575,'59'0'0,"17"0"0,-17 0 0,3 0-592,-11 0 0,0 0 592,8 0 0,-2 0 0,30 0 205,-10 0-205,-4 0 240,-25 0-240,-9 0 0,-15 0 0,6 0 597,-16 0-597,23-6 142,-17 5-142,9-10 0,-6 5 0,-6-1 0,-1-3 0,0 9 0,2-9 0,28 2 0,-11 1 0,45-13 0,-28 16 0,13-16 0,-12 12 0,-13-4 0,-1 4 0,-10-3 0,-6 10 0,-5-9 0,-2 4 0,-10-4 0,-2-1 0,-4 0 0,5-5 0,-3 4 0,3-9 0,-5 9 0,0-5 0,5 1 0,-4 4 0,4-4 0,-5 6 0,0-1 0,5 1 0,-4-1 0,22-13 0,20-24 0,11 1 0,2-13 0,11-1 0,-36 18 0,21-15 0,-33 27 0,-1 1 0,-7 7 0,-4 5 0,-2 2 0,-5 6 0,0-1 0,0 1 0,0 0 0,0-1 0,0 0 0,-5 1 0,-1-1 0,0 1 0,-3-1 0,8-5 0,-9 4 0,4-10 0,0-9 0,1-29 0,5-17 0,0 19 0,0-3-820,0 0 0,0-2 820,0-15 0,0-2 0,0 0 0,0-2 0,0-13 0,0 2 0,0 25 0,0 2 0,0-12 0,0 3-608,0-24 608,0-1 0,0 5 0,0 29-133,0-6 133,0-4 0,0-10 0,0-10-429,0 43 1,0 0 428,-7-36 0,6 31 0,1 1 0,-7-23 1268,7-14-1268,0 28 617,0 10-617,0 17 141,0 15-141,-5 2 958,0 15-958,-5-4 254,0 11-254,-1 0 0,1 0 0,-1 5 0,-5 1 0,-1 0 0,-1 4 0,-4-9 0,5 8 0,-6-2 0,0 4 0,-1-4 0,1 3 0,0-4 0,0 6 0,0-1 0,0-4 0,0 3 0,-1-4 0,1 6 0,-23 1 0,3 0 0,-13 0 0,3-5 0,-13 5 0,-22-4 0,15 0 0,-18-2 0,41-7 0,-13 0 0,22 0 0,4 0 0,13 0 0,7 0 0,1 0 0,6 0 0,4 4 0,1 2 0,5 4 0,0 0 0,0 13 0,0 3 0,0 11 0,6 1 0,3 26 0,5 6 0,-9-19 0,-1 3-674,0 0 0,-1 1 674,-3 15 0,0 3-1084,0 8 0,0 2 1084,0 11 0,0 3-811,1-29 0,-1 1 1,-1-1 810,-4 1 0,-2-1 0,1 0 0,1 2 0,2-1 0,-3-3 0,-8 12 0,0 1 0,6-5 0,2 5 0,-1-9-688,-1-17 0,0 0 688,0 18 0,1 9 0,1-11 325,-3 20-325,3-13 0,3 1 0,3 12 0,0-36 0,0 0 0,0 43 1495,0-10-1495,0-10 0,0-4 2507,0-15-2507,0 15 1828,6-15-1828,2 16 862,6-8-862,7 1 0,-5 6 307,3-23-307,-5 6 0,-2-18 0,0-5 0,0-3 0,-1-7 0,-4-5 0,-3-11 0,-4-7 0,0-9 0,0-6 0,-4 4 0,2-10 0,-7 5 0,2-6 0,1 0 0,0-1 0,6 12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31.8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0 493 24575,'0'10'0,"0"0"0,0 6 0,6 8 0,7 7 0,5 0 0,7 6 0,-2-13 0,-4 6 0,-2-7 0,-6-6 0,0-1 0,-1-5 0,1-6 0,-1 0 0,-5-9 0,-1-2 0,-4-4 0,0 0 0,0 0 0,5-1 0,-4 0 0,4 1 0,-1-1 0,-2 1 0,7-6 0,-2-2 0,-1 1 0,4-5 0,-4 10 0,5-10 0,-5 10 0,5-10 0,-6 11 0,2-11 0,42-15 0,0-19 0,-9 23 0,1 0 0,22-30 0,-6 12 0,-13 9 0,-2 1 0,-3 0 0,-18 9 0,9 6 0,-17 4 0,3 14 0,-10-7 0,-1 10 0,-5-1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44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1097 24575,'7'54'0,"4"-19"0,18 34 0,6-24 0,2 19 0,-2-7 0,-9-16 0,-6-4 0,-4-14 0,-5-6 0,0-1 0,-5-5 0,3-1 0,-8 0 0,4 0 0,-5-1 0,0-8 0,5-8 0,1-10 0,6-6 0,-1 0 0,1-7 0,1-1 0,-1-7 0,19-7 0,8-3-491,-6 7 1,3-1 490,15-13 0,-1 0 0,-11 12 0,-2 4 0,30-23 0,-14 15 0,15-11 0,3-2 0,-9 8-1460,7-5 1,0 1 1459,-4 5 0,10-8 0,-3 2 0,-13 11 0,-16 12 0,-6 5-191,6 1 0,-1 1 191,29-21 0,1-6 0,-17 19 0,-16 8 815,-13 4-815,35 0 2994,-21 3-2994,19-6 473,-15 12-473,-13-4 0,0 6 0,-1 0 0,-7 0 0,-6 6 0,-1-4 0,-5 9 0,-10-4 0,3 9 0,-8-3 0,4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4:42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0 537 24575,'7'35'0,"6"4"0,8 8 0,13 8 0,-5-7 0,5 1 0,-14-3 0,3-15 0,-10-1 0,4-13 0,-7-1 0,-4-6 0,3-4 0,-8-6 0,4-5 0,-5-5 0,0 1 0,0-1 0,0 0 0,0 1 0,0-1 0,0 0 0,0-4 0,0 2 0,4-3 0,2-1 0,5-1 0,1-7 0,-1 1 0,1 0 0,-1 0 0,1-7 0,0 5 0,0-4 0,32-30 0,19-11-385,-25 28 1,1 0 384,-1 0 0,-1 2 0,21-20-67,-12 1 67,4 7 0,-15 4 0,-3 15 0,-14 9 0,-2 8 765,-6 5-765,1 6 71,-5-5-71,2 9 0,-11-4 0,1-5 0,-3 8 0,0-9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35:00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1167 24575,'0'40'0,"0"11"0,13 15 0,13 28-975,-6-44 0,2 0 975,2 0 0,1 0 0,-4 2 0,-1 0 0,25 34 138,-12 1-138,4-12 437,-15-19-437,-4-17 0,-6-10 0,0-6 980,-6-5-980,-1-2 395,-5-6-395,4-5 0,-3-4 0,4-7 0,-5-9 0,4 3 0,-3-3 0,9-1 0,-3-2 0,-1-11 0,5-3 0,18-24 0,22 2 0,20-9 0,-1 1-1483,-12 6 1,0 0 0,5-2 1482,3 0 0,7-5 0,0 1 0,-7 4 0,-4 2 0,-5 2 0,-3 4-668,7-3 0,-2 2 668,1-3 0,-2 0 0,-12 10 0,7-2-782,5 5 1,13-5 0,7-3 0,-1 2 0,-10 5 781,0-1 0,-6 4 0,7-2 0,14-7 0,10-5 0,-2 3 0,-14 10-277,-11 7 0,-9 6 277,-8 3 0,-3 0 2738,32-21-2738,-2 6 0,-11 4 1179,-17 9-1179,-8 0 5125,-14 2-5125,-9 7 1041,-5 5-1041,-1 3 160,-4 3-160,-2-4 0,-8 5 0,-1 0 0,-5 1 0,5 3 0,1-4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9T04:35:23.860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9T04:37:59.480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9T04:38:45.619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4469 2999,'-53'0,"1"0,-29 0,50 0,2 0,11 0,-60 0,-17 0,45 0,-1 0,-14 0,-8 0,10 0,-23 0,14 0,6 0,0 0,5 0,-9 0,-20 0,-5 0,28 0,0 0,-2 0,-5 0,0 0,0 0,1 0,1 0,1 0,5 0,0 0,-3 0,-18-3,-5-1,2 0,9 1,1 0,-1-3,-5-3,0-2,5-1,-8-1,3-2,-14-5,6-1,36 5,0-1,-32-7,-2-1,27 7,1-1,-11-7,3-1,16 6,5 0,-27-18,19 7,3 0,-2-1,13 6,3 0,11 3,1-1,12 8,7-4,6-4,5 1,0-10,0 11,0-4,0-11,0-3,0-6,0-15,0 13,0-24,0 7,0-8,-7-10,5 7,-5 20,-1-2,6-33,-2 28,0-1,3 10,2 1,-1-11,0-2,0-6,0-1,0-2,0 2,0 15,0 0,0-5,0 4,0-11,0-15,0 23,0 22,0 9,9 16,24 10,16 1,33 5,15 0,-38 0,2 0,5 0,3 0,9 0,2 0,7 0,2 0,-1 0,1 0,-22 0,1 0,-1 0,29 1,-1-2,-27-1,1-1,-1-1,28-1,-1-1,0 1,-2-1,-11-3,-2 1,6 7,-1 0,-10-7,-1 0,6 3,-1 0,-6-4,0-1,0 1,0 0,1 0,-2 0,-15 0,0 1,27-2,-4 1,1 0,-6 0,0 1,5 6,17-5,-13 7,-26 0,-4 0,-22 0,-3 0,-7 0,4 0,-34 51,9-5,-30 46,20-8,6-25,0 3,2 6,2 4,-1-8,0 5,0 0,0 0,0 1,0 1,0 7,0 2,0 0,0 0,0 1,0-5,0 13,0-3,-1 14,2-6,3-35,-1-3,-2 12,0-2,13 30,-12-28,4-14,-6-23,0-8,0 8,0-6,0 8,0-5,0-5,0 4,0-3,0 3,-40-53,-17-18,9 21,-6 0,-18-17,-11-8,-1 3,3 10,-2 3,1 2,5 3,0 1,-2-1,-14-5,-2-2,4 0,15 4,4 1,1 1,6 5,1 2,1-2,-1-3,0-2,5 3,1 3,4 1,-3 0,2-1,-31-17,30 17,17 9,-23 7,2 5,-7 2,-4-1,-4 0,-21 3,1 2,26-1,2 1,1 3,3 2,13 1,2 1,-2 0,2 0,-27 12,19-4,17-7,15-2,8 5,-8-9,-12-9,1-6,1-10,17 2,7-1,53 8,28 6,-3-3,10 3,-4 1,9 3,4-1,-6 1,5-1,-3 0,4 0,-2 0,5 0,1 0,-4 0,10 0,-4 0,2 0,-17 0,1 0,1 0,-1 0,3 0,0 0,-1 0,-2 0,10 0,-3 0,1 0,3-2,1-1,-2-2,-13-3,-2-2,-1-2,1-1,0-2,-3-1,26-8,-2-3,1-7,-5 2,-24 15,-4 1,2-9,-3 0,24 1,-9-6,-11 7,-27 4,-10 7,-11 6,-2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6:32.46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893 116 24575,'-68'0'0,"1"0"0,15 0 0,0 0 0,-25 1 0,0-2 0,25-3 0,3-1 0,-37 2 0,11-6 0,3 9 0,23 0 0,2 0 0,19 0 0,10-7 0,11-2 0,0-7 0,5 0 0,-6 0 0,8 1 0,7 6 0,-6 2 0,6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0:57.9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14 1 24575,'-8'23'0,"2"17"0,6 39 0,0 13 0,0 0-1627,0-43 1,0 3 1626,0 24 0,0 2 0,0-12 0,0 1 0,0 19 0,0-2 217,0-23 0,0-5-217,0 26 0,0 16 0,0-17 0,0-30 0,0 2 0,0 6 0,0 0 0,0 36 0,0-3 0,0-18 666,0-18-666,0 7 0,0-10 0,7-9 1656,2-3-1656,15-9 497,1-7-497,7-1 0,0-8 0,0 0 0,0-7 0,0-2 0,10-7 0,-8 0 0,8 0 0,-10 0 0,9-8 0,16-22 0,10-2 0,2-16 0,-5 11 0,-9-8 0,-1 7 0,-9-6 0,-3 10 0,-17 2 0,-3 7 0,-13-5 0,-2 13 0,-7-13 0,0 13 0,0-14 0,0 15 0,0-15 0,0 15 0,-15-8 0,-12 0 0,-17 5 0,-9-14 0,0 13 0,9-12 0,-7 12 0,8-12 0,-1 13 0,-7-6 0,16 8 0,-16-1 0,17 2 0,-8 6 0,1 3 0,6 7 0,-7 0 0,18 0 0,-7 0 0,15 0 0,-7 0 0,0 0 0,13 6 0,-12 20 0,20 9 0,-6 29 0,8-9 0,0 20 0,0-20 0,0 19 0,0-18 0,0 18 0,0-19 0,0 9 0,0-11 0,0-9 0,8 6 0,-6-15 0,6-2 0,-8-3 0,6-13 0,-4 5 0,10-14 0,-4-1 0,-1-31 0,6 4 0,-11-7 0,5 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00.01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231 115 24575,'-13'-8'0,"-2"1"0,-7 7 0,6 0 0,-7 0 0,15 6 0,1 2 0,7 14 0,0 2 0,0 8 0,0 10 0,7-8 0,2 7 0,0 1 0,6-8 0,-6 17 0,0-17 0,-1 17 0,-1-17 0,-5 17 0,5-8 0,-7 10 0,0-9 0,8 7 0,-6-8 0,6 1 0,-8 6 0,0-15 0,0 15 0,0-15 0,0 15 0,0-6 0,0 0 0,0 6 0,0-15 0,0 6 0,0-9 0,0-7 0,0-3 0,0-7 0,0-1 0,0 1 0,6-7 0,1-2 0,7-6 0,1 0 0,-1-6 0,1-3 0,0-13 0,9-12 0,1-1 0,10-15 0,-2 15 0,0-7 0,1 1 0,-2 6 0,-5-7 0,5 1 0,-7 6 0,2-16 0,5 7 0,-12-9 0,13 0 0,-14 0 0,7 0 0,-9 0 0,0 9 0,0 2 0,-1 10 0,0 7 0,0-5 0,-8 13 0,-1-5 0,-1 7 0,-4 0 0,4 1 0,-6-1 0,0 1 0,0-9 0,0 6 0,0-13 0,0 5 0,-7-7 0,-18-2 0,-3 1 0,-13 7 0,8-5 0,-8 13 0,6-6 0,-6 7 0,-1 0 0,-2 8 0,-9 1 0,0 8 0,9 0 0,-7 0 0,7 0 0,0 0 0,3 0 0,8 0 0,1 0 0,8-7 0,1 6 0,1-6 0,5 7 0,-6-6 0,9 4 0,-1-11 0,1 11 0,6 1 0,2 3 0,6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01.698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52 0 24575,'0'4'0,"0"-1"0,0 34 0,0-19 0,0 31 0,0-13 0,0 27 0,0-7 0,0 18 0,0-18 0,8 18 0,-5-18 0,5 7 0,-8-10 0,0 0 0,0 0 0,0-9 0,0-3 0,0-9 0,0 0 0,0 1 0,0-9 0,0 6 0,0-6 0,0 1 0,0 5 0,0-13 0,0 5 0,0-8 0,0 1 0,-6-1 0,4 1 0,-5-1 0,1-5 0,-2 3 0,-6-10 0,0 4 0,7-12 0,1-2 0,6-7 0,0-7 0,0 12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25.720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259 60 24575,'-8'-6'0,"2"11"0,6 5 0,0 14 0,0 8 0,0 10 0,0-8 0,0 17 0,0 3 0,0 2 0,0 7 0,0-20 0,0 8 0,-15-17 0,12 8 0,-12-10 0,15-8 0,-7 7 0,5-7 0,-12 0 0,5 6 0,-6-5 0,-1 7 0,-1 0 0,1 0 0,0 0 0,0 0 0,-1 10 0,7-8 0,-5 7 0,6-9 0,0 1 0,-5-1 0,12 9 0,-5-7 0,7 8 0,0-10 0,0-8 0,0 6 0,0-5 0,0-1 0,0-2 0,0-7 0,0-1 0,0 1 0,6-1 0,2 1 0,6-1 0,9 1 0,1 0 0,8 2 0,24 14 0,-9-2 0,20 5 0,-14-1 0,0-13 0,10 6 0,-7-8 0,7 0 0,-10-8 0,-9-2 0,6-8 0,-6 0 0,9 0 0,0 0 0,-10 0 0,8 0 0,-17 0 0,8 0 0,-18-7 0,6-9 0,-13-9 0,14-7 0,-13 0 0,5-1 0,-7 1 0,0-1 0,-7 1 0,-2 0 0,-7-1 0,0 1 0,0-10 0,0 8 0,0-17 0,0 7 0,0-9 0,0 0 0,0 0 0,0 9 0,-8-7 0,6 7 0,-6-44 0,8 26 0,-4 7 0,-1-2 0,3-24 0,-8-12-203,5 42 1,1 1 202,2-30 0,-16 2 0,9 14 0,-9 20 0,9 3 0,-5 16 0,-9-5 0,5 14 405,-19 0-405,12 3 0,-7 4 0,0 0 0,-1-6 0,1 13 0,7-5 0,-5 7 0,5 0 0,-16 0 0,6 0 0,-7 0 0,10 0 0,0 0 0,-1 0 0,1 0 0,0 0 0,7 0 0,-5 0 0,13 0 0,-14 0 0,15 0 0,-15 0 0,15 0 0,-7 14 0,8-4 0,-1 20 0,0-5 0,7-1 0,-5 6 0,12-6 0,-5 8 0,0 1 0,5-1 0,-13 0 0,14-8 0,-7 7 0,2-15 0,4 6 0,-4-7 0,6 0 0,0-1 0,0 1 0,0-7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8:55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0 729 24575,'0'27'0,"0"10"0,7 19 0,0-13 0,14 25 0,-1-25 0,8 13 0,-8-11 0,-2-13 0,-6-3 0,-1-11 0,1 3 0,-7-9 0,1 4 0,-6-6 0,0 0 0,0 0 0,0-9 0,0-12 0,0-8 0,0-9 0,5-1 0,2-3 0,6-6 0,-1 0 0,1-7 0,0 5 0,0-6 0,17 1 0,11-4-1500,17-8 1,7-2 1499,-13 11 0,3-3 0,0 2 0,24-15 0,-4 5-548,-19 17 1,-3 3 547,-8 2 0,-3 2-373,32-23 373,-34 22 0,1 0 0,25-11 0,-15-1 0,-17 27 2747,-10-4-2747,-14 15 1254,1-1-1254,-1 5 0,-4 2 0,-1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27.461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24575,'61'0'0,"9"0"0,22 0 0,-42 0 0,0 0-1343,42 0 1343,-33 0 0,-1 0 0,27 0 0,14 0 0,-44 0 0,-3 0 0,15 0 437,26 0-437,-52 0 223,3 0-223,-8 0 0,3 8 0,-22 8 683,6 9-683,-7 7 0,-7 0 0,-2-8 0,-7 6 0,0-5 0,0 7 0,0 0 0,0 0 0,0-8 0,0 7 0,0-7 0,0 8 0,0 9 0,0 14 0,0 23 0,-9 14-568,8-27 1,0 1 567,-8-17 0,0 1 0,8 46 0,0-1 0,-17 1 0,11-1 0,2 1 0,-1-38 0,0-3 0,-4 13 0,0 0 0,5-8 0,-1-3 0,-15 35 0,2-14 0,1-14 0,1-21 0,0-2 0,1-9 1135,7-8-1135,-5-1 0,6-9 0,-1 1 0,-4-1 0,12 1 0,-6-1 0,1-6 0,4-1 0,-4-7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33.633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0 0 24575,'0'23'0,"0"25"0,0 28 0,0-21 0,0 4-2091,0 8 0,0 4 2091,0 13 0,0 5-691,0-17 1,0 2 0,0 1 690,0 1 0,0 0 0,0-3 0,0 12 0,0-1-83,0-15 1,0 3-1,0-6 83,0 0 0,0-1-355,0 20 1,0-1 354,0-20 0,0-4 1582,0 32-1582,0-19 2560,0-26-2560,0 4 1998,0-27-1998,0-3 259,0-25 1,0 7-1,0-15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35.529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0 24575,'56'0'0,"29"0"0,-1 0 0,7 0-2598,-10 0 0,4 0 2598,-4 0 0,6 0 0,-2 0 0,-13 0 0,-2 0 0,-2 0 0,23 0 0,-1 0-64,9 0 0,-4 0 64,-32 0 0,-4 0 0,10 0 0,-2 0 478,-13 0 0,-4 0-478,28 0 0,-32 7 0,-14 1 2539,-17 6-2539,0 9 1542,-7-7-1542,-1 7 287,-7-1-287,0-5 0,0 5 0,0-7 0,0 7 0,0-6 0,0 7 0,0-9 0,0 1 0,-7 7 0,-2 2 0,-7 8 0,-8 1 0,6-1 0,-22 1 0,4 1 0,-31 23 0,-12-5-614,6 0 614,24-22 0,0-3 0,-20 5 0,19-7 0,-1 0 0,-29 14 0,31-23 0,-3 0 0,0 9 0,-1-1 0,-8-10 0,1-2 0,10 8 0,2 1 0,-9-5 0,2-2 0,-15 7 0,-19 8 0,32-11 0,-5 0 0,36-2 0,-14 0 0,30-1 614,-4-1-614,32-6 0,11-2 0,19-6 0,5 8 0,23-6 0,18 16-773,-35-12 1,3 0 772,11 4 0,3 3-1137,7 3 1,3 3 1136,7 6 0,2 1 0,-27-9 0,2 0 0,-4 2 0,15 10 0,-2 1-738,11-1 0,-3 1 738,-24-3 0,-2 2-388,8 0 1,-2 0 387,-18-8 0,-4 0 1176,31 15-1176,-32-17 2127,-3 5-2127,-17-8 1721,-1-1-1721,-15-1 1045,-2 1-1045,-6-1 0,0 0 0,0 1 0,0-1 0,0 0 0,0-1 0,0 1 0,0 1 0,0 7 0,0 22 0,0 13 0,-8 20 0,-4 12-478,3-37 1,-3 1 477,-3 1 0,0 0 0,4-1 0,-2-1 0,-6 0 0,-1-3 0,-1 20 0,-16 7 0,11-32 0,0-3 0,-5-16 0,6-2 955,-8-7-955,9 0 0,-7 0 0,7-8 0,-9-1 0,1-7 0,7 0 0,-5 0 0,13 0 0,-13 0 0,-4 0 0,-61 0 0,7 0-305,33 4 0,0 0 305,-43-2 0,29 14 0,-10-14 0,15 15 0,20-16 0,3 7 0,16-8 0,9 0 0,10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01:37.294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322 1 24575,'-20'24'0,"-6"16"0,-9 38 0,9-20 0,-2 4-925,-1 1 0,1-1 925,8-5 0,1-1 0,-7 1 0,4-3 597,8 16-597,-6 8 306,11-15-306,9-27 0,0-4 0,6-18 947,10 8-947,7 1 0,19 11 0,-7 8 0,7-14 0,1 13 0,-16-15 0,13 0 0,-15-3 0,-1-7 0,6-1 0,15 2 0,1-7 0,18-2 0,-14-7 0,3-2-319,-3 1 0,2 0 319,7 0 0,5 0-801,24 0 1,1 0 800,-22 0 0,0 0 0,19 1 0,1-2 0,-20-3 0,-4-1-252,-10 0 1,-2-2 251,41-22-115,-14 0 115,-14-8 566,-21 10-566,-8-5 1597,-13 15-1597,-6-14 560,-8 15-560,-1-15 134,-7 15-134,0-15 0,0 14 0,0-13 0,-14 13 0,3-14 0,-19 13 0,4-5 0,2 7 0,1 0 0,8 8 0,-7-13 0,-12 2 0,-1-14 0,-15-2 0,4-9 0,-8 6 0,-3-17 0,-8 15 0,5-15 0,5 17 0,2-7 0,26 20 0,-12 0 0,22 10 0,-6 6 0,9-4 0,-1 12 0,-8-6 0,-10-9 0,-22 4 0,-1-14 0,-7 0 0,9 6 0,1-6 0,10 9 0,9 1 0,3 0 0,15 1 0,-6 6 0,8 3 0,1 6 0,-1 0 0,0 0 0,0 0 0,1 0 0,-1 0 0,0 0 0,6 6 0,-5-4 0,12 11 0,-26-5 0,-2 8 0,-21 1 0,-14 1 0,-28 12 0,43-16 0,-11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5:01:25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5:11:40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24575,'9'0'0,"0"0"0,17 0 0,-10 0 0,72 0 0,-54 0 0,56 0 0,-63 0 0,-8 0 0,1 0 0,-14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5:11:48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24575,'33'0'0,"61"0"0,-15 0-1007,-3 0 1,1 0 1006,6 0 0,-25 0 0,-2 0 648,12 0-648,0 0 332,-14 0-332,-23 0 0,-8 0 0,-11 0 0,-8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5:13:17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24575,'72'0'0,"0"0"0,0 0 0,-1 0 0,16 0 0,-7 0-1358,-12 0 1,-3 0 1357,5 0 0,3 0 0,27 0 0,-8 0 0,-16 0 34,1 0 1,-1 0-35,-16 0 628,8 0-628,-21 0 0,-23 0 0,-8 0 1360,-5 0-1360,-1 0 164,0 0 1,-5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04:19:01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1077 24575,'0'40'0,"5"-11"0,16 25 0,-5-13 0,17 8 0,-13-3 0,-1-15 0,4-2 0,-15-11 0,6-2 0,-8-6 0,0 0 0,-1-8 0,-5-4 0,0-8 0,0 0 0,0-6 0,0-2 0,26-21 0,22-8 0,12-4-1308,0-3 1,4-3 1307,-9 9 0,3-2 0,-3 3 0,4-4 0,3-3 0,-7 5 0,7-7 0,1 0 0,-6 7 0,12-5 0,-1 1 0,7-10 0,6-6 0,-7 8 0,-10 14 0,-6 6-397,-10 2 0,-1 2 397,0 1 0,0 2 0,-6 1 0,-4 3 0,7 0 0,-10-1 0,-18 23 624,-5-7 1,-5 14 0,-2-4-1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PK" smtClean="0"/>
              <a:t>19/08/2020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4254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091E-1D27-DF40-9F1E-DD0F3B7AC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DC003-A153-EA49-81E8-121294B3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E275-1C2C-6F48-BE57-D812BD8D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3B77-4533-CE45-A0DC-A9663173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7C93-6661-BE47-9487-2E1BBD9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596C-E4F6-D24F-8FA7-90F3F081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F6FB-9FB8-EF4F-9622-5DCE9EA62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71B1-12FC-AB49-A97D-399F7B23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BFB2-FDC6-234B-B2A7-938B12BE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CFCA-9107-F44E-A695-DFC84C4D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A55B6-1050-EB4C-9537-353C824C9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2A26C-A221-6247-9309-E9C8DC28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4708-7170-3D45-8ECD-2173372A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DA48-F500-6D4C-A654-59EC95F5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0B3F-0670-804F-87CB-4F90FA8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5FB7-06D5-A041-B11B-FAF084D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34FA-46BD-1B4A-A67C-75884B88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6A8C-9D48-A34B-B3B9-5837F55B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8BE4-61AE-0F40-9A09-0C758D7D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82DB-2E21-444C-BB06-852C997D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5FBC-0C58-F54E-8816-49CB6C87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925B-1656-D14C-85B8-D89E7602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B41F-88A1-C047-8D1B-4E1ACCB3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DA24-8CB3-9744-ABED-1F23F83D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B71C-918A-4546-BE43-3880060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2619-CBDE-E843-A4EF-383BF38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15B8-A47D-7A4B-B1E5-A130D1EF4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DB26-E16D-BA41-801C-F299C2163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C339-E15D-4043-956E-BFF98431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6A4DF-85E8-9C41-B42A-21E9F736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4D4-99AE-8D44-9341-3F214520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D4A-C97B-4642-BE81-5402576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199D0-4A29-EC4D-B97A-28A0C0B5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7F9A2-3B00-F448-88DF-9246271E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6AE-4386-404E-8044-3E1DC5DB4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6901-FED5-7B47-BBEE-FF30DC7E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E04D1-B585-3B4A-BD32-F3B3EE9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34A95-FCAD-204A-A21F-1600EFCB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31B8B-9358-BB43-B5EB-890EB1D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3E2-EFC2-1C44-847D-115D267B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2DC18-EE24-F54A-B64C-A3D0E5B0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05A49-0B53-CB4A-9500-3700DB19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2418-B5CF-4842-BAF5-10A249D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2B36E-ABBF-2B46-B090-E9B05F9F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690EF-2BF0-B64C-834E-B00A2AB5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944F7-A0DD-0040-A253-D85D4BB0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138-B647-B646-88EA-DA81314C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D70D-D8F0-5D4E-8824-A63D3C8B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998A-5DA6-8543-943D-4CD093FA1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BAFF-69A6-6B4B-B1DF-1DC9983A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D212-FF04-484A-8EAC-E7CCA002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B0BB-7F32-C347-8637-4221D586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A28E-8686-6040-846B-1E876A09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E175C-1ED3-EB4D-A936-362F6FBAC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5D29-2EF1-8142-8941-6B9DDEA4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7FBE-A4F8-8F40-9C7E-B06A683E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BDDE-F63B-C340-9F08-1A8DF85B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11A6-B4B0-BA42-95FA-D7342CE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88D3A-63C5-FC4C-B8B6-2EDFF68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6683-7065-7043-BFB0-F89A0A5E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E98-BBE2-774B-847D-66CFC100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A4C2-B700-3A4B-91F2-402D794C9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A011-9EAD-6644-9C23-1EEF8E05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0.png"/><Relationship Id="rId18" Type="http://schemas.openxmlformats.org/officeDocument/2006/relationships/customXml" Target="../ink/ink33.xml"/><Relationship Id="rId3" Type="http://schemas.openxmlformats.org/officeDocument/2006/relationships/image" Target="../media/image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30.xml"/><Relationship Id="rId17" Type="http://schemas.openxmlformats.org/officeDocument/2006/relationships/image" Target="../media/image32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29.xml"/><Relationship Id="rId19" Type="http://schemas.openxmlformats.org/officeDocument/2006/relationships/image" Target="../media/image33.png"/><Relationship Id="rId4" Type="http://schemas.openxmlformats.org/officeDocument/2006/relationships/customXml" Target="../ink/ink26.xml"/><Relationship Id="rId9" Type="http://schemas.openxmlformats.org/officeDocument/2006/relationships/image" Target="../media/image28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.xml"/><Relationship Id="rId21" Type="http://schemas.openxmlformats.org/officeDocument/2006/relationships/image" Target="../media/image45.png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57.png"/><Relationship Id="rId50" Type="http://schemas.openxmlformats.org/officeDocument/2006/relationships/customXml" Target="../ink/ink60.xml"/><Relationship Id="rId55" Type="http://schemas.openxmlformats.org/officeDocument/2006/relationships/image" Target="../media/image61.png"/><Relationship Id="rId63" Type="http://schemas.openxmlformats.org/officeDocument/2006/relationships/image" Target="../media/image65.png"/><Relationship Id="rId7" Type="http://schemas.openxmlformats.org/officeDocument/2006/relationships/image" Target="../media/image38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52.png"/><Relationship Id="rId40" Type="http://schemas.openxmlformats.org/officeDocument/2006/relationships/customXml" Target="../ink/ink55.xml"/><Relationship Id="rId45" Type="http://schemas.openxmlformats.org/officeDocument/2006/relationships/image" Target="../media/image56.png"/><Relationship Id="rId53" Type="http://schemas.openxmlformats.org/officeDocument/2006/relationships/image" Target="../media/image60.png"/><Relationship Id="rId58" Type="http://schemas.openxmlformats.org/officeDocument/2006/relationships/customXml" Target="../ink/ink64.xml"/><Relationship Id="rId66" Type="http://schemas.openxmlformats.org/officeDocument/2006/relationships/customXml" Target="../ink/ink68.xml"/><Relationship Id="rId5" Type="http://schemas.openxmlformats.org/officeDocument/2006/relationships/image" Target="../media/image37.png"/><Relationship Id="rId61" Type="http://schemas.openxmlformats.org/officeDocument/2006/relationships/image" Target="../media/image64.png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png"/><Relationship Id="rId30" Type="http://schemas.openxmlformats.org/officeDocument/2006/relationships/customXml" Target="../ink/ink50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64" Type="http://schemas.openxmlformats.org/officeDocument/2006/relationships/customXml" Target="../ink/ink67.xml"/><Relationship Id="rId8" Type="http://schemas.openxmlformats.org/officeDocument/2006/relationships/customXml" Target="../ink/ink39.xml"/><Relationship Id="rId51" Type="http://schemas.openxmlformats.org/officeDocument/2006/relationships/image" Target="../media/image59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0.png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59" Type="http://schemas.openxmlformats.org/officeDocument/2006/relationships/image" Target="../media/image63.png"/><Relationship Id="rId67" Type="http://schemas.openxmlformats.org/officeDocument/2006/relationships/image" Target="../media/image67.png"/><Relationship Id="rId20" Type="http://schemas.openxmlformats.org/officeDocument/2006/relationships/customXml" Target="../ink/ink45.xml"/><Relationship Id="rId41" Type="http://schemas.openxmlformats.org/officeDocument/2006/relationships/image" Target="../media/image54.png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40.xml"/><Relationship Id="rId31" Type="http://schemas.openxmlformats.org/officeDocument/2006/relationships/image" Target="../media/image5.png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65" Type="http://schemas.openxmlformats.org/officeDocument/2006/relationships/image" Target="../media/image66.png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4.xml"/><Relationship Id="rId3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7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5" Type="http://schemas.openxmlformats.org/officeDocument/2006/relationships/image" Target="../media/image71.png"/><Relationship Id="rId4" Type="http://schemas.openxmlformats.org/officeDocument/2006/relationships/customXml" Target="../ink/ink72.xml"/><Relationship Id="rId9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510.png"/><Relationship Id="rId12" Type="http://schemas.openxmlformats.org/officeDocument/2006/relationships/customXml" Target="../ink/ink81.xml"/><Relationship Id="rId17" Type="http://schemas.openxmlformats.org/officeDocument/2006/relationships/image" Target="../media/image1010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710.png"/><Relationship Id="rId5" Type="http://schemas.openxmlformats.org/officeDocument/2006/relationships/image" Target="../media/image410.png"/><Relationship Id="rId15" Type="http://schemas.openxmlformats.org/officeDocument/2006/relationships/image" Target="../media/image910.png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610.png"/><Relationship Id="rId14" Type="http://schemas.openxmlformats.org/officeDocument/2006/relationships/customXml" Target="../ink/ink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2" Type="http://schemas.openxmlformats.org/officeDocument/2006/relationships/customXml" Target="../ink/ink86.xml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1.png"/><Relationship Id="rId19" Type="http://schemas.openxmlformats.org/officeDocument/2006/relationships/image" Target="../media/image115.png"/><Relationship Id="rId4" Type="http://schemas.openxmlformats.org/officeDocument/2006/relationships/customXml" Target="../ink/ink8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06</a:t>
            </a:r>
          </a:p>
          <a:p>
            <a:r>
              <a:rPr lang="en-US" dirty="0"/>
              <a:t>Optimization Problem: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5616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97844"/>
              </p:ext>
            </p:extLst>
          </p:nvPr>
        </p:nvGraphicFramePr>
        <p:xfrm>
          <a:off x="3338286" y="1500554"/>
          <a:ext cx="8015510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801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05828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B09E32-E699-8645-8447-8546E76AC55A}"/>
                  </a:ext>
                </a:extLst>
              </p14:cNvPr>
              <p14:cNvContentPartPr/>
              <p14:nvPr/>
            </p14:nvContentPartPr>
            <p14:xfrm>
              <a:off x="163823" y="45787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B09E32-E699-8645-8447-8546E76AC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03" y="457440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7ABD6AB-2E9F-B445-A6F1-568ECDBD8C4D}"/>
              </a:ext>
            </a:extLst>
          </p:cNvPr>
          <p:cNvGrpSpPr/>
          <p:nvPr/>
        </p:nvGrpSpPr>
        <p:grpSpPr>
          <a:xfrm>
            <a:off x="4622423" y="2908680"/>
            <a:ext cx="562320" cy="333360"/>
            <a:chOff x="4622423" y="2908680"/>
            <a:chExt cx="56232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4C03FD-F961-E84F-9FEC-4E17B6804F31}"/>
                    </a:ext>
                  </a:extLst>
                </p14:cNvPr>
                <p14:cNvContentPartPr/>
                <p14:nvPr/>
              </p14:nvContentPartPr>
              <p14:xfrm>
                <a:off x="4622423" y="2924160"/>
                <a:ext cx="361440" cy="31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4C03FD-F961-E84F-9FEC-4E17B6804F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18103" y="2919840"/>
                  <a:ext cx="370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423B1D-D2A6-8F46-83EE-EDBF2F77C85B}"/>
                    </a:ext>
                  </a:extLst>
                </p14:cNvPr>
                <p14:cNvContentPartPr/>
                <p14:nvPr/>
              </p14:nvContentPartPr>
              <p14:xfrm>
                <a:off x="4977743" y="2908680"/>
                <a:ext cx="207000" cy="232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423B1D-D2A6-8F46-83EE-EDBF2F77C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3423" y="2904360"/>
                  <a:ext cx="21564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98392C5-DF3B-4D4D-9432-DDE9563CBCD9}"/>
                  </a:ext>
                </a:extLst>
              </p14:cNvPr>
              <p14:cNvContentPartPr/>
              <p14:nvPr/>
            </p14:nvContentPartPr>
            <p14:xfrm>
              <a:off x="5988983" y="940920"/>
              <a:ext cx="616320" cy="451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98392C5-DF3B-4D4D-9432-DDE9563CBC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4663" y="936600"/>
                <a:ext cx="62496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1511CB-89A5-E345-999C-61CF1FF57A6F}"/>
              </a:ext>
            </a:extLst>
          </p:cNvPr>
          <p:cNvGrpSpPr/>
          <p:nvPr/>
        </p:nvGrpSpPr>
        <p:grpSpPr>
          <a:xfrm>
            <a:off x="4627823" y="871440"/>
            <a:ext cx="335160" cy="495360"/>
            <a:chOff x="4627823" y="871440"/>
            <a:chExt cx="33516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E0D06A-5A1A-A748-AF32-E58D2082650B}"/>
                    </a:ext>
                  </a:extLst>
                </p14:cNvPr>
                <p14:cNvContentPartPr/>
                <p14:nvPr/>
              </p14:nvContentPartPr>
              <p14:xfrm>
                <a:off x="4775063" y="871440"/>
                <a:ext cx="3960" cy="488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E0D06A-5A1A-A748-AF32-E58D208265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0743" y="867120"/>
                  <a:ext cx="126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2EF72C-A36A-ED43-841C-416F080E3BAE}"/>
                    </a:ext>
                  </a:extLst>
                </p14:cNvPr>
                <p14:cNvContentPartPr/>
                <p14:nvPr/>
              </p14:nvContentPartPr>
              <p14:xfrm>
                <a:off x="4627823" y="1108680"/>
                <a:ext cx="3351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2EF72C-A36A-ED43-841C-416F080E3B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23503" y="1104360"/>
                  <a:ext cx="3438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19CD4C6-D802-404F-BCF5-1B526CE06575}"/>
              </a:ext>
            </a:extLst>
          </p:cNvPr>
          <p:cNvGrpSpPr/>
          <p:nvPr/>
        </p:nvGrpSpPr>
        <p:grpSpPr>
          <a:xfrm>
            <a:off x="384143" y="2202360"/>
            <a:ext cx="2625840" cy="1747800"/>
            <a:chOff x="384143" y="2202360"/>
            <a:chExt cx="2625840" cy="174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E09029-244C-7540-BC80-28DB3D85DE4A}"/>
                    </a:ext>
                  </a:extLst>
                </p14:cNvPr>
                <p14:cNvContentPartPr/>
                <p14:nvPr/>
              </p14:nvContentPartPr>
              <p14:xfrm>
                <a:off x="2183423" y="3348600"/>
                <a:ext cx="71748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E09029-244C-7540-BC80-28DB3D85DE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9103" y="3344280"/>
                  <a:ext cx="726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A3C275-EC3F-E146-BE8D-EDA01617E56E}"/>
                    </a:ext>
                  </a:extLst>
                </p14:cNvPr>
                <p14:cNvContentPartPr/>
                <p14:nvPr/>
              </p14:nvContentPartPr>
              <p14:xfrm>
                <a:off x="2749703" y="3270840"/>
                <a:ext cx="26028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A3C275-EC3F-E146-BE8D-EDA01617E5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5383" y="3266520"/>
                  <a:ext cx="268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050E6F2-5C61-DE48-9D20-DD33CCBDF47A}"/>
                    </a:ext>
                  </a:extLst>
                </p14:cNvPr>
                <p14:cNvContentPartPr/>
                <p14:nvPr/>
              </p14:nvContentPartPr>
              <p14:xfrm>
                <a:off x="384143" y="2202360"/>
                <a:ext cx="2072520" cy="1747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050E6F2-5C61-DE48-9D20-DD33CCBDF4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23" y="2198040"/>
                  <a:ext cx="2081160" cy="175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B768450-9672-3D40-990D-50B611690D6D}"/>
              </a:ext>
            </a:extLst>
          </p:cNvPr>
          <p:cNvGrpSpPr/>
          <p:nvPr/>
        </p:nvGrpSpPr>
        <p:grpSpPr>
          <a:xfrm>
            <a:off x="2032223" y="2867640"/>
            <a:ext cx="535680" cy="279360"/>
            <a:chOff x="2032223" y="2867640"/>
            <a:chExt cx="5356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119728-DAE7-C54E-AD60-E72834C0F56B}"/>
                    </a:ext>
                  </a:extLst>
                </p14:cNvPr>
                <p14:cNvContentPartPr/>
                <p14:nvPr/>
              </p14:nvContentPartPr>
              <p14:xfrm>
                <a:off x="2177303" y="2932800"/>
                <a:ext cx="39060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119728-DAE7-C54E-AD60-E72834C0F5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2983" y="2928480"/>
                  <a:ext cx="399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6E2373-D733-DA46-A7E5-4D07016BB516}"/>
                    </a:ext>
                  </a:extLst>
                </p14:cNvPr>
                <p14:cNvContentPartPr/>
                <p14:nvPr/>
              </p14:nvContentPartPr>
              <p14:xfrm>
                <a:off x="2032223" y="2867640"/>
                <a:ext cx="209160" cy="27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6E2373-D733-DA46-A7E5-4D07016BB5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7903" y="2863320"/>
                  <a:ext cx="21780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91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56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327822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50430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29CEB-B396-D54F-8BD4-8564B9441C2D}"/>
                  </a:ext>
                </a:extLst>
              </p14:cNvPr>
              <p14:cNvContentPartPr/>
              <p14:nvPr/>
            </p14:nvContentPartPr>
            <p14:xfrm>
              <a:off x="2982623" y="4104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29CEB-B396-D54F-8BD4-8564B9441C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623" y="3925320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734F906-38C8-6E4F-9344-A68D1F84180E}"/>
              </a:ext>
            </a:extLst>
          </p:cNvPr>
          <p:cNvGrpSpPr/>
          <p:nvPr/>
        </p:nvGrpSpPr>
        <p:grpSpPr>
          <a:xfrm>
            <a:off x="5308223" y="755520"/>
            <a:ext cx="336240" cy="707760"/>
            <a:chOff x="5308223" y="755520"/>
            <a:chExt cx="33624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BDB7F4-913C-A142-B5CB-1B2E36F9231C}"/>
                    </a:ext>
                  </a:extLst>
                </p14:cNvPr>
                <p14:cNvContentPartPr/>
                <p14:nvPr/>
              </p14:nvContentPartPr>
              <p14:xfrm>
                <a:off x="5379863" y="755520"/>
                <a:ext cx="360" cy="589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BDB7F4-913C-A142-B5CB-1B2E36F923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5543" y="751200"/>
                  <a:ext cx="900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CF8D38-CD2A-D140-A788-F634EB0EFC96}"/>
                    </a:ext>
                  </a:extLst>
                </p14:cNvPr>
                <p14:cNvContentPartPr/>
                <p14:nvPr/>
              </p14:nvContentPartPr>
              <p14:xfrm>
                <a:off x="5308223" y="1060800"/>
                <a:ext cx="336240" cy="402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CF8D38-CD2A-D140-A788-F634EB0EF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03903" y="1056480"/>
                  <a:ext cx="34488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26793A-6861-0349-A318-423A27A8B7A0}"/>
                  </a:ext>
                </a:extLst>
              </p14:cNvPr>
              <p14:cNvContentPartPr/>
              <p14:nvPr/>
            </p14:nvContentPartPr>
            <p14:xfrm>
              <a:off x="5218223" y="3172920"/>
              <a:ext cx="384120" cy="33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26793A-6861-0349-A318-423A27A8B7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3903" y="3168600"/>
                <a:ext cx="392760" cy="34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79815-DCB3-AD46-94B9-A208427D9B6C}"/>
              </a:ext>
            </a:extLst>
          </p:cNvPr>
          <p:cNvGrpSpPr/>
          <p:nvPr/>
        </p:nvGrpSpPr>
        <p:grpSpPr>
          <a:xfrm>
            <a:off x="6104543" y="888360"/>
            <a:ext cx="345960" cy="463680"/>
            <a:chOff x="6104543" y="888360"/>
            <a:chExt cx="34596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89C777-04E0-F74A-A0C7-0C302934C68A}"/>
                    </a:ext>
                  </a:extLst>
                </p14:cNvPr>
                <p14:cNvContentPartPr/>
                <p14:nvPr/>
              </p14:nvContentPartPr>
              <p14:xfrm>
                <a:off x="6208943" y="888360"/>
                <a:ext cx="4104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89C777-04E0-F74A-A0C7-0C302934C6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4623" y="884040"/>
                  <a:ext cx="496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5C9498-FFC0-674E-AA10-F476BC66FE3C}"/>
                    </a:ext>
                  </a:extLst>
                </p14:cNvPr>
                <p14:cNvContentPartPr/>
                <p14:nvPr/>
              </p14:nvContentPartPr>
              <p14:xfrm>
                <a:off x="6104543" y="1113000"/>
                <a:ext cx="345960" cy="23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5C9498-FFC0-674E-AA10-F476BC66FE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0223" y="1108680"/>
                  <a:ext cx="35460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2A0009-60DC-E549-B342-7CD862B51A5C}"/>
                  </a:ext>
                </a:extLst>
              </p14:cNvPr>
              <p14:cNvContentPartPr/>
              <p14:nvPr/>
            </p14:nvContentPartPr>
            <p14:xfrm>
              <a:off x="6126503" y="3363000"/>
              <a:ext cx="219240" cy="35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2A0009-60DC-E549-B342-7CD862B51A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2183" y="3358680"/>
                <a:ext cx="2278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807A6DA-22C7-7E4B-802A-59FD52E3D385}"/>
                  </a:ext>
                </a:extLst>
              </p14:cNvPr>
              <p14:cNvContentPartPr/>
              <p14:nvPr/>
            </p14:nvContentPartPr>
            <p14:xfrm>
              <a:off x="6391103" y="3422040"/>
              <a:ext cx="192960" cy="176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807A6DA-22C7-7E4B-802A-59FD52E3D3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6783" y="3417720"/>
                <a:ext cx="20160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68E1F17-6B6E-8D47-B937-C17E9C51DA00}"/>
              </a:ext>
            </a:extLst>
          </p:cNvPr>
          <p:cNvGrpSpPr/>
          <p:nvPr/>
        </p:nvGrpSpPr>
        <p:grpSpPr>
          <a:xfrm>
            <a:off x="6723743" y="3328440"/>
            <a:ext cx="492120" cy="404280"/>
            <a:chOff x="6723743" y="3328440"/>
            <a:chExt cx="4921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5B5325-1926-764F-9001-847F26BF4D80}"/>
                    </a:ext>
                  </a:extLst>
                </p14:cNvPr>
                <p14:cNvContentPartPr/>
                <p14:nvPr/>
              </p14:nvContentPartPr>
              <p14:xfrm>
                <a:off x="6723743" y="3328440"/>
                <a:ext cx="299160" cy="40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5B5325-1926-764F-9001-847F26BF4D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19423" y="3324120"/>
                  <a:ext cx="307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F84FA4-5BEA-7947-B9D8-7FA81B75E700}"/>
                    </a:ext>
                  </a:extLst>
                </p14:cNvPr>
                <p14:cNvContentPartPr/>
                <p14:nvPr/>
              </p14:nvContentPartPr>
              <p14:xfrm>
                <a:off x="7066463" y="3382440"/>
                <a:ext cx="149400" cy="25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F84FA4-5BEA-7947-B9D8-7FA81B75E7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2143" y="3378120"/>
                  <a:ext cx="15804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9C5F120-CF50-8A47-9AA0-3899EDD0D32C}"/>
                  </a:ext>
                </a:extLst>
              </p14:cNvPr>
              <p14:cNvContentPartPr/>
              <p14:nvPr/>
            </p14:nvContentPartPr>
            <p14:xfrm>
              <a:off x="1981463" y="2964840"/>
              <a:ext cx="169560" cy="713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9C5F120-CF50-8A47-9AA0-3899EDD0D3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77143" y="2960520"/>
                <a:ext cx="17820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DD1EC12-D26B-4A4B-B4EB-0832F3F600DA}"/>
                  </a:ext>
                </a:extLst>
              </p14:cNvPr>
              <p14:cNvContentPartPr/>
              <p14:nvPr/>
            </p14:nvContentPartPr>
            <p14:xfrm>
              <a:off x="443903" y="3593760"/>
              <a:ext cx="296280" cy="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DD1EC12-D26B-4A4B-B4EB-0832F3F600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9583" y="3589440"/>
                <a:ext cx="304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77448A-02A3-F942-9B04-E67008C100D1}"/>
                  </a:ext>
                </a:extLst>
              </p14:cNvPr>
              <p14:cNvContentPartPr/>
              <p14:nvPr/>
            </p14:nvContentPartPr>
            <p14:xfrm>
              <a:off x="318623" y="2444280"/>
              <a:ext cx="465840" cy="1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77448A-02A3-F942-9B04-E67008C100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303" y="2439960"/>
                <a:ext cx="47448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E46FB48-772F-024A-831E-ABF2AA1603BB}"/>
              </a:ext>
            </a:extLst>
          </p:cNvPr>
          <p:cNvGrpSpPr/>
          <p:nvPr/>
        </p:nvGrpSpPr>
        <p:grpSpPr>
          <a:xfrm>
            <a:off x="1463063" y="2799600"/>
            <a:ext cx="784440" cy="1051200"/>
            <a:chOff x="1463063" y="2799600"/>
            <a:chExt cx="784440" cy="10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DD6BA7-98DB-BC48-B1F8-3B6E2F2F1389}"/>
                    </a:ext>
                  </a:extLst>
                </p14:cNvPr>
                <p14:cNvContentPartPr/>
                <p14:nvPr/>
              </p14:nvContentPartPr>
              <p14:xfrm>
                <a:off x="1964183" y="3254640"/>
                <a:ext cx="283320" cy="1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DD6BA7-98DB-BC48-B1F8-3B6E2F2F13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59863" y="3250320"/>
                  <a:ext cx="29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F9F46C-7509-094D-B87E-5A0ADE66ADCB}"/>
                    </a:ext>
                  </a:extLst>
                </p14:cNvPr>
                <p14:cNvContentPartPr/>
                <p14:nvPr/>
              </p14:nvContentPartPr>
              <p14:xfrm>
                <a:off x="2027543" y="315672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F9F46C-7509-094D-B87E-5A0ADE66AD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23223" y="31524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4C7087-CCDF-D846-A737-5D8766CB2286}"/>
                    </a:ext>
                  </a:extLst>
                </p14:cNvPr>
                <p14:cNvContentPartPr/>
                <p14:nvPr/>
              </p14:nvContentPartPr>
              <p14:xfrm>
                <a:off x="2049863" y="3156720"/>
                <a:ext cx="12960" cy="373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4C7087-CCDF-D846-A737-5D8766CB22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5543" y="3152400"/>
                  <a:ext cx="21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0EC310-CEA9-3A4E-BF2A-3BC2B2572317}"/>
                    </a:ext>
                  </a:extLst>
                </p14:cNvPr>
                <p14:cNvContentPartPr/>
                <p14:nvPr/>
              </p14:nvContentPartPr>
              <p14:xfrm>
                <a:off x="1463063" y="2799600"/>
                <a:ext cx="558000" cy="105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0EC310-CEA9-3A4E-BF2A-3BC2B25723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8743" y="2795280"/>
                  <a:ext cx="566640" cy="10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841094-3062-1744-B205-F2FB17363403}"/>
                  </a:ext>
                </a:extLst>
              </p14:cNvPr>
              <p14:cNvContentPartPr/>
              <p14:nvPr/>
            </p14:nvContentPartPr>
            <p14:xfrm>
              <a:off x="7308023" y="306240"/>
              <a:ext cx="797040" cy="643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841094-3062-1744-B205-F2FB173634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03703" y="301920"/>
                <a:ext cx="8056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CD3215D-A2D6-054A-A82C-5835467B1110}"/>
                  </a:ext>
                </a:extLst>
              </p14:cNvPr>
              <p14:cNvContentPartPr/>
              <p14:nvPr/>
            </p14:nvContentPartPr>
            <p14:xfrm>
              <a:off x="743063" y="2793480"/>
              <a:ext cx="586080" cy="1040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CD3215D-A2D6-054A-A82C-5835467B11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8743" y="2789160"/>
                <a:ext cx="594720" cy="10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BCA6478-AEDA-ED4B-AAC8-78A14E744F9B}"/>
              </a:ext>
            </a:extLst>
          </p:cNvPr>
          <p:cNvGrpSpPr/>
          <p:nvPr/>
        </p:nvGrpSpPr>
        <p:grpSpPr>
          <a:xfrm>
            <a:off x="7396583" y="3262920"/>
            <a:ext cx="509040" cy="392040"/>
            <a:chOff x="7396583" y="3262920"/>
            <a:chExt cx="5090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E62299-AECD-8647-BD54-91677F8EBA63}"/>
                    </a:ext>
                  </a:extLst>
                </p14:cNvPr>
                <p14:cNvContentPartPr/>
                <p14:nvPr/>
              </p14:nvContentPartPr>
              <p14:xfrm>
                <a:off x="7396583" y="3303960"/>
                <a:ext cx="360" cy="337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E62299-AECD-8647-BD54-91677F8EBA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2263" y="3299640"/>
                  <a:ext cx="9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FB21F2-F71E-104A-B201-0D2B0FF59D6E}"/>
                    </a:ext>
                  </a:extLst>
                </p14:cNvPr>
                <p14:cNvContentPartPr/>
                <p14:nvPr/>
              </p14:nvContentPartPr>
              <p14:xfrm>
                <a:off x="7547783" y="3315840"/>
                <a:ext cx="4320" cy="339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FB21F2-F71E-104A-B201-0D2B0FF59D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43463" y="3311520"/>
                  <a:ext cx="12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005996-F5BC-7540-AF78-C162D46F772F}"/>
                    </a:ext>
                  </a:extLst>
                </p14:cNvPr>
                <p14:cNvContentPartPr/>
                <p14:nvPr/>
              </p14:nvContentPartPr>
              <p14:xfrm>
                <a:off x="7706543" y="3262920"/>
                <a:ext cx="199080" cy="20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005996-F5BC-7540-AF78-C162D46F77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2223" y="3258600"/>
                  <a:ext cx="20772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BEC4D6-AB45-B34D-9DE3-0313729809B5}"/>
                  </a:ext>
                </a:extLst>
              </p14:cNvPr>
              <p14:cNvContentPartPr/>
              <p14:nvPr/>
            </p14:nvContentPartPr>
            <p14:xfrm>
              <a:off x="8161223" y="607560"/>
              <a:ext cx="761040" cy="808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BEC4D6-AB45-B34D-9DE3-0313729809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56903" y="603240"/>
                <a:ext cx="769680" cy="81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DBFD86B0-56C3-2348-8293-89EA8F390932}"/>
              </a:ext>
            </a:extLst>
          </p:cNvPr>
          <p:cNvGrpSpPr/>
          <p:nvPr/>
        </p:nvGrpSpPr>
        <p:grpSpPr>
          <a:xfrm>
            <a:off x="8175263" y="3210000"/>
            <a:ext cx="3660840" cy="649440"/>
            <a:chOff x="8175263" y="3210000"/>
            <a:chExt cx="3660840" cy="64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389B58-8657-E94E-B4AA-A6126734CBF5}"/>
                    </a:ext>
                  </a:extLst>
                </p14:cNvPr>
                <p14:cNvContentPartPr/>
                <p14:nvPr/>
              </p14:nvContentPartPr>
              <p14:xfrm>
                <a:off x="8175263" y="3336720"/>
                <a:ext cx="26280" cy="338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389B58-8657-E94E-B4AA-A6126734CB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70943" y="3332400"/>
                  <a:ext cx="34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4B856F-42F1-A549-B05C-48A18E21C55D}"/>
                    </a:ext>
                  </a:extLst>
                </p14:cNvPr>
                <p14:cNvContentPartPr/>
                <p14:nvPr/>
              </p14:nvContentPartPr>
              <p14:xfrm>
                <a:off x="8307743" y="3358320"/>
                <a:ext cx="360" cy="28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4B856F-42F1-A549-B05C-48A18E21C5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03423" y="3354000"/>
                  <a:ext cx="9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A0BAF8-A48D-E049-9777-25B07D917D23}"/>
                    </a:ext>
                  </a:extLst>
                </p14:cNvPr>
                <p14:cNvContentPartPr/>
                <p14:nvPr/>
              </p14:nvContentPartPr>
              <p14:xfrm>
                <a:off x="8187863" y="3398640"/>
                <a:ext cx="430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A0BAF8-A48D-E049-9777-25B07D917D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3543" y="3394320"/>
                  <a:ext cx="438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54CFC0-124D-F746-956F-CC8216D312C3}"/>
                    </a:ext>
                  </a:extLst>
                </p14:cNvPr>
                <p14:cNvContentPartPr/>
                <p14:nvPr/>
              </p14:nvContentPartPr>
              <p14:xfrm>
                <a:off x="8411063" y="3210000"/>
                <a:ext cx="181440" cy="19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54CFC0-124D-F746-956F-CC8216D312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06743" y="3205680"/>
                  <a:ext cx="190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731FF3-F5BB-F548-86A8-A8A2C4A7641E}"/>
                    </a:ext>
                  </a:extLst>
                </p14:cNvPr>
                <p14:cNvContentPartPr/>
                <p14:nvPr/>
              </p14:nvContentPartPr>
              <p14:xfrm>
                <a:off x="8877623" y="3405480"/>
                <a:ext cx="2958480" cy="4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731FF3-F5BB-F548-86A8-A8A2C4A764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73303" y="3401160"/>
                  <a:ext cx="2967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746704-6692-A04C-B29F-67F211278012}"/>
              </a:ext>
            </a:extLst>
          </p:cNvPr>
          <p:cNvGrpSpPr/>
          <p:nvPr/>
        </p:nvGrpSpPr>
        <p:grpSpPr>
          <a:xfrm>
            <a:off x="7421063" y="860280"/>
            <a:ext cx="3590640" cy="601560"/>
            <a:chOff x="7421063" y="860280"/>
            <a:chExt cx="359064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FABB63-44AB-0F4E-B6F9-FC1254D47D3A}"/>
                    </a:ext>
                  </a:extLst>
                </p14:cNvPr>
                <p14:cNvContentPartPr/>
                <p14:nvPr/>
              </p14:nvContentPartPr>
              <p14:xfrm>
                <a:off x="7511063" y="1037400"/>
                <a:ext cx="7560" cy="39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FABB63-44AB-0F4E-B6F9-FC1254D47D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6743" y="1033080"/>
                  <a:ext cx="16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F1A9D5-2D23-1F4A-AEDF-5164959F03EA}"/>
                    </a:ext>
                  </a:extLst>
                </p14:cNvPr>
                <p14:cNvContentPartPr/>
                <p14:nvPr/>
              </p14:nvContentPartPr>
              <p14:xfrm>
                <a:off x="7421063" y="1084200"/>
                <a:ext cx="307080" cy="377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F1A9D5-2D23-1F4A-AEDF-5164959F03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6743" y="1079880"/>
                  <a:ext cx="315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33DF32-A373-3A43-9E9B-4CD1F7C16437}"/>
                    </a:ext>
                  </a:extLst>
                </p14:cNvPr>
                <p14:cNvContentPartPr/>
                <p14:nvPr/>
              </p14:nvContentPartPr>
              <p14:xfrm>
                <a:off x="8203703" y="1028400"/>
                <a:ext cx="2759760" cy="11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33DF32-A373-3A43-9E9B-4CD1F7C164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9383" y="1024080"/>
                  <a:ext cx="2768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14548B-548B-454B-9B96-84E13675B993}"/>
                    </a:ext>
                  </a:extLst>
                </p14:cNvPr>
                <p14:cNvContentPartPr/>
                <p14:nvPr/>
              </p14:nvContentPartPr>
              <p14:xfrm>
                <a:off x="10692023" y="860280"/>
                <a:ext cx="319680" cy="43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14548B-548B-454B-9B96-84E13675B9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87703" y="855960"/>
                  <a:ext cx="328320" cy="44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FED7309-AF4A-D943-8AF6-D14647B549D3}"/>
                  </a:ext>
                </a:extLst>
              </p14:cNvPr>
              <p14:cNvContentPartPr/>
              <p14:nvPr/>
            </p14:nvContentPartPr>
            <p14:xfrm>
              <a:off x="3007103" y="2268960"/>
              <a:ext cx="706680" cy="1446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FED7309-AF4A-D943-8AF6-D14647B549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2783" y="2264640"/>
                <a:ext cx="715320" cy="14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1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97395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8901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EE9D2C-B177-3944-91CE-5B294ADC89DC}"/>
                  </a:ext>
                </a:extLst>
              </p14:cNvPr>
              <p14:cNvContentPartPr/>
              <p14:nvPr/>
            </p14:nvContentPartPr>
            <p14:xfrm>
              <a:off x="4864343" y="3779520"/>
              <a:ext cx="285480" cy="28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EE9D2C-B177-3944-91CE-5B294ADC8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23" y="3775200"/>
                <a:ext cx="2941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F2BBE4-CA4B-0F4C-83A7-C86672B39757}"/>
                  </a:ext>
                </a:extLst>
              </p14:cNvPr>
              <p14:cNvContentPartPr/>
              <p14:nvPr/>
            </p14:nvContentPartPr>
            <p14:xfrm>
              <a:off x="5571383" y="3746760"/>
              <a:ext cx="322200" cy="34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F2BBE4-CA4B-0F4C-83A7-C86672B397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7063" y="3742440"/>
                <a:ext cx="3308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25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358630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26903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9442F8-9FA0-9548-B6CE-59AF504EED98}"/>
                  </a:ext>
                </a:extLst>
              </p14:cNvPr>
              <p14:cNvContentPartPr/>
              <p14:nvPr/>
            </p14:nvContentPartPr>
            <p14:xfrm>
              <a:off x="6742823" y="797640"/>
              <a:ext cx="1106640" cy="780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9442F8-9FA0-9548-B6CE-59AF504EE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8503" y="793320"/>
                <a:ext cx="11152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2DB69C-460B-2C40-A950-1C9383E83EE4}"/>
                  </a:ext>
                </a:extLst>
              </p14:cNvPr>
              <p14:cNvContentPartPr/>
              <p14:nvPr/>
            </p14:nvContentPartPr>
            <p14:xfrm>
              <a:off x="2980463" y="2522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2DB69C-460B-2C40-A950-1C9383E83E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463" y="7260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8892E7-E36F-764D-B973-8772FFFB4812}"/>
                  </a:ext>
                </a:extLst>
              </p14:cNvPr>
              <p14:cNvContentPartPr/>
              <p14:nvPr/>
            </p14:nvContentPartPr>
            <p14:xfrm>
              <a:off x="7507823" y="394188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8892E7-E36F-764D-B973-8772FFFB48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8183" y="37618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84ED1ED-A190-A24C-8812-49A824726C9D}"/>
                  </a:ext>
                </a:extLst>
              </p14:cNvPr>
              <p14:cNvContentPartPr/>
              <p14:nvPr/>
            </p14:nvContentPartPr>
            <p14:xfrm>
              <a:off x="468383" y="2458680"/>
              <a:ext cx="1645920" cy="1079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84ED1ED-A190-A24C-8812-49A824726C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383" y="2279040"/>
                <a:ext cx="1825560" cy="14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99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A010-DC3E-EC41-8D83-FFB8F33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772-9E34-1747-BE78-1DE7AA6D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, w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1, </a:t>
            </a:r>
            <a:r>
              <a:rPr lang="en-GB" i="1" dirty="0"/>
              <a:t>w</a:t>
            </a:r>
            <a:r>
              <a:rPr lang="en-GB" dirty="0"/>
              <a:t>],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- 1, </a:t>
            </a:r>
            <a:r>
              <a:rPr lang="en-GB" i="1" dirty="0"/>
              <a:t>w </a:t>
            </a:r>
            <a:r>
              <a:rPr lang="en-GB" dirty="0"/>
              <a:t>- </a:t>
            </a:r>
            <a:r>
              <a:rPr lang="en-GB" i="1" dirty="0" err="1"/>
              <a:t>wi</a:t>
            </a:r>
            <a:r>
              <a:rPr lang="en-GB" dirty="0"/>
              <a:t>] + Pi)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4, </a:t>
            </a:r>
            <a:r>
              <a:rPr lang="en-GB" i="1" dirty="0"/>
              <a:t>w </a:t>
            </a:r>
            <a:r>
              <a:rPr lang="en-GB" dirty="0"/>
              <a:t>= 4: </a:t>
            </a:r>
            <a:endParaRPr lang="en-GB" dirty="0">
              <a:effectLst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4, 4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/>
              <a:t>3</a:t>
            </a:r>
            <a:r>
              <a:rPr lang="en-GB" dirty="0"/>
              <a:t>, </a:t>
            </a:r>
            <a:r>
              <a:rPr lang="en-GB" i="1" dirty="0"/>
              <a:t>4</a:t>
            </a:r>
            <a:r>
              <a:rPr lang="en-GB" dirty="0"/>
              <a:t>],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3 , 4 </a:t>
            </a:r>
            <a:r>
              <a:rPr lang="en-GB" dirty="0"/>
              <a:t>- </a:t>
            </a:r>
            <a:r>
              <a:rPr lang="en-GB" i="1" dirty="0"/>
              <a:t>4</a:t>
            </a:r>
            <a:r>
              <a:rPr lang="en-GB" dirty="0"/>
              <a:t>] + 30)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4, 4</a:t>
            </a:r>
            <a:r>
              <a:rPr lang="en-GB" dirty="0"/>
              <a:t>] = Max( 80, 30)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9454-DFB8-574C-B6A9-7EFA74F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76010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03043"/>
              </p:ext>
            </p:extLst>
          </p:nvPr>
        </p:nvGraphicFramePr>
        <p:xfrm>
          <a:off x="3235568" y="1698171"/>
          <a:ext cx="8118228" cy="35267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182141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46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A010-DC3E-EC41-8D83-FFB8F33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772-9E34-1747-BE78-1DE7AA6D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, w</a:t>
            </a:r>
            <a:r>
              <a:rPr lang="en-GB" dirty="0"/>
              <a:t>] = Max 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1, </a:t>
            </a:r>
            <a:r>
              <a:rPr lang="en-GB" i="1" dirty="0"/>
              <a:t>w</a:t>
            </a:r>
            <a:r>
              <a:rPr lang="en-GB" dirty="0"/>
              <a:t>], 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- 1, </a:t>
            </a:r>
            <a:r>
              <a:rPr lang="en-GB" i="1" dirty="0"/>
              <a:t>w </a:t>
            </a:r>
            <a:r>
              <a:rPr lang="en-GB" dirty="0"/>
              <a:t>- </a:t>
            </a:r>
            <a:r>
              <a:rPr lang="en-GB" i="1" dirty="0" err="1"/>
              <a:t>wi</a:t>
            </a:r>
            <a:r>
              <a:rPr lang="en-GB" dirty="0"/>
              <a:t>] + Pi)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4, </a:t>
            </a:r>
            <a:r>
              <a:rPr lang="en-GB" i="1" dirty="0"/>
              <a:t>w </a:t>
            </a:r>
            <a:r>
              <a:rPr lang="en-GB" dirty="0"/>
              <a:t>= 5: </a:t>
            </a:r>
            <a:endParaRPr lang="en-GB" dirty="0">
              <a:effectLst/>
            </a:endParaRPr>
          </a:p>
          <a:p>
            <a:r>
              <a:rPr lang="en-GB" dirty="0"/>
              <a:t>I 5 w 5</a:t>
            </a:r>
          </a:p>
          <a:p>
            <a:endParaRPr lang="en-GB" dirty="0"/>
          </a:p>
          <a:p>
            <a:r>
              <a:rPr lang="en-GB" dirty="0"/>
              <a:t>V( 5,5) Max v( 4, 5)    , V( 4, 5- 5 + 70</a:t>
            </a:r>
          </a:p>
          <a:p>
            <a:r>
              <a:rPr lang="en-GB" dirty="0"/>
              <a:t>V( 5,5) Max v( 4, 5)    , V( 4, 0 ) + 70</a:t>
            </a:r>
          </a:p>
          <a:p>
            <a:r>
              <a:rPr lang="en-GB" dirty="0"/>
              <a:t>    Max  (110, 0 + 70)</a:t>
            </a:r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4, 5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/>
              <a:t>3</a:t>
            </a:r>
            <a:r>
              <a:rPr lang="en-GB" dirty="0"/>
              <a:t>, </a:t>
            </a:r>
            <a:r>
              <a:rPr lang="en-GB" i="1" dirty="0"/>
              <a:t>5</a:t>
            </a:r>
            <a:r>
              <a:rPr lang="en-GB" dirty="0"/>
              <a:t>],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3 , 5 </a:t>
            </a:r>
            <a:r>
              <a:rPr lang="en-GB" dirty="0"/>
              <a:t>- </a:t>
            </a:r>
            <a:r>
              <a:rPr lang="en-GB" i="1" dirty="0"/>
              <a:t>4</a:t>
            </a:r>
            <a:r>
              <a:rPr lang="en-GB" dirty="0"/>
              <a:t>] + 30)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4, 5</a:t>
            </a:r>
            <a:r>
              <a:rPr lang="en-GB" dirty="0"/>
              <a:t>] = Max( 110 , 20+30)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9454-DFB8-574C-B6A9-7EFA74F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18298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67414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9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555293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47322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9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444-7E15-DE4F-A3CB-DBB40926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CE6E-A595-9148-8B19-1711EA7F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Dynamic programming is a method for solving optimization problems.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idea: </a:t>
            </a:r>
            <a:r>
              <a:rPr lang="en-GB" dirty="0"/>
              <a:t>Compute the solutions to the sub- problems </a:t>
            </a:r>
            <a:r>
              <a:rPr lang="en-GB" i="1" dirty="0"/>
              <a:t>once and store the solutions in a table, so that they </a:t>
            </a:r>
            <a:r>
              <a:rPr lang="en-GB" dirty="0"/>
              <a:t>can be reused (repeatedly) later. </a:t>
            </a:r>
          </a:p>
          <a:p>
            <a:pPr>
              <a:lnSpc>
                <a:spcPct val="150000"/>
              </a:lnSpc>
            </a:pPr>
            <a:r>
              <a:rPr lang="en-GB" dirty="0"/>
              <a:t>It is a Bottom-Up approach.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3371D-81CB-E849-8DC6-CD548D8F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573389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A010-DC3E-EC41-8D83-FFB8F33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772-9E34-1747-BE78-1DE7AA6D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, w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1, </a:t>
            </a:r>
            <a:r>
              <a:rPr lang="en-GB" i="1" dirty="0"/>
              <a:t>w</a:t>
            </a:r>
            <a:r>
              <a:rPr lang="en-GB" dirty="0"/>
              <a:t>],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- 1, </a:t>
            </a:r>
            <a:r>
              <a:rPr lang="en-GB" i="1" dirty="0"/>
              <a:t>w </a:t>
            </a:r>
            <a:r>
              <a:rPr lang="en-GB" dirty="0"/>
              <a:t>- </a:t>
            </a:r>
            <a:r>
              <a:rPr lang="en-GB" i="1" dirty="0" err="1"/>
              <a:t>wi</a:t>
            </a:r>
            <a:r>
              <a:rPr lang="en-GB" dirty="0"/>
              <a:t>] + Pi)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5, </a:t>
            </a:r>
            <a:r>
              <a:rPr lang="en-GB" i="1" dirty="0"/>
              <a:t>w </a:t>
            </a:r>
            <a:r>
              <a:rPr lang="en-GB" dirty="0"/>
              <a:t>= 5: </a:t>
            </a:r>
            <a:endParaRPr lang="en-GB" dirty="0">
              <a:effectLst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5, 5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/>
              <a:t>4</a:t>
            </a:r>
            <a:r>
              <a:rPr lang="en-GB" dirty="0"/>
              <a:t>, </a:t>
            </a:r>
            <a:r>
              <a:rPr lang="en-GB" i="1" dirty="0"/>
              <a:t>5</a:t>
            </a:r>
            <a:r>
              <a:rPr lang="en-GB" dirty="0"/>
              <a:t>],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4 , 5 </a:t>
            </a:r>
            <a:r>
              <a:rPr lang="en-GB" dirty="0"/>
              <a:t>- </a:t>
            </a:r>
            <a:r>
              <a:rPr lang="en-GB" i="1" dirty="0"/>
              <a:t>5</a:t>
            </a:r>
            <a:r>
              <a:rPr lang="en-GB" dirty="0"/>
              <a:t>] + </a:t>
            </a:r>
            <a:r>
              <a:rPr lang="en-GB" dirty="0">
                <a:solidFill>
                  <a:schemeClr val="accent1"/>
                </a:solidFill>
              </a:rPr>
              <a:t>70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5, 5</a:t>
            </a:r>
            <a:r>
              <a:rPr lang="en-GB" dirty="0"/>
              <a:t>] = Max( 110 , 70)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9454-DFB8-574C-B6A9-7EFA74F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9654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705951"/>
              </p:ext>
            </p:extLst>
          </p:nvPr>
        </p:nvGraphicFramePr>
        <p:xfrm>
          <a:off x="3258428" y="152341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2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A010-DC3E-EC41-8D83-FFB8F33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772-9E34-1747-BE78-1DE7AA6D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, w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1, </a:t>
            </a:r>
            <a:r>
              <a:rPr lang="en-GB" i="1" dirty="0"/>
              <a:t>w</a:t>
            </a:r>
            <a:r>
              <a:rPr lang="en-GB" dirty="0"/>
              <a:t>],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- 1, </a:t>
            </a:r>
            <a:r>
              <a:rPr lang="en-GB" i="1" dirty="0"/>
              <a:t>w </a:t>
            </a:r>
            <a:r>
              <a:rPr lang="en-GB" dirty="0"/>
              <a:t>- </a:t>
            </a:r>
            <a:r>
              <a:rPr lang="en-GB" i="1" dirty="0" err="1"/>
              <a:t>wi</a:t>
            </a:r>
            <a:r>
              <a:rPr lang="en-GB" dirty="0"/>
              <a:t>] + Pi)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6, </a:t>
            </a:r>
            <a:r>
              <a:rPr lang="en-GB" i="1" dirty="0"/>
              <a:t>w </a:t>
            </a:r>
            <a:r>
              <a:rPr lang="en-GB" dirty="0"/>
              <a:t>= 6: </a:t>
            </a:r>
            <a:endParaRPr lang="en-GB" dirty="0">
              <a:effectLst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6, 6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/>
              <a:t>5</a:t>
            </a:r>
            <a:r>
              <a:rPr lang="en-GB" dirty="0"/>
              <a:t>, </a:t>
            </a:r>
            <a:r>
              <a:rPr lang="en-GB" i="1" dirty="0"/>
              <a:t>6</a:t>
            </a:r>
            <a:r>
              <a:rPr lang="en-GB" dirty="0"/>
              <a:t>],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5 , 6 - 6</a:t>
            </a:r>
            <a:r>
              <a:rPr lang="en-GB" dirty="0"/>
              <a:t>] + </a:t>
            </a:r>
            <a:r>
              <a:rPr lang="en-GB" dirty="0">
                <a:solidFill>
                  <a:schemeClr val="accent1"/>
                </a:solidFill>
              </a:rPr>
              <a:t>90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6, 6</a:t>
            </a:r>
            <a:r>
              <a:rPr lang="en-GB" dirty="0"/>
              <a:t>] = Max( 130 , 90)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9454-DFB8-574C-B6A9-7EFA74F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8081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30949"/>
              </p:ext>
            </p:extLst>
          </p:nvPr>
        </p:nvGraphicFramePr>
        <p:xfrm>
          <a:off x="3235568" y="152341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BDCA55-52EB-3049-9413-063536FFC649}"/>
                  </a:ext>
                </a:extLst>
              </p14:cNvPr>
              <p14:cNvContentPartPr/>
              <p14:nvPr/>
            </p14:nvContentPartPr>
            <p14:xfrm>
              <a:off x="9438480" y="3976560"/>
              <a:ext cx="32148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BDCA55-52EB-3049-9413-063536FFC6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4160" y="3972240"/>
                <a:ext cx="33012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5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A010-DC3E-EC41-8D83-FFB8F33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772-9E34-1747-BE78-1DE7AA6D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, w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- </a:t>
            </a:r>
            <a:r>
              <a:rPr lang="en-GB" dirty="0"/>
              <a:t>1, </a:t>
            </a:r>
            <a:r>
              <a:rPr lang="en-GB" i="1" dirty="0"/>
              <a:t>w</a:t>
            </a:r>
            <a:r>
              <a:rPr lang="en-GB" dirty="0"/>
              <a:t>],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- 1, </a:t>
            </a:r>
            <a:r>
              <a:rPr lang="en-GB" i="1" dirty="0"/>
              <a:t>w </a:t>
            </a:r>
            <a:r>
              <a:rPr lang="en-GB" dirty="0"/>
              <a:t>- </a:t>
            </a:r>
            <a:r>
              <a:rPr lang="en-GB" i="1" dirty="0" err="1"/>
              <a:t>wi</a:t>
            </a:r>
            <a:r>
              <a:rPr lang="en-GB" dirty="0"/>
              <a:t>] + Pi)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= 6, </a:t>
            </a:r>
            <a:r>
              <a:rPr lang="en-GB" i="1" dirty="0"/>
              <a:t>w </a:t>
            </a:r>
            <a:r>
              <a:rPr lang="en-GB" dirty="0"/>
              <a:t>= 10: </a:t>
            </a:r>
            <a:endParaRPr lang="en-GB" dirty="0">
              <a:effectLst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dirty="0"/>
              <a:t>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6, 10</a:t>
            </a:r>
            <a:r>
              <a:rPr lang="en-GB" dirty="0"/>
              <a:t>] = Max(</a:t>
            </a:r>
            <a:r>
              <a:rPr lang="en-GB" i="1" dirty="0"/>
              <a:t>V </a:t>
            </a:r>
            <a:r>
              <a:rPr lang="en-GB" dirty="0"/>
              <a:t>[</a:t>
            </a:r>
            <a:r>
              <a:rPr lang="en-GB" i="1" dirty="0"/>
              <a:t>5</a:t>
            </a:r>
            <a:r>
              <a:rPr lang="en-GB" dirty="0"/>
              <a:t>, </a:t>
            </a:r>
            <a:r>
              <a:rPr lang="en-GB" i="1" dirty="0"/>
              <a:t>10</a:t>
            </a:r>
            <a:r>
              <a:rPr lang="en-GB" dirty="0"/>
              <a:t>],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5 , 10 - 6</a:t>
            </a:r>
            <a:r>
              <a:rPr lang="en-GB" dirty="0"/>
              <a:t>] + </a:t>
            </a:r>
            <a:r>
              <a:rPr lang="en-GB" dirty="0">
                <a:solidFill>
                  <a:schemeClr val="accent1"/>
                </a:solidFill>
              </a:rPr>
              <a:t>90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6, 10</a:t>
            </a:r>
            <a:r>
              <a:rPr lang="en-GB" dirty="0"/>
              <a:t>] = Max( 180 , 80+90 )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i="1" dirty="0"/>
              <a:t>V</a:t>
            </a:r>
            <a:r>
              <a:rPr lang="en-GB" dirty="0"/>
              <a:t>[</a:t>
            </a:r>
            <a:r>
              <a:rPr lang="en-GB" i="1" dirty="0"/>
              <a:t>6, 10</a:t>
            </a:r>
            <a:r>
              <a:rPr lang="en-GB" dirty="0"/>
              <a:t>] = Max( 180 , 170 )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9454-DFB8-574C-B6A9-7EFA74F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A82FD0-8C41-A047-939C-693220F85B00}"/>
              </a:ext>
            </a:extLst>
          </p:cNvPr>
          <p:cNvGrpSpPr/>
          <p:nvPr/>
        </p:nvGrpSpPr>
        <p:grpSpPr>
          <a:xfrm>
            <a:off x="825920" y="-2748320"/>
            <a:ext cx="951480" cy="789480"/>
            <a:chOff x="825920" y="-2748320"/>
            <a:chExt cx="951480" cy="78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762FD4-067C-F247-847F-5DF21CA4D807}"/>
                    </a:ext>
                  </a:extLst>
                </p14:cNvPr>
                <p14:cNvContentPartPr/>
                <p14:nvPr/>
              </p14:nvContentPartPr>
              <p14:xfrm>
                <a:off x="825920" y="-2748320"/>
                <a:ext cx="335880" cy="789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762FD4-067C-F247-847F-5DF21CA4D8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1600" y="-2752640"/>
                  <a:ext cx="3445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E58D4E-C2E1-B94D-B449-CFC92E78CE66}"/>
                    </a:ext>
                  </a:extLst>
                </p14:cNvPr>
                <p14:cNvContentPartPr/>
                <p14:nvPr/>
              </p14:nvContentPartPr>
              <p14:xfrm>
                <a:off x="1453760" y="-2617280"/>
                <a:ext cx="32364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E58D4E-C2E1-B94D-B449-CFC92E78CE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9440" y="-2621600"/>
                  <a:ext cx="332280" cy="5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A59A7E-21C9-3E43-AD38-8C582B569D43}"/>
                  </a:ext>
                </a:extLst>
              </p14:cNvPr>
              <p14:cNvContentPartPr/>
              <p14:nvPr/>
            </p14:nvContentPartPr>
            <p14:xfrm>
              <a:off x="2145320" y="-2456720"/>
              <a:ext cx="25560" cy="43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A59A7E-21C9-3E43-AD38-8C582B569D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1000" y="-2461040"/>
                <a:ext cx="34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E78B42-3E58-1842-A749-7F0C870331C3}"/>
                  </a:ext>
                </a:extLst>
              </p14:cNvPr>
              <p14:cNvContentPartPr/>
              <p14:nvPr/>
            </p14:nvContentPartPr>
            <p14:xfrm>
              <a:off x="2473640" y="-2997440"/>
              <a:ext cx="440640" cy="64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E78B42-3E58-1842-A749-7F0C87033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320" y="-3001760"/>
                <a:ext cx="4492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43DBBD-13D7-BF48-942D-10428A3EB89B}"/>
                  </a:ext>
                </a:extLst>
              </p14:cNvPr>
              <p14:cNvContentPartPr/>
              <p14:nvPr/>
            </p14:nvContentPartPr>
            <p14:xfrm>
              <a:off x="3662360" y="-2684600"/>
              <a:ext cx="437760" cy="800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43DBBD-13D7-BF48-942D-10428A3EB8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8040" y="-2688920"/>
                <a:ext cx="446400" cy="80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FD57D-D0E8-DB45-B696-B55F7167DAF2}"/>
              </a:ext>
            </a:extLst>
          </p:cNvPr>
          <p:cNvGrpSpPr/>
          <p:nvPr/>
        </p:nvGrpSpPr>
        <p:grpSpPr>
          <a:xfrm>
            <a:off x="4896440" y="-3330440"/>
            <a:ext cx="2258280" cy="1071720"/>
            <a:chOff x="4896440" y="-3330440"/>
            <a:chExt cx="2258280" cy="10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3828AF-4C80-944D-82B3-5E5454921CE5}"/>
                    </a:ext>
                  </a:extLst>
                </p14:cNvPr>
                <p14:cNvContentPartPr/>
                <p14:nvPr/>
              </p14:nvContentPartPr>
              <p14:xfrm>
                <a:off x="4896440" y="-3256640"/>
                <a:ext cx="360" cy="76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3828AF-4C80-944D-82B3-5E5454921C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2120" y="-3260960"/>
                  <a:ext cx="900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11D019-E48F-1449-BF42-A85DECCE5605}"/>
                    </a:ext>
                  </a:extLst>
                </p14:cNvPr>
                <p14:cNvContentPartPr/>
                <p14:nvPr/>
              </p14:nvContentPartPr>
              <p14:xfrm>
                <a:off x="5251760" y="-3330440"/>
                <a:ext cx="836640" cy="107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11D019-E48F-1449-BF42-A85DECCE56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47440" y="-3334760"/>
                  <a:ext cx="84528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CA0D4B-615A-9545-90C6-85DEAF168CB2}"/>
                    </a:ext>
                  </a:extLst>
                </p14:cNvPr>
                <p14:cNvContentPartPr/>
                <p14:nvPr/>
              </p14:nvContentPartPr>
              <p14:xfrm>
                <a:off x="6463520" y="-3105080"/>
                <a:ext cx="691200" cy="445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CA0D4B-615A-9545-90C6-85DEAF168C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59200" y="-3109400"/>
                  <a:ext cx="699840" cy="45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286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92789"/>
              </p:ext>
            </p:extLst>
          </p:nvPr>
        </p:nvGraphicFramePr>
        <p:xfrm>
          <a:off x="3235568" y="152341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57411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18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7C9C-BA98-7F43-81DC-805B8B0C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E23299-29BA-D04E-B603-94668DE91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09975"/>
              </p:ext>
            </p:extLst>
          </p:nvPr>
        </p:nvGraphicFramePr>
        <p:xfrm>
          <a:off x="838200" y="1825625"/>
          <a:ext cx="10515597" cy="2692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1226">
                  <a:extLst>
                    <a:ext uri="{9D8B030D-6E8A-4147-A177-3AD203B41FA5}">
                      <a16:colId xmlns:a16="http://schemas.microsoft.com/office/drawing/2014/main" val="3658849157"/>
                    </a:ext>
                  </a:extLst>
                </a:gridCol>
                <a:gridCol w="4489172">
                  <a:extLst>
                    <a:ext uri="{9D8B030D-6E8A-4147-A177-3AD203B41FA5}">
                      <a16:colId xmlns:a16="http://schemas.microsoft.com/office/drawing/2014/main" val="10180048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51355684"/>
                    </a:ext>
                  </a:extLst>
                </a:gridCol>
              </a:tblGrid>
              <a:tr h="467632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 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</a:t>
                      </a:r>
                      <a:r>
                        <a:rPr lang="en-PK" dirty="0"/>
                        <a:t>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180. 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90-70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3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8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541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9DDC0-E0BD-AD4A-9B4D-3DAF55FE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FD37E0-191B-9B44-9E79-23DD3FCEA99B}"/>
                  </a:ext>
                </a:extLst>
              </p14:cNvPr>
              <p14:cNvContentPartPr/>
              <p14:nvPr/>
            </p14:nvContentPartPr>
            <p14:xfrm>
              <a:off x="3436583" y="35221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FD37E0-191B-9B44-9E79-23DD3FCEA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2263" y="35178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202240A-28E5-8D40-9F44-4710097303E4}"/>
                  </a:ext>
                </a:extLst>
              </p14:cNvPr>
              <p14:cNvContentPartPr/>
              <p14:nvPr/>
            </p14:nvContentPartPr>
            <p14:xfrm>
              <a:off x="10880303" y="345840"/>
              <a:ext cx="1260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202240A-28E5-8D40-9F44-4710097303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5983" y="341520"/>
                <a:ext cx="134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E9289A4-D027-8647-8BC4-C573866968CC}"/>
                  </a:ext>
                </a:extLst>
              </p14:cNvPr>
              <p14:cNvContentPartPr/>
              <p14:nvPr/>
            </p14:nvContentPartPr>
            <p14:xfrm>
              <a:off x="3893783" y="2794920"/>
              <a:ext cx="29412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E9289A4-D027-8647-8BC4-C573866968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9463" y="2790600"/>
                <a:ext cx="30276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82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15805"/>
              </p:ext>
            </p:extLst>
          </p:nvPr>
        </p:nvGraphicFramePr>
        <p:xfrm>
          <a:off x="3235568" y="152341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rgbClr val="FF0000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60025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9ED2C62-478B-2F41-AF2F-FDE481D5829A}"/>
                  </a:ext>
                </a:extLst>
              </p14:cNvPr>
              <p14:cNvContentPartPr/>
              <p14:nvPr/>
            </p14:nvContentPartPr>
            <p14:xfrm>
              <a:off x="4569863" y="610440"/>
              <a:ext cx="50652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9ED2C62-478B-2F41-AF2F-FDE481D58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543" y="606120"/>
                <a:ext cx="51516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156-A8C9-7749-904F-CA755990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Applications of Dynamic Programming Approach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B065-F35B-4E41-ACA9-16869EBE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Chain Multiplication</a:t>
            </a:r>
          </a:p>
          <a:p>
            <a:r>
              <a:rPr lang="en-GB" dirty="0"/>
              <a:t>Longest Common Subsequence</a:t>
            </a:r>
          </a:p>
          <a:p>
            <a:r>
              <a:rPr lang="en-GB" dirty="0">
                <a:solidFill>
                  <a:srgbClr val="FF0000"/>
                </a:solidFill>
              </a:rPr>
              <a:t>Travelling Salesman Problem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0-1 Knapsack Problem </a:t>
            </a:r>
          </a:p>
          <a:p>
            <a:r>
              <a:rPr lang="en-GB" dirty="0">
                <a:solidFill>
                  <a:srgbClr val="FF0000"/>
                </a:solidFill>
              </a:rPr>
              <a:t>Bellman Ford </a:t>
            </a:r>
          </a:p>
          <a:p>
            <a:r>
              <a:rPr lang="en-GB" dirty="0">
                <a:solidFill>
                  <a:srgbClr val="FF0000"/>
                </a:solidFill>
              </a:rPr>
              <a:t>Graph Traversal: BFS and DFS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0826-EC2B-E04C-87D7-84D862CF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7955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B487C6-7B86-394A-B8E1-F8622EDA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 / 1 Knapsack Problem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C0CC3E-4EAC-3B40-9AA6-E3BB3701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8F876-24FF-C141-B4F6-32D663C6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689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E6B9-0ED1-B44A-B5F2-854AD8F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0-1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5F6C-512A-1246-B257-F50F05EE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In </a:t>
            </a:r>
            <a:r>
              <a:rPr lang="en-GB" b="1" dirty="0"/>
              <a:t>0-1 Knapsack</a:t>
            </a:r>
            <a:r>
              <a:rPr lang="en-GB" dirty="0"/>
              <a:t>, items cannot be broken which means you should take the item as a whole or should leave it.</a:t>
            </a:r>
          </a:p>
          <a:p>
            <a:pPr>
              <a:lnSpc>
                <a:spcPct val="150000"/>
              </a:lnSpc>
            </a:pPr>
            <a:r>
              <a:rPr lang="en-GB" dirty="0"/>
              <a:t>Given: A set S of n items, with each item </a:t>
            </a:r>
            <a:r>
              <a:rPr lang="en-GB" dirty="0" err="1"/>
              <a:t>i</a:t>
            </a:r>
            <a:r>
              <a:rPr lang="en-GB" dirty="0"/>
              <a:t> having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dirty="0"/>
              <a:t>– </a:t>
            </a:r>
            <a:r>
              <a:rPr lang="en-GB" dirty="0" err="1"/>
              <a:t>wi</a:t>
            </a:r>
            <a:r>
              <a:rPr lang="en-GB" dirty="0"/>
              <a:t> - a positive weight</a:t>
            </a:r>
            <a:br>
              <a:rPr lang="en-GB" dirty="0"/>
            </a:br>
            <a:r>
              <a:rPr lang="en-GB" dirty="0"/>
              <a:t>– bi - a positive benefit (value) </a:t>
            </a:r>
          </a:p>
          <a:p>
            <a:pPr>
              <a:lnSpc>
                <a:spcPct val="100000"/>
              </a:lnSpc>
            </a:pPr>
            <a:r>
              <a:rPr lang="en-GB" dirty="0"/>
              <a:t>Goal: Choose items with maximum total benefit but with weight at most W (weight of Knapsack). </a:t>
            </a:r>
          </a:p>
          <a:p>
            <a:pPr>
              <a:lnSpc>
                <a:spcPct val="150000"/>
              </a:lnSpc>
            </a:pPr>
            <a:r>
              <a:rPr lang="en-GB" dirty="0"/>
              <a:t>Objective: maximize  </a:t>
            </a:r>
          </a:p>
          <a:p>
            <a:pPr>
              <a:lnSpc>
                <a:spcPct val="150000"/>
              </a:lnSpc>
            </a:pPr>
            <a:r>
              <a:rPr lang="en-GB" dirty="0"/>
              <a:t>Constraint: Weight</a:t>
            </a:r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F68B-6DC4-FD48-8D78-4F6F98D4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1681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F5EA-EB0D-0E42-B683-1F02272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A6C0-8F13-0946-906F-465ABCD5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N</a:t>
            </a:r>
            <a:r>
              <a:rPr lang="en-GB" dirty="0"/>
              <a:t>=6 </a:t>
            </a:r>
          </a:p>
          <a:p>
            <a:r>
              <a:rPr lang="en-GB" i="1" dirty="0"/>
              <a:t>W</a:t>
            </a:r>
            <a:r>
              <a:rPr lang="en-GB" dirty="0"/>
              <a:t>= 10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B74C2-82B1-B740-8248-5ECD87AB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A84FE3-77B2-5D45-A07C-B5417E063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74444"/>
              </p:ext>
            </p:extLst>
          </p:nvPr>
        </p:nvGraphicFramePr>
        <p:xfrm>
          <a:off x="838198" y="1806574"/>
          <a:ext cx="10814538" cy="192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934">
                  <a:extLst>
                    <a:ext uri="{9D8B030D-6E8A-4147-A177-3AD203B41FA5}">
                      <a16:colId xmlns:a16="http://schemas.microsoft.com/office/drawing/2014/main" val="2387769060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4181536137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800168722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872514355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3861638911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490699660"/>
                    </a:ext>
                  </a:extLst>
                </a:gridCol>
                <a:gridCol w="1544934">
                  <a:extLst>
                    <a:ext uri="{9D8B030D-6E8A-4147-A177-3AD203B41FA5}">
                      <a16:colId xmlns:a16="http://schemas.microsoft.com/office/drawing/2014/main" val="2100994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sz="3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3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0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sz="3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4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3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6D5EB5-B801-F94B-8703-445B69A2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Tabulation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07A5B-F5B2-2A42-B1E1-7ED997F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8915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857282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44701"/>
              </p:ext>
            </p:extLst>
          </p:nvPr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9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91CDC-7B47-4644-8310-4F5A5C01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310487"/>
              </p:ext>
            </p:extLst>
          </p:nvPr>
        </p:nvGraphicFramePr>
        <p:xfrm>
          <a:off x="3235568" y="1500554"/>
          <a:ext cx="8118228" cy="3540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6519">
                  <a:extLst>
                    <a:ext uri="{9D8B030D-6E8A-4147-A177-3AD203B41FA5}">
                      <a16:colId xmlns:a16="http://schemas.microsoft.com/office/drawing/2014/main" val="143007925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45957939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9488173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37035800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996287342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99256467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25928109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690775758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72354526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1168474023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3930213244"/>
                    </a:ext>
                  </a:extLst>
                </a:gridCol>
                <a:gridCol w="676519">
                  <a:extLst>
                    <a:ext uri="{9D8B030D-6E8A-4147-A177-3AD203B41FA5}">
                      <a16:colId xmlns:a16="http://schemas.microsoft.com/office/drawing/2014/main" val="2872235335"/>
                    </a:ext>
                  </a:extLst>
                </a:gridCol>
              </a:tblGrid>
              <a:tr h="379758"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9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10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01400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0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04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1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62157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2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2765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3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22955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4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22209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5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10543"/>
                  </a:ext>
                </a:extLst>
              </a:tr>
              <a:tr h="451565">
                <a:tc>
                  <a:txBody>
                    <a:bodyPr/>
                    <a:lstStyle/>
                    <a:p>
                      <a:r>
                        <a:rPr lang="en-PK" dirty="0"/>
                        <a:t>6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8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494-1F9C-2949-81CC-49C5BEAC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2573-3386-BE4F-8EE3-CF73FD5C5CDE}"/>
              </a:ext>
            </a:extLst>
          </p:cNvPr>
          <p:cNvSpPr txBox="1"/>
          <p:nvPr/>
        </p:nvSpPr>
        <p:spPr>
          <a:xfrm>
            <a:off x="3235568" y="96129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ED16-B425-9349-BF08-1D12396DADDB}"/>
              </a:ext>
            </a:extLst>
          </p:cNvPr>
          <p:cNvSpPr txBox="1"/>
          <p:nvPr/>
        </p:nvSpPr>
        <p:spPr>
          <a:xfrm>
            <a:off x="2649414" y="1500554"/>
            <a:ext cx="3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CDF761-E407-5847-B087-520D9881B06A}"/>
              </a:ext>
            </a:extLst>
          </p:cNvPr>
          <p:cNvGraphicFramePr>
            <a:graphicFrameLocks noGrp="1"/>
          </p:cNvGraphicFramePr>
          <p:nvPr/>
        </p:nvGraphicFramePr>
        <p:xfrm>
          <a:off x="744442" y="1685220"/>
          <a:ext cx="1598228" cy="3992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9114">
                  <a:extLst>
                    <a:ext uri="{9D8B030D-6E8A-4147-A177-3AD203B41FA5}">
                      <a16:colId xmlns:a16="http://schemas.microsoft.com/office/drawing/2014/main" val="525626632"/>
                    </a:ext>
                  </a:extLst>
                </a:gridCol>
                <a:gridCol w="799114">
                  <a:extLst>
                    <a:ext uri="{9D8B030D-6E8A-4147-A177-3AD203B41FA5}">
                      <a16:colId xmlns:a16="http://schemas.microsoft.com/office/drawing/2014/main" val="3890625735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51631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735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49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22662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63272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43060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r>
                        <a:rPr lang="en-PK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60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72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EE227F-87A3-1E47-8EC1-13C8AABE51CE}"/>
                  </a:ext>
                </a:extLst>
              </p14:cNvPr>
              <p14:cNvContentPartPr/>
              <p14:nvPr/>
            </p14:nvContentPartPr>
            <p14:xfrm>
              <a:off x="4771823" y="926520"/>
              <a:ext cx="660600" cy="55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EE227F-87A3-1E47-8EC1-13C8AABE5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7503" y="922200"/>
                <a:ext cx="6692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2C47F4-E788-DD4D-8296-C48F55828AF2}"/>
                  </a:ext>
                </a:extLst>
              </p14:cNvPr>
              <p14:cNvContentPartPr/>
              <p14:nvPr/>
            </p14:nvContentPartPr>
            <p14:xfrm>
              <a:off x="780863" y="2667840"/>
              <a:ext cx="525960" cy="3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2C47F4-E788-DD4D-8296-C48F55828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543" y="2663520"/>
                <a:ext cx="534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2B8454-AE66-C648-B8FC-CA6B37224EAB}"/>
                  </a:ext>
                </a:extLst>
              </p14:cNvPr>
              <p14:cNvContentPartPr/>
              <p14:nvPr/>
            </p14:nvContentPartPr>
            <p14:xfrm>
              <a:off x="4649063" y="2645160"/>
              <a:ext cx="483480" cy="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2B8454-AE66-C648-B8FC-CA6B37224E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4743" y="2640840"/>
                <a:ext cx="492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6EC438-2CD1-E74E-B32C-9068616BDF10}"/>
                  </a:ext>
                </a:extLst>
              </p14:cNvPr>
              <p14:cNvContentPartPr/>
              <p14:nvPr/>
            </p14:nvContentPartPr>
            <p14:xfrm>
              <a:off x="5612423" y="254148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6EC438-2CD1-E74E-B32C-9068616BDF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8103" y="2537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C5BC80-AF63-2241-BE6E-8A96E669553E}"/>
                  </a:ext>
                </a:extLst>
              </p14:cNvPr>
              <p14:cNvContentPartPr/>
              <p14:nvPr/>
            </p14:nvContentPartPr>
            <p14:xfrm>
              <a:off x="5477063" y="1060080"/>
              <a:ext cx="540360" cy="48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C5BC80-AF63-2241-BE6E-8A96E6695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2743" y="1055760"/>
                <a:ext cx="54900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BD01AB-0A16-C744-9BEE-F4F5C86837E0}"/>
                  </a:ext>
                </a:extLst>
              </p14:cNvPr>
              <p14:cNvContentPartPr/>
              <p14:nvPr/>
            </p14:nvContentPartPr>
            <p14:xfrm>
              <a:off x="1554863" y="2417640"/>
              <a:ext cx="866880" cy="3081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BD01AB-0A16-C744-9BEE-F4F5C86837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0543" y="2413320"/>
                <a:ext cx="875520" cy="30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A68E30-2FC9-4B42-A212-9CFC8AF20BE2}"/>
                  </a:ext>
                </a:extLst>
              </p14:cNvPr>
              <p14:cNvContentPartPr/>
              <p14:nvPr/>
            </p14:nvContentPartPr>
            <p14:xfrm>
              <a:off x="4735103" y="851640"/>
              <a:ext cx="782280" cy="578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A68E30-2FC9-4B42-A212-9CFC8AF20B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0783" y="847320"/>
                <a:ext cx="79092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BC2122-7338-D04A-972A-ADD860CC6CCC}"/>
                  </a:ext>
                </a:extLst>
              </p14:cNvPr>
              <p14:cNvContentPartPr/>
              <p14:nvPr/>
            </p14:nvContentPartPr>
            <p14:xfrm>
              <a:off x="5617463" y="754800"/>
              <a:ext cx="475560" cy="455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BC2122-7338-D04A-972A-ADD860CC6C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3143" y="750480"/>
                <a:ext cx="4842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C236B1B-CC68-0B44-A54F-AE5173C1FA57}"/>
                  </a:ext>
                </a:extLst>
              </p14:cNvPr>
              <p14:cNvContentPartPr/>
              <p14:nvPr/>
            </p14:nvContentPartPr>
            <p14:xfrm>
              <a:off x="8145023" y="884400"/>
              <a:ext cx="659520" cy="522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C236B1B-CC68-0B44-A54F-AE5173C1FA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40703" y="880080"/>
                <a:ext cx="6681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4D3182-0FB8-464A-ADFF-E948CA041F3C}"/>
                  </a:ext>
                </a:extLst>
              </p14:cNvPr>
              <p14:cNvContentPartPr/>
              <p14:nvPr/>
            </p14:nvContentPartPr>
            <p14:xfrm>
              <a:off x="298463" y="2128200"/>
              <a:ext cx="645840" cy="446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4D3182-0FB8-464A-ADFF-E948CA041F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143" y="2123880"/>
                <a:ext cx="65448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B210AF4-C849-AE4C-BF69-918E9208FE0A}"/>
              </a:ext>
            </a:extLst>
          </p:cNvPr>
          <p:cNvGrpSpPr/>
          <p:nvPr/>
        </p:nvGrpSpPr>
        <p:grpSpPr>
          <a:xfrm>
            <a:off x="7860623" y="2378760"/>
            <a:ext cx="1017000" cy="519120"/>
            <a:chOff x="7860623" y="2378760"/>
            <a:chExt cx="10170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0F1162-3A44-594A-B9D6-14BCD7A5D4ED}"/>
                    </a:ext>
                  </a:extLst>
                </p14:cNvPr>
                <p14:cNvContentPartPr/>
                <p14:nvPr/>
              </p14:nvContentPartPr>
              <p14:xfrm>
                <a:off x="7860623" y="2437080"/>
                <a:ext cx="571680" cy="46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0F1162-3A44-594A-B9D6-14BCD7A5D4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6303" y="2432760"/>
                  <a:ext cx="5803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79668-A187-F64A-8D49-394DC8183272}"/>
                    </a:ext>
                  </a:extLst>
                </p14:cNvPr>
                <p14:cNvContentPartPr/>
                <p14:nvPr/>
              </p14:nvContentPartPr>
              <p14:xfrm>
                <a:off x="8458583" y="2378760"/>
                <a:ext cx="419040" cy="33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79668-A187-F64A-8D49-394DC81832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54263" y="2374440"/>
                  <a:ext cx="427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078BD8-2E02-104B-8CC8-5E1991EA3D90}"/>
                    </a:ext>
                  </a:extLst>
                </p14:cNvPr>
                <p14:cNvContentPartPr/>
                <p14:nvPr/>
              </p14:nvContentPartPr>
              <p14:xfrm>
                <a:off x="8026583" y="2379480"/>
                <a:ext cx="168120" cy="15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078BD8-2E02-104B-8CC8-5E1991EA3D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2263" y="2375160"/>
                  <a:ext cx="1767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9BFB34-12C0-2B47-932B-29E769B7AFC3}"/>
              </a:ext>
            </a:extLst>
          </p:cNvPr>
          <p:cNvGrpSpPr/>
          <p:nvPr/>
        </p:nvGrpSpPr>
        <p:grpSpPr>
          <a:xfrm>
            <a:off x="1302863" y="1993560"/>
            <a:ext cx="2379240" cy="829080"/>
            <a:chOff x="1302863" y="1993560"/>
            <a:chExt cx="237924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6B3A21-30C8-DA4D-A27C-E29521C76514}"/>
                    </a:ext>
                  </a:extLst>
                </p14:cNvPr>
                <p14:cNvContentPartPr/>
                <p14:nvPr/>
              </p14:nvContentPartPr>
              <p14:xfrm>
                <a:off x="2080103" y="2434920"/>
                <a:ext cx="551520" cy="2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6B3A21-30C8-DA4D-A27C-E29521C765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5783" y="2430600"/>
                  <a:ext cx="560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A74637-F3B3-CE48-ACD1-FBE784EA33E1}"/>
                    </a:ext>
                  </a:extLst>
                </p14:cNvPr>
                <p14:cNvContentPartPr/>
                <p14:nvPr/>
              </p14:nvContentPartPr>
              <p14:xfrm>
                <a:off x="1302863" y="1993560"/>
                <a:ext cx="655200" cy="82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A74637-F3B3-CE48-ACD1-FBE784EA33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8543" y="1989240"/>
                  <a:ext cx="66384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1BF105-340B-B845-AF54-C463C5D4E8D2}"/>
                    </a:ext>
                  </a:extLst>
                </p14:cNvPr>
                <p14:cNvContentPartPr/>
                <p14:nvPr/>
              </p14:nvContentPartPr>
              <p14:xfrm>
                <a:off x="1985783" y="2419080"/>
                <a:ext cx="33480" cy="1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1BF105-340B-B845-AF54-C463C5D4E8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1463" y="2414760"/>
                  <a:ext cx="42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40A0A8-7FBC-FE4D-9EBA-B703C45A9E4F}"/>
                    </a:ext>
                  </a:extLst>
                </p14:cNvPr>
                <p14:cNvContentPartPr/>
                <p14:nvPr/>
              </p14:nvContentPartPr>
              <p14:xfrm>
                <a:off x="2009543" y="2415120"/>
                <a:ext cx="739800" cy="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40A0A8-7FBC-FE4D-9EBA-B703C45A9E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5223" y="2410800"/>
                  <a:ext cx="748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AA3BFC-B37B-2747-A5CC-CC9B8EB22484}"/>
                    </a:ext>
                  </a:extLst>
                </p14:cNvPr>
                <p14:cNvContentPartPr/>
                <p14:nvPr/>
              </p14:nvContentPartPr>
              <p14:xfrm>
                <a:off x="2662223" y="2289480"/>
                <a:ext cx="243720" cy="38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AA3BFC-B37B-2747-A5CC-CC9B8EB224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57903" y="2285160"/>
                  <a:ext cx="252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465588-3985-3B43-A01D-E9BDF2E607A3}"/>
                    </a:ext>
                  </a:extLst>
                </p14:cNvPr>
                <p14:cNvContentPartPr/>
                <p14:nvPr/>
              </p14:nvContentPartPr>
              <p14:xfrm>
                <a:off x="2933663" y="2288400"/>
                <a:ext cx="748440" cy="371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465588-3985-3B43-A01D-E9BDF2E60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9343" y="2284080"/>
                  <a:ext cx="75708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ED65616-79D1-9149-9893-50DCE614B8D2}"/>
              </a:ext>
            </a:extLst>
          </p:cNvPr>
          <p:cNvGrpSpPr/>
          <p:nvPr/>
        </p:nvGrpSpPr>
        <p:grpSpPr>
          <a:xfrm>
            <a:off x="4933103" y="2362560"/>
            <a:ext cx="993240" cy="398160"/>
            <a:chOff x="4933103" y="2362560"/>
            <a:chExt cx="99324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0DC5B8-C523-C94E-AC04-884AB75997B5}"/>
                    </a:ext>
                  </a:extLst>
                </p14:cNvPr>
                <p14:cNvContentPartPr/>
                <p14:nvPr/>
              </p14:nvContentPartPr>
              <p14:xfrm>
                <a:off x="4933103" y="2362560"/>
                <a:ext cx="303840" cy="25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0DC5B8-C523-C94E-AC04-884AB75997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783" y="2358240"/>
                  <a:ext cx="312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55E743-C5A5-EF48-A4CF-37254B4C4597}"/>
                    </a:ext>
                  </a:extLst>
                </p14:cNvPr>
                <p14:cNvContentPartPr/>
                <p14:nvPr/>
              </p14:nvContentPartPr>
              <p14:xfrm>
                <a:off x="5306063" y="2455800"/>
                <a:ext cx="258120" cy="304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55E743-C5A5-EF48-A4CF-37254B4C45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01743" y="2451480"/>
                  <a:ext cx="266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0D357E-331F-CB4D-AF99-5D8E98D0A20D}"/>
                    </a:ext>
                  </a:extLst>
                </p14:cNvPr>
                <p14:cNvContentPartPr/>
                <p14:nvPr/>
              </p14:nvContentPartPr>
              <p14:xfrm>
                <a:off x="5555543" y="2374080"/>
                <a:ext cx="370800" cy="34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0D357E-331F-CB4D-AF99-5D8E98D0A2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51223" y="2369760"/>
                  <a:ext cx="37944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646EA2-D9B7-CE45-A9E7-F4FCDDD435C6}"/>
              </a:ext>
            </a:extLst>
          </p:cNvPr>
          <p:cNvGrpSpPr/>
          <p:nvPr/>
        </p:nvGrpSpPr>
        <p:grpSpPr>
          <a:xfrm>
            <a:off x="10743143" y="2477760"/>
            <a:ext cx="499320" cy="412920"/>
            <a:chOff x="10743143" y="2477760"/>
            <a:chExt cx="49932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92817-B92D-614B-A26A-47C78D02BE7B}"/>
                    </a:ext>
                  </a:extLst>
                </p14:cNvPr>
                <p14:cNvContentPartPr/>
                <p14:nvPr/>
              </p14:nvContentPartPr>
              <p14:xfrm>
                <a:off x="10743143" y="2477760"/>
                <a:ext cx="369000" cy="41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92817-B92D-614B-A26A-47C78D02BE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38823" y="2473440"/>
                  <a:ext cx="377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61E3E5-97AB-E647-A908-B21931BCEA7F}"/>
                    </a:ext>
                  </a:extLst>
                </p14:cNvPr>
                <p14:cNvContentPartPr/>
                <p14:nvPr/>
              </p14:nvContentPartPr>
              <p14:xfrm>
                <a:off x="11079023" y="2508000"/>
                <a:ext cx="163440" cy="19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61E3E5-97AB-E647-A908-B21931BCEA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74703" y="2503680"/>
                  <a:ext cx="17208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418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2346</Words>
  <Application>Microsoft Macintosh PowerPoint</Application>
  <PresentationFormat>Widescreen</PresentationFormat>
  <Paragraphs>1316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Design and Analysis of Algorithms</vt:lpstr>
      <vt:lpstr>Dynamic Programming</vt:lpstr>
      <vt:lpstr>Applications of Dynamic Programming Approach  </vt:lpstr>
      <vt:lpstr>0 / 1 Knapsack Problem </vt:lpstr>
      <vt:lpstr>0-1 Knapsack Problem</vt:lpstr>
      <vt:lpstr>Example</vt:lpstr>
      <vt:lpstr>Using Tabulation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</vt:lpstr>
      <vt:lpstr>PowerPoint Presentation</vt:lpstr>
      <vt:lpstr>Formula</vt:lpstr>
      <vt:lpstr>PowerPoint Presentation</vt:lpstr>
      <vt:lpstr>PowerPoint Presentation</vt:lpstr>
      <vt:lpstr>Formula</vt:lpstr>
      <vt:lpstr>PowerPoint Presentation</vt:lpstr>
      <vt:lpstr>Formula</vt:lpstr>
      <vt:lpstr>PowerPoint Presentation</vt:lpstr>
      <vt:lpstr>Formula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Naheed Azeem</dc:creator>
  <cp:lastModifiedBy>Naheed Azeem</cp:lastModifiedBy>
  <cp:revision>21</cp:revision>
  <dcterms:created xsi:type="dcterms:W3CDTF">2020-08-12T20:58:16Z</dcterms:created>
  <dcterms:modified xsi:type="dcterms:W3CDTF">2020-08-19T05:27:13Z</dcterms:modified>
</cp:coreProperties>
</file>