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ink/ink1.xml" ContentType="application/inkml+xml"/>
  <Override PartName="/ppt/ink/ink10.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xml" ContentType="application/inkml+xml"/>
  <Override PartName="/ppt/ink/ink180.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1"/>
  </p:notesMasterIdLst>
  <p:handoutMasterIdLst>
    <p:handoutMasterId r:id="rId66"/>
  </p:handoutMasterIdLst>
  <p:sldIdLst>
    <p:sldId id="256" r:id="rId3"/>
    <p:sldId id="259" r:id="rId4"/>
    <p:sldId id="260" r:id="rId5"/>
    <p:sldId id="290" r:id="rId6"/>
    <p:sldId id="257" r:id="rId7"/>
    <p:sldId id="261" r:id="rId8"/>
    <p:sldId id="266" r:id="rId9"/>
    <p:sldId id="262" r:id="rId10"/>
    <p:sldId id="263" r:id="rId11"/>
    <p:sldId id="265" r:id="rId12"/>
    <p:sldId id="269" r:id="rId13"/>
    <p:sldId id="267" r:id="rId14"/>
    <p:sldId id="270" r:id="rId15"/>
    <p:sldId id="271" r:id="rId16"/>
    <p:sldId id="268" r:id="rId17"/>
    <p:sldId id="273" r:id="rId18"/>
    <p:sldId id="274" r:id="rId19"/>
    <p:sldId id="275" r:id="rId20"/>
    <p:sldId id="276" r:id="rId21"/>
    <p:sldId id="277" r:id="rId22"/>
    <p:sldId id="278" r:id="rId23"/>
    <p:sldId id="279" r:id="rId24"/>
    <p:sldId id="280" r:id="rId25"/>
    <p:sldId id="281" r:id="rId26"/>
    <p:sldId id="283" r:id="rId27"/>
    <p:sldId id="284" r:id="rId28"/>
    <p:sldId id="285" r:id="rId29"/>
    <p:sldId id="289" r:id="rId30"/>
    <p:sldId id="313" r:id="rId31"/>
    <p:sldId id="314" r:id="rId32"/>
    <p:sldId id="291" r:id="rId33"/>
    <p:sldId id="296" r:id="rId34"/>
    <p:sldId id="292" r:id="rId35"/>
    <p:sldId id="299" r:id="rId36"/>
    <p:sldId id="297" r:id="rId37"/>
    <p:sldId id="300" r:id="rId38"/>
    <p:sldId id="301" r:id="rId39"/>
    <p:sldId id="302" r:id="rId40"/>
    <p:sldId id="303" r:id="rId41"/>
    <p:sldId id="288" r:id="rId42"/>
    <p:sldId id="315" r:id="rId43"/>
    <p:sldId id="306" r:id="rId44"/>
    <p:sldId id="316" r:id="rId45"/>
    <p:sldId id="317" r:id="rId46"/>
    <p:sldId id="304" r:id="rId47"/>
    <p:sldId id="308" r:id="rId48"/>
    <p:sldId id="318" r:id="rId49"/>
    <p:sldId id="321" r:id="rId50"/>
    <p:sldId id="320" r:id="rId52"/>
    <p:sldId id="311" r:id="rId53"/>
    <p:sldId id="310" r:id="rId54"/>
    <p:sldId id="322" r:id="rId55"/>
    <p:sldId id="319" r:id="rId56"/>
    <p:sldId id="286" r:id="rId57"/>
    <p:sldId id="327" r:id="rId58"/>
    <p:sldId id="323" r:id="rId59"/>
    <p:sldId id="324" r:id="rId60"/>
    <p:sldId id="329" r:id="rId61"/>
    <p:sldId id="325" r:id="rId62"/>
    <p:sldId id="326" r:id="rId63"/>
    <p:sldId id="328" r:id="rId64"/>
    <p:sldId id="312"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382" autoAdjust="0"/>
    <p:restoredTop sz="96305"/>
  </p:normalViewPr>
  <p:slideViewPr>
    <p:cSldViewPr snapToGrid="0">
      <p:cViewPr varScale="1">
        <p:scale>
          <a:sx n="66" d="100"/>
          <a:sy n="66" d="100"/>
        </p:scale>
        <p:origin x="216" y="18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9" Type="http://schemas.openxmlformats.org/officeDocument/2006/relationships/tableStyles" Target="tableStyles.xml"/><Relationship Id="rId68" Type="http://schemas.openxmlformats.org/officeDocument/2006/relationships/viewProps" Target="viewProps.xml"/><Relationship Id="rId67" Type="http://schemas.openxmlformats.org/officeDocument/2006/relationships/presProps" Target="presProps.xml"/><Relationship Id="rId66" Type="http://schemas.openxmlformats.org/officeDocument/2006/relationships/handoutMaster" Target="handoutMasters/handoutMaster1.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notesMaster" Target="notesMasters/notesMaster1.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4B9FC3-0B99-EB42-B75E-F61056A6A004}"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GB"/>
              <a:t>Freaking out about how to teach virtually just as much as they are about the virus itself</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39F305-5DD7-5B44-8590-AE865A3F702B}" type="slidenum">
              <a:rPr lang="en-US" smtClean="0"/>
            </a:fld>
            <a:endParaRPr lang="en-US"/>
          </a:p>
        </p:txBody>
      </p:sp>
    </p:spTree>
  </p:cSld>
  <p:clrMap bg1="lt1" tx1="dk1" bg2="lt2" tx2="dk2" accent1="accent1" accent2="accent2" accent3="accent3" accent4="accent4" accent5="accent5" accent6="accent6" hlink="hlink" folHlink="folHlink"/>
  <p:hf hdr="0" dt="0"/>
</p:handoutMaster>
</file>

<file path=ppt/ink/ink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0 944 24575,'0'22'0,"0"3"0,0 13 0,6 8 0,8 1 0,8 8 0,-1 8 0,5-6 0,-10-1 0,3-10 0,-7-15 0,0-1 0,-1-7 0,-4-6 0,2-1 0,-7-6 0,2-8 0,-4-3 0,0-9 0,0 0 0,5 0 0,0 0 0,1 0 0,3-1 0,-3 0 0,0 1 0,3-1 0,-3 1 0,-1-1 0,5 5 0,-5-3 0,1 3 0,3-4 0,-7-1 0,2 1 0,-4 0 0,0 0 0,0 0 0,0 0 0,0 0 0,0 0 0,0 0 0,6-13 0,33-24 0,3-6 0,14-9 0,-1 5 0,-17 7 0,12-2 0,-2 7 0,12-9 0,-5 6-801,-6 9 801,1 0 801,8-10-801,6-7 0,-9 11 0,14-4-141,-2-8 282,-23 20-141,20-8 0,-11 6 0,1 1 0,17-7 0,-14 9 0,-1 0 0,3-7 0,-4 13 0,-5-4 0,-11 14 1590,-10 2-3180,-6 6 1743,-5 1-306,-2 0 153,-6 5 0,-8 2 0,-3 4 0,-4 4 0,0 2 0,5-1 0,0-1 0</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1 969 24575,'4'3'0,"17"21"0,-7 1 0,17 14 0,-18-16 0,4 7 0,0-11 0,-9 4 0,7-12 0,-9 5 0,0-5 0,4 5 0,-9-5 0,3-1 0,-4 0 0,0-13 0,6-11 0,33-45 0,14-7 0,-3 15 0,8-5-928,-7 8 929,3-3-1,0 4 927,16-7-927,3 0 0,-2-3 0,5-5 0,-1 6 0,-14 18 0,-2 3 0,-1 0 0,22-17 0,-2-1-776,5 0 776,-5 3 776,-30 19-776,-3 2-136,7-6 137,-3 1 134,22-12-135,-17 12 0,-28 15 2496,-4 7-4992,-11 7 2937,-1 5-441,-4 0 0,-2 0 1</inkml:trace>
</inkml:ink>
</file>

<file path=ppt/ink/ink10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1396 704 24575,'0'-29'0,"0"-15"0,0-22 0,0 8 0,0-12 0,0 11 0,0-7 0,0 10 0,0 23 0,0 10 0,0 13 0,-5 4 0,0 1 0,-5 5 0,0 5 0,-1-4 0,6 8 0,-5-8 0,4 4 0,-4-5 0,-1 0 0,-5 0 0,-2 0 0,-11 0 0,-3 0 0,-6 0 0,0-6 0,7 0 0,1-12 0,7 5 0,0-3 0,6 9 0,0-3 0,7 9 0,-6-4 0,-16-1 0,-1-1 0,-21-1 0,7-9 0,-17 13 0,7-14 0,1 11 0,10-6 0,8 0 0,7 6 0,1-4 0,13 10 0,1-5 0,6 6 0,4 5 0,-23 2 0,-10 5 0,-11 1 0,-20 2 0,28 3 0,-12 3 0,22-2 0,3 4 0,5-5 0,7 5 0,5 0 0,7-6 0,5 4 0,0-3 0,0 5 0,0 0 0,-5 0 0,3 6 0,-3-4 0,0 4 0,4-6 0,-4 0 0,5 0 0,0 0 0,-6 0 0,5-5 0,-4 3 0,5-9 0,0 4 0,0 0 0,0-4 0,0 4 0,0-6 0,0 0 0,0 1 0,0-1 0,0 1 0,0-1 0,0 0 0,0 0 0,0 1 0,0-1 0,0 0 0,0 1 0,0-1 0,0 1 0,0-1 0,0 0 0,0 0 0,5-4 0,-4 3 0,8-8 0,-3 4 0,4-5 0,1 5 0,-1-4 0,0 3 0,1 1 0,-1-4 0,1 4 0,-1-1 0,0-3 0,1 9 0,5-4 0,-5 4 0,11 2 0,-10-2 0,9 2 0,-9-2 0,4 1 0,0 0 0,-4-5 0,4 4 0,-6-9 0,6 3 0,-4 1 0,10 1 0,-5 5 0,6 1 0,0-6 0,0 4 0,0-3 0,0 4 0,0 1 0,0-1 0,0-4 0,0 3 0,0-4 0,7 1 0,-6-2 0,6 0 0,-13-4 0,5 4 0,-10-5 0,4 0 0,-6 0 0,0 0 0,1 0 0,11 0 0,-3 0 0,18 0 0,-13 0 0,12 0 0,-11 0 0,5 0 0,-7 0 0,-6 0 0,-1 0 0,-6 0 0,1 0 0,-5-5 0,3 4 0,-8-8 0,4 3 0,-5-4 0,0-7 0,0 6 0,0-11 0,0 10 0,0-10 0,0 5 0,5-13 0,7 5 0,6-4 0,6-1 0,-1 5 0,7-21 0,-5 18 0,-1-12 0,-8 17 0,-4 0 0,-1 5 0,-5 2 0,-1 6 0,0-1 0,-4 0 0,3 1 0,-4-1 0,0-5 0,0 4 0,0-4 0,0 6 0,0-6 0,0 4 0,0-4 0,0 5 0,0 1 0,0 0 0,0 0 0,0 4 0,0 2 0</inkml:trace>
</inkml:ink>
</file>

<file path=ppt/ink/ink10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 17 24575,'3'0'0,"11"0"0,9 0 0,13 0 0,-11 0 0,5 0 0,-7 0 0,0 0 0,-6 0 0,-1 0 0,-2 0 0,46 0 0,-13 0 0,29 0 0,-23 0 0,-13 0 0,5 0 0,-7 0 0,36-7 0,-11 5 0,23-6 0,-22 8 0,-17 0 0,-1 0 0,-15 0 0,-2 0 0,-11 0 0,-7 0 0,-6 0 0</inkml:trace>
</inkml:ink>
</file>

<file path=ppt/ink/ink10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0 1 24575,'6'8'0,"-2"4"0,-4 10 0,0 15 0,0 22 0,0-14 0,0 33 0,0-42 0,0 25 0,0-13 0,0 6 0,0-6 0,0 5 0,0 3 0,0 1 0,0 15 0,0-15 0,0-1 0,0-10 0,0-9 0,5-11 0,-4-3 0,8-13 0,-7 0 0,7 1 0,-4-5 0,5-2 0,0-4 0,0 0 0,0 0 0,6 0 0,15 0 0,10 0 0,32 0 0,-5 0 0,26 0 0,-18 0 0,8 0 0,-18 0 0,-2 0 0,-24 0 0,-2 0 0,-15 0 0,-5-10 0,-2-3 0,-9-10 0,-2 0 0,-5 0 0,0-7 0,0 5 0,0-11 0,0 11 0,0 1 0,-6 2 0,0 10 0,-5-4 0,1 6 0,-1 4 0,1-4 0,-6 9 0,4-4 0,-4 5 0,5 0 0,0 0 0,1-4 0,-1 3 0,-5-4 0,-1 5 0,-7 0 0,-13 0 0,4 0 0,-13 0 0,8 0 0,7 0 0,-9 0 0,20 0 0,-12 0 0,20 0 0,-4 0 0,6 5 0,4 0 0,-4 6 0,9 5 0,-3-5 0,-2 11 0,5-10 0,-4 4 0,5 0 0,0-4 0,0 4 0,0-6 0,0 0 0,0 1 0,0-1 0,-19 0 0,14-4 0,-15-1 0</inkml:trace>
</inkml:ink>
</file>

<file path=ppt/ink/ink10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44 34 24575,'0'15'0,"0"2"0,0 6 0,0 0 0,0 0 0,0 0 0,0 14 0,0-4 0,0 13 0,0-1 0,0-5 0,0 5 0,5-14 0,2-1 0,4-13 0,0-1 0,-1-5 0,0-1 0,0-4 0,1-2 0,-1-4 0,0 0 0,1 0 0,5 0 0,8 0 0,7 6 0,14 2 0,-5 4 0,5 1 0,-7-6 0,-7 4 0,-1-10 0,-7 4 0,-6-5 0,-1 0 0,-5 0 0,-1 0 0,-4-4 0,-1-2 0,-5-9 0,0-3 0,0-5 0,0-7 0,0 5 0,0-4 0,0 5 0,0-5 0,0-10 0,0-9 0,0 1 0,0-7 0,0 15 0,0-7 0,0 15 0,0 1 0,0 12 0,0 2 0,0 6 0,-5 4 0,0 1 0,-6 5 0,-5 0 0,4 0 0,-9 0 0,3 0 0,0 0 0,2 0 0,0 0 0,4 0 0,-10 0 0,10 0 0,-9 0 0,3 0 0,-5 0 0,0 0 0,5 0 0,2 0 0,6 0 0,-1 0 0,1 0 0,4 4 0,-4-2 0,9 6 0,-4-2 0,1 4 0,3 0 0,-4 0 0,5 0 0,0 0 0,-4-4 0,3 3 0,-9-8 0,-15 10 0,-29 4 0,19-5 0,-8 4 0</inkml:trace>
</inkml:ink>
</file>

<file path=ppt/ink/ink10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1407 88 24575,'-10'0'0,"0"0"0,0 0 0,-1 0 0,1 0 0,-20 0 0,-14 0 0,-22 0 0,-8 0 0,-1-7 0,9 6 0,3-12 0,15 6 0,3-6 0,13 0 0,8 6 0,13-3 0,1 9 0,9-8 0,-8 8 0,4-4 0,-5 5 0,1 0 0,-39 0 0,-20 0 0,-31 7 0,10-5 0,7 11 0,25-11 0,-7 11 0,17-12 0,8 5 0,9 0 0,13-5 0,5 8 0,3-8 0,8 8 0,-8-8 0,8 7 0,-4-3 0,5 5 0,0 0 0,0 0 0,0 0 0,0 6 0,0 2 0,0 5 0,0 0 0,0 6 0,0-4 0,-5 11 0,-2-11 0,0 11 0,-3-12 0,9 6 0,-5-13 0,6 5 0,-4-10 0,2 9 0,-2-9 0,-1 4 0,4 0 0,-4 1 0,5 1 0,0-2 0,0 0 0,0-5 0,0 5 0,0 0 0,0-4 0,0 4 0,0-1 0,0-4 0,5 4 0,0-10 0,5-1 0,0-4 0,0 5 0,1-4 0,-1 4 0,0-1 0,1-3 0,-1 9 0,1-9 0,5 3 0,-5 1 0,5-4 0,0 4 0,-4-1 0,4-2 0,-6 2 0,1 1 0,4 1 0,17 12 0,3 9 0,11 1 0,3 19 0,-8-11 0,9 14 0,-9-9 0,-8-8 0,-2-2 0,-8-13 0,-6-2 0,-1-5 0,-5-1 0,-1-4 0,0-1 0,1-5 0,5 0 0,1 5 0,6-4 0,5 9 0,-4-9 0,-2 4 0,-6-5 0,-6 0 0,1 0 0,-1 0 0,0 0 0,0 0 0,0 0 0,0 0 0,6-11 0,1 9 0,13-14 0,-6 9 0,6-5 0,-13 6 0,5-5 0,-11 5 0,5-5 0,-5 1 0,-1-1 0,-4 1 0,3-1 0,-8 1 0,4-1 0,0-5 0,-4 4 0,4-4 0,-5 0 0,0-2 0,0 1 0,0-5 0,0 4 0,0-5 0,0 0 0,0 0 0,0 0 0,0 0 0,0-1 0,0 1 0,0 6 0,0-5 0,0 0 0,0 3 0,0-2 0,0 11 0,-4 0 0,3-1 0,-9 1 0,9 0 0,-3-1 0,-1 1 0,-1-1 0,1 1 0,-5-1 0,9 1 0,-8-1 0,7 0 0,-7 6 0,8-5 0,-8 9 0,8-8 0,-4 4 0,5-5 0,0 0 0,0 0 0,0 0 0,0 1 0,0-1 0,0 0 0,0 0 0,0 0 0,0 0 0,-4 1 0,3-1 0,-4 0 0,5-1 0,0 1 0,0-6 0,0-2 0,0-12 0,0 11 0,0-9 0,0 16 0,0-4 0,0 5 0,0 13 0,0 6 0,0 13 0,0-8 0,0-3 0</inkml:trace>
</inkml:ink>
</file>

<file path=ppt/ink/ink10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 1078 24575,'-1'4'0,"8"7"0,4 0 0,6 11 0,-7-10 0,1 4 0,0-6 0,-1 1 0,0-1 0,1 6 0,0 1 0,6 1 0,2 11 0,4-10 0,2 17 0,-1-5 0,0 1 0,1 4 0,-1-11 0,-6 4 0,-1-12 0,-7-1 0,1-5 0,-1-1 0,0 0 0,-4-8 0,-1-3 0,-5-9 0,0-1 0,0-5 0,0-1 0,0-6 0,0-1 0,21-31 0,22 0 0,10-2-1031,-4 4 1031,3 0 1031,20-19-1031,-1 5 0,-23 30 0,-3 4 0,-5-6 0,3-4 0,10-3 0,9-4 0,-2 1-896,-7 4 897,-1 1-1,2-2 895,13-11-895,2-3 0,-6 6 0,-3 4 0,-5 5-243,-9 8 243,-5 1 243,8-16-243,19-3 0,-33 14 1706,-4 9-3412,-14 15 4601,-1 1-5790,-5 10 3528,-5-3-1266,-2 3 633,-4-4 0,-4 5 0,-1 1 0,-5 4 0,5 0 0,0 0 0</inkml:trace>
</inkml:ink>
</file>

<file path=ppt/ink/ink10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1686 77 24575,'-65'0'0,"0"0"0,8 0 0,-1 0 0,-33 0 0,0 0-1615,26 0 1615,0 0 1615,-20-4-1615,1 0 0,26 0 0,4-2 222,-7-1-222,3-3-222,-20-5 881,5 7-1318,32-4 659,9 11 0,16-4 1644,6 13-3288,0 4 2127,-1 9-966,0 2 483,-1 7 0,0-5 0,5 11 0,2-12 0,5 13 0,0-13 0,0 12 0,0-4 0,0-1 0,-7 13 0,-32 18 0,-3-7 0,-22 14 0,13-18 0,2-6 0,11 3 0,-2-14 0,16-4 0,1-7 0,5-6 0,7-1 0,6-5 0,5-1 0,0 0 0,0 1 0,0-1 0,0 0 0,0 1 0,0-1 0,0 1 0,0-1 0,0 0 0,5 0 0,0-5 0,5-1 0,0 1 0,0-4 0,1 4 0,-1-1 0,0-3 0,0 4 0,1-5 0,-1 4 0,1-3 0,-6 9 0,5-5 0,-5 1 0,6 3 0,-1-8 0,1 9 0,-1-5 0,0 6 0,1-1 0,5 6 0,-4 2 0,10 5 0,-3 6 0,-1-4 0,4 4 0,-9-11 0,3-2 0,-6-6 0,0 1 0,1-1 0,-1 0 0,1-4 0,-1 3 0,6-2 0,1 4 0,6 5 0,0-3 0,0 9 0,0-10 0,0 5 0,-5-6 0,3 0 0,-9 0 0,4-5 0,7 4 0,10-8 0,7 9 0,13-4 0,-6 7 0,8-1 0,0 1 0,-8-1 0,6 1 0,-13-7 0,5 5 0,10-5 0,-6 0 0,15-2 0,-16-5 0,-3 6 0,-7-5 0,-7 5 0,-1-6 0,-13 0 0,-1 0 0,-6 0 0,1 0 0,-1 0 0,0 0 0,0 0 0,-5-5 0,4 0 0,-8-11 0,9 4 0,-9-10 0,10-10 0,-5 6 0,7-18 0,-1 12 0,1-6 0,-1 0 0,-5 0 0,-1 1 0,-6-1 0,7-17 0,1-3 0,12-8 0,-4 3 0,4-1 0,-12-2 0,6-29-449,-5 6 898,7 1-449,-1-4 0,-7 24 0,-1-8 0,-7 20 0,0 11 0,0 13 0,0 2 0,0 13 0,0 1 449,-4 10-898,-2 1 449,-10 5 0,4 0 0,-4 0 0,0 0 0,4 0 0,-4 0 0,5 0 0,1 0 0,-1-4 0,1-2 0,-1 0 0,1-4 0,4 5 0,-4-6 0,9 0 0,-8 6 0,8 8 0,-3 16 0,4-6 0,0 4 0</inkml:trace>
</inkml:ink>
</file>

<file path=ppt/ink/ink10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 1295 24575,'0'35'0,"13"12"0,17 13 0,11 22-1031,-11-41 1032,2 1 1029,2 4-1030,-1 0 0,18 26 179,10-4-358,-25-11 632,-6-12-906,2 7 453,-14-27 0,1 4 1038,-3-11-2076,-5-2 1429,-1-11-782,-4-4 391,-2-19 0,-4-1 0,5-11 0,-4 0 0,10-1 0,23-47 0,13 18 0,10-2-1370,5-4 1371,4-2 1368,-15 14-1369,2-1 0,4-1-897,3 4 896,5-2 2,1 1-1,-7 3 897,-7 1-897,-5 2 0,7-4 0,15-9 0,9-6 0,2 0 0,-5 6 0,-3 3 0,-4 4 0,-1 1 0,-1 1 0,0 1 0,-1-1-587,4-2 587,0-1 1,-6 5 585,-1 4-586,-3 3-274,2-6 275,-2 2 272,-11 11-273,-5 5 1829,7-6-3658,-10 9 5296,-17 15-6934,-6 7 5903,-10 1-4872,-22-16 2436,6 12 0,-9-11 0</inkml:trace>
</inkml:ink>
</file>

<file path=ppt/ink/ink10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1911 233 24575,'-15'0'0,"-5"0"0,8 0 0,-16 0 0,10 0 0,-50 0 0,-7 0 0,19 1 0,-4-2-564,-13-2 565,2-3 562,18 3-563,0-2 0,-23-7 0,1-3 0,-17-10-263,37 12 264,1 0 261,-30-17-262,26 15 0,4 0 0,28 5 0,3 9 1096,13-4-2192,-1 5 1652,-3 0-1112,-36-7 556,6 5 0,-29-5 0,9 0 0,-2-1 0,-8-1 0,-1-4 0,17 12 0,4-6 0,16 7 0,12 0 0,4 0 0,11 0 0,0 0 0,6 4 0,0 2 0,5 9 0,0 3 0,0 5 0,0 0 0,0 0 0,0 0 0,0 6 0,0-4 0,0 11 0,0-5 0,0 0 0,0 5 0,0-11 0,0 5 0,0-7 0,0 0 0,0 0 0,0 0 0,0 0 0,0 0 0,5 20 0,-4-15 0,10 16 0,-5-15 0,6-4 0,-5 4 0,3-6 0,-4-5 0,0 3 0,4-9 0,-5 4 0,1-5 0,3-1 0,-3-4 0,0 3 0,3-8 0,-3 8 0,4-7 0,1 7 0,5-3 0,9 18 0,9 12 0,16 15 0,-5 1 0,21 7 0,-12-7 0,14 9 0,-17-10 0,-9-9 0,-5-11 0,-12-7 0,-1-6 0,-8-2 0,0-5 0,8-5 0,14 5 0,10-4 0,7 7 0,0 0 0,-8-1 0,30 13 0,-23-10 0,17 9 0,-25-12 0,-15-6 0,-2-1 0,-6-6 0,-5 0 0,-2 0 0,6 0 0,12 0 0,5 0 0,7 0 0,-8 0 0,-7-5 0,-2-2 0,-6-9 0,15-4 0,2 0 0,1 1 0,7-9 0,-23 13 0,8-18 0,-15 21 0,-2-10 0,-5 5 0,0-1 0,1-4 0,-7 5 0,1-1 0,-6-10 0,5 2 0,-3-12 0,9 0 0,-4 0 0,0 0 0,-2 7 0,-5-5 0,0 11 0,0-5 0,0 7 0,0 5 0,0 2 0,0 0 0,0 4 0,0-4 0,0-31 0,0 7 0,0-31 0,-5 23 0,3-13 0,-3 11 0,5-13 0,0 15 0,0 3 0,0 7 0,0 12 0,0-2 0,0 16 0,0 1 0,0 6 0</inkml:trace>
</inkml:ink>
</file>

<file path=ppt/ink/ink10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500 20 24575,'0'-15'0,"0"10"0,0 7 0,0 13 0,-10 2 0,7 6 0,-13 7 0,15 1 0,-10 0 0,4 6 0,-11-6 0,-3 14 0,-13 11 0,-3 3 0,-8 14-530,-10 7 1060,15-11-530,13-26 0,1-1 0,-12 24 0,1-1 0,8-1 0,10-17 0,6-8 0,6-9 0,2-13 530,5-1-1060,0-14 530,4-4 0,3-13 0,9 2 0,2-4 0,5 6 0,6-1 0,-4 0 0,11 5 0,12-5 0,1 10 0,7-4 0,-3 6 0,-6 0 0,8 0 0,0 0 0,-7 0 0,-9 0 0,-3 0 0,-12 0 0,6 0 0,-13 0 0,5 5 0,-10 1 0,4 5 0,-6-6 0,0 5 0,-4-5 0,3 6 0,-7-1 0,7 6 0,-7 1 0,8 6 0,-9 7 0,4-5 0,-5 18 0,0-9 0,0 19 0,0-14 0,0 7 0,0-8 0,-10 3 0,-3-9 0,-4-4 0,-5-12 0,4-5 0,-5 1 0,0-1 0,0-5 0,0-1 0,0-5 0,0 0 0,-14 0 0,-14 4 0,-4 0 0,-16 5 0,10-5 0,2 1 0,3 1 0,1-6 0,14 0 0,-3 0 0,25 0 0,-9 0 0,16-4 0,1-2 0,6-10 0,5-1 0,0-1 0,0-4 0,0 5 0,0-6 0,0 10 0,0 2 0</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734 11 24575,'4'-6'0,"6"2"0,14 4 0,-1 0 0,1 0 0,-8 0 0,0 0 0,-4 0 0,-1 9 0,-6 26 0,-5-8 0,0 32 0,0-9 0,0 6 0,-6 0 0,-2 6 0,-10-20 0,-4 20 0,-11-21 0,-12 23 0,-9-1-519,19-27 520,-1 1 517,-1 7-518,-2 0 0,-6-4 0,-1-2 0,8-1 0,0 1 0,-7 3 0,0-1-303,-18 16 606,-8 8-303,21-21 0,9-10 0,11-14 0,13-3 0,5-5 1021,8-1-2042,8-4 1340,1-6-638,11-7 319,1-4 0,6 5 0,23-13 0,6 9 0,13-11 0,-1 7 0,-9 0 0,-3 5 0,4 2 0,30-2 0,-30 1 0,1 1 0,34 6 0,-31-5 0,13 0 0,-26 4 0,26-1 0,4 0 0,3 3 0,-5 0 0,-3 0 0,-18 0 0,-17 0 0,9 0 0,-13 0 0,4 0 0,-14 0 0,-6 0 0,-1 0 0,-5 0 0,-5-4 0,-2 3 0,-4-4 0</inkml:trace>
</inkml:ink>
</file>

<file path=ppt/ink/ink1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0 12 24575,'32'0'0,"-9"0"0,-7 0 0,-2 0 0,3 0 0,11 0 0,-3 0 0,-1 0 0,-8 0 0,0-5 0,-5 4 0,5-5 0,-5 6 0,-5 0 0,-2 0 0</inkml:trace>
</inkml:ink>
</file>

<file path=ppt/ink/ink1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482 75 24575,'-21'0'0,"0"0"0,-2 0 0,0 10 0,0 3 0,-9 18 0,6 1 0,-7 15 0,-2 2 0,-2 9 0,0-1 0,-6 2 0,14-3 0,-5-7 0,13-4 0,3-7 0,5 0 0,6-12 0,1 2 0,6-16 0,0 4 0,0-6 0,0 0 0,0 1 0,0-1 0,5-4 0,1 3 0,10-3 0,1 10 0,13 3 0,2 12 0,0-5 0,7 13 0,2-4 0,9 1 0,7-1 0,-2-8 0,-8-6 0,-2-2 0,-13-7 0,-3-5 0,-6-2 0,0-5 0,0 0 0,1-17 0,9-14 0,4-35 0,-6 12 0,5-26 0,-14 22 0,1-8 0,-2-6 0,-8 23 0,-2 0 0,6-25 0,-5 22 0,0 0 0,2-14 0,1 0 0,-7 10 0,-2 11 0,-6 13 0,0 8 0,0 8 0,0 6 0,-10 4 0,-3 2 0,-10 4 0,5-5 0,-4 4 0,5-4 0,-6 0 0,-7-2 0,-1-5 0,-1-1 0,2 1 0,13 6 0,-5-5 0,10 10 0,-4-4 0,6 5 0,0 0 0,-6 0 0,10 0 0,-5 0 0</inkml:trace>
</inkml:ink>
</file>

<file path=ppt/ink/ink1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0 0 24575,'67'0'0,"-2"0"0,-24 0 0,19 0 0,13 0-1552,-6 0 1552,6 0 0,-3 0 1552,22 0-1552,-1 0 0,15 0 0,-13 0 1420,-39 0-2840,-9 0 2178,-5 0-1516,5 0 758,-19 0 0,2 0 2478,-16 0-4956,4 0 2478,-10 0 0,-2 0 0</inkml:trace>
</inkml:ink>
</file>

<file path=ppt/ink/ink1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0 1 24575,'0'10'0,"0"5"0,0 2 0,0 21 0,0-12 0,0 26 0,0-12 0,0 8 0,0-3 0,0-14 0,0-1 0,5-13 0,0-1 0,6-10 0,-1-1 0,0-5 0,13 0 0,10 0 0,7 0 0,13 0 0,-20 0 0,11 0 0,-20 0 0,12 0 0,3 6 0,-6 0 0,11 13 0,-18 6 0,12 8 0,-11 6 0,12 2 0,-11 4 0,12-2 0,-12 3 0,-1 1 0,-3-7 0,-10 5 0,5 0 0,-6-5 0,0 13 0,-5-5 0,-2-1 0,-6 6 0,0-6 0,0 1 0,-13 5 0,-1-14 0,-18 1 0,6-10 0,-10-5 0,11-7 0,-5 0 0,13-12 0,1-1 0,5-5 0,1 0 0,-1-4 0,6-8 0,0 5 0,5-3 0</inkml:trace>
</inkml:ink>
</file>

<file path=ppt/ink/ink1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 50 24575,'81'0'0,"-28"0"0,28 0 0,-37-6 0,-5-1 0,0 0 0,0 0 0,-15 7 0,-2-10 0,-11 8 0,5-9 0,-10 11 0,-1 0 0</inkml:trace>
</inkml:ink>
</file>

<file path=ppt/ink/ink1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415 351 24575,'0'26'0,"0"14"0,0 9 0,0 17 0,0 28-660,0-5 1320,6 0-660,9 2 0,7-31 163,8 13-326,-3-18 163,-7-15 0,4-2 0,-11-15 0,9-6 497,-10-5-994,4-7 497,-6-5 0,0 0 0,1 0 0,5 0 0,-3-17 0,3 3 0,2-23 0,-4 6 0,4-7 0,0 0 0,-3-7 0,3 5 0,-5-6 0,0 8 0,6-7 0,-5 11 0,9-3 0,-9 7 0,2 5 0,-3-11 0,-2 11 0,1-4 0,-5 5 0,-2 1 0,-5 0 0,0 6 0,0-5 0,0 4 0,0-5 0,0-33 0,0 11 0,0-37 0,0 25 0,0 1 0,0 10 0,0 8 0,0 7 0,0 7 0,0 8 0,-5 10 0,-1 1 0,-10 5 0,4 0 0,-9 0 0,3 0 0,-5 0 0,0 0 0,-7 0 0,5 5 0,-11 2 0,5 5 0,-1 0 0,-8 5 0,20-4 0,-6 3 0,9-6 0,5 1 0,-4 5 0,0 2 0,-2 5 0,-12 1 0,5-1 0,-11 2 0,3 6 0,-5-4 0,-3 13 0,1-6 0,-1 6 0,7 0 0,-5 0 0,12-8 0,-5 6 0,3 3 0,-4-6 0,13-5 0,3-19 0</inkml:trace>
</inkml:ink>
</file>

<file path=ppt/ink/ink1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1 202 24575,'20'-6'0,"35"2"0,14 3 0,7 2-1447,-16-1 1447,2 0 1447,24 0-1447,-2 0 0,-28 0 0,-3 0 0,7 0 0,0 0 669,40 0-1338,-14 0 669,-31 0 533,-21 0-1066,-12 0 533,-12 0 0,73 0 0,-17-7-70,-8 3 71,6-1 68,15-7-69,-2-4 0,16-9-461,-15 11 461,0-1 461,9-15-463,-10 14 4,-11-6-2,-21 9 0,-19 6 386,-4 1-386,-16 6 1,-1 0-2</inkml:trace>
</inkml:ink>
</file>

<file path=ppt/ink/ink1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 0 24575,'11'0'0,"14"0"0,51 0 0,15 0 0,0 0 0,1 0 0,-16 0 0,-16 0 0,11 0 0,-43 0 0,2 0 0,-20 0 0,39 0 0,19 0 0,30 0-734,-20 0 734,-1 0 734,22 0-734,-17 0 0,0 0 0,10 0-351,-27 0 352,-2 0 349,18 0-350,-22 0 0,-35 0 0</inkml:trace>
</inkml:ink>
</file>

<file path=ppt/ink/ink1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0 0 24575,'0'0'0</inkml:trace>
</inkml:ink>
</file>

<file path=ppt/ink/ink1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0 173 24575,'0'14'0,"0"17"0,0 7 0,0 3 0,13 19 0,-4-25 0,18 27 0,-13-22 0,0 5 0,-4-19 0,-4-4 0,0-6 0,-2-4 0,1-1 0,-4-2 0,4-12 0,-5 2 0,0-9 0,0-6 0,5-2 0,1-5 0,6 0 0,-1 0 0,24-26 0,2 18 0,14-19 0,4 15 0,-15 7 0,1-5 0,-5 8 0,-11 7 0,59-19 0,-33 20 0,37-15 0,-35 19 0,-14 0 0,7-1 0,-15 2 0,-1 5 0,-7-3 0,-6 4 0,11-6 0,14-1 0,0 0 0,12 5 0,-16-3 0,0 4 0,-7-1 0,-2 3 0,-11 0 0,-2 4 0,-6-4 0,1 5 0,-6 4 0,0 2 0,-5 3 0,-4-4 0,-2-1 0,0-4 0,2 0 0</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8 28 24575,'0'10'0,"0"14"0,0 7 0,0 0 0,0-2 0,0-10 0,0 10 0,0-12 0,0 5 0,0-10 0,0 4 0,0-6 0,0 1 0,0-1 0,0 0 0,0 6 0,0 2 0,0 5 0,0 6 0,0 2 0,0 1 0,5-3 0,2-6 0,-1-5 0,4 3 0,-8-9 0,7 4 0,-3-6 0,4-4 0,-5 3 0,4-8 0,-3 4 0,5-5 0,-1 4 0,20 10 0,14 13 0,22 10 0,1 8 0,6-1 0,-12 1 0,3-8 0,-14-9 0,-5-9 0,-7-6 0,-7-6 0,-7-2 0,-8-5 0,-5 0 0,-1 0 0,0 0 0,1-4 0,0-8 0,-1 0 0,2-16 0,-1 9 0,1-17 0,1 4 0,-1 1 0,0-5 0,-5 4 0,21-42 0,-2 17 0,20-21 0,-9 13 0,-3 14 0,-6-5 0,-2 11 0,-7 13 0,-1-4 0,-6 11 0,0-5 0,-1 7 0,-5 6 0,0 1 0,-6 5 0,0 0 0,0 1 0,0-1 0,0 1 0,-5 4 0,-1 2 0,-5 4 0,1 0 0,-6 0 0,4-5 0,-4 4 0,0-4 0,4 5 0,-5 0 0,1 0 0,4 0 0,-9 0 0,3-5 0,0 4 0,-3-4 0,9 5 0,-4 0 0,5 0 0,-5 0 0,-41 0 0,17 0 0,-38 0 0,30 0 0,1 0 0,1 0 0,15 0 0,1 0 0,13 0 0,1 0 0,5 0 0,1 0 0,-10 0 0,2 0 0,-16 0 0,10 0 0,-6 0 0,12 0 0,-4 0 0,11 4 0,-6-3 0,7 4 0,0-1 0,-1-3 0,2 8 0,-1-4 0,0 1 0,0 2 0,0-7 0,5 8 0,-4-8 0,8 8 0,-4-3 0,1-1 0,-2 4 0,-10-3 0,-9 6 0,-22 1 0,22-6 0,-8 0 0</inkml:trace>
</inkml:ink>
</file>

<file path=ppt/ink/ink1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0 179 24575,'0'10'0,"0"0"0,0 0 0,0 0 0,0 1 0,0-1 0,0 0 0,0 1 0,0-2 0,0 2 0,0-1 0,0 0 0,0-1 0,0 1 0,0 0 0,0-1 0,0 1 0,0 0 0,0 0 0,5 0 0,1 0 0,4 6 0,1-4 0,0 4 0,-1-6 0,-4 1 0,-1-1 0,-1 1 0,-3-1 0,8-5 0,-8 4 0,8-8 0,-8 7 0,3-2 0,-4 3 0,0 1 0,0-1 0,0 1 0,0-1 0,0-8 0,0-7 0,0-5 0,0-4 0,0 5 0,0-1 0,5 1 0,0 0 0,1-7 0,3 10 0,-3-8 0,5 4 0,28-16 0,7 5 0,-1-1 0,5 1-641,4 8 641,3 0 641,9-11-641,2-2 0,12 2 0,-1 2 0,-20 5 0,-1-1 0,13-7 0,-3 1 0,21-2-189,0-5 378,-16 10-189,-32 9 0,-4 0 0,-20 7 0,-1-4 317,-5 9-317,-6-4 1,0 5-2</inkml:trace>
</inkml:ink>
</file>

<file path=ppt/ink/ink1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0 626 24575,'5'15'0,"6"5"0,16 13 0,-7-11 0,19 24 0,-30-32 0,20 15 0,-21-11 0,8-1 0,-6-1 0,1-6 0,-1 1 0,0-6 0,-4 4 0,-2-3 0,0-1 0,-2 3 0,2-11 0,-4 2 0,0-15 0,0-1 0,5-13 0,2-2 0,20-22 0,3 6 0,5-2-404,0 6 404,2-1 404,5-10-404,0 1 0,-6 12 0,-1 4 0,19-24-117,-1 1 234,-4 11-117,-9 16 0,11 0 0,3 1 0,7 5 0,-11-1 0,-1 5 0,2 17 0,-18-4 803,13 10-1606,-15-5 925,-2 6-244,-11 0 122,-2 0 0,-6 0 0,0 0 0,0 0 0,-4 0 0,-2 0 0</inkml:trace>
</inkml:ink>
</file>

<file path=ppt/ink/ink1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0 0 24575,'9'0'0,"0"0"0,17 0 0,-10 0 0,72 0 0,-54 0 0,56 0 0,-63 0 0,-8 0 0,1 0 0,-14 0 0,-1 0 0</inkml:trace>
</inkml:ink>
</file>

<file path=ppt/ink/ink1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0 1 24575,'0'15'0,"0"25"0,0 3 0,0 29 0,0 3 0,0-14 0,0 10 0,0-6 0,0-6 0,0 15 0,0-19 0,0 2 0,0-16 0,0-1 0,0-17 0,0-1 0,0-5 0,0-2 0,0-4 0,0-1 0,0 0 0,0 1 0,0-1 0,0 0 0,0-4 0,0-2 0</inkml:trace>
</inkml:ink>
</file>

<file path=ppt/ink/ink1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0 0 24575,'0'40'0,"0"12"0,0 23 0,0 11-1751,0 10 3502,0-42-1751,0-1 0,0 27 93,0-28-93,0-2-93,0 10 473,0 22-760,0-17 380,0-7 0,0-10 882,0-19-1764,0-6 1185,0-5-606,0-2 303,0-6 0,0 1 0,0-1 0,0 0 0,0 5 0,0-3 0,0 3 0,0 1 0,0-4 0,0 9 0,0-9 0,5 10 0,-3-5 0,3 1 0,0 3 0,-4-9 0,4 4 0,-5-6 0,0 1 0,0-10 0,0-8 0,0-16 0,0-16 0,0-9 0,0 18 0,0 5 0</inkml:trace>
</inkml:ink>
</file>

<file path=ppt/ink/ink1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 1121 24575,'0'16'0,"13"23"0,3 4 0,21 39 0,-14-37 0,6 34 0,-11-44 0,-3 19 0,-3-23 0,-2-7 0,-3-3 0,-1-9 0,-1 4 0,-5-15 0,0-2 0,4-9 0,-3-1 0,9-5 0,-9-1 0,5-7 0,-1 1 0,9-22 0,24-8 0,13-4-1367,4 3 1367,5-2 1367,-5 5-1367,4-3 0,2 0-1228,5-1 1228,4 0 0,0 1 1228,2-1-1228,1 1 0,-2-1 0,-6 2 0,-3 0 0,3 2-669,7-1 670,1 2-1,-5 2 668,3-6-668,-4 2-482,5-1 483,-2 0 480,-14 7-481,-5 2 1709,21-12-3418,-22 14 5063,-26 18-6708,-8 11 6041,-5-2-5374,-9 14 4323,-3-3-3272,-9 4 1636,0 0 0,5 0 0,0 0 0</inkml:trace>
</inkml:ink>
</file>

<file path=ppt/ink/ink1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0 0 24575,'33'0'0,"61"0"0,-15 0-1007,-3 0 1008,1 0 1005,6 0-1006,-25 0 0,-2 0 648,12 0-1296,0 0 980,-14 0-664,-23 0 332,-8 0 0,-11 0 0,-8 0 0</inkml:trace>
</inkml:ink>
</file>

<file path=ppt/ink/ink1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488 496 24575,'3'0'0,"19"-6"0,3 4 0,19-4 0,-20 6 0,13 0 0,-6 0 0,32 0 0,-25 0 0,24 0 0,-23 0 0,4 0 0,-3 5 0,-7 7 0,-9 12 0,0 7 0,-4 15 0,5 1 0,-3 8 0,6 8 0,1 3 0,0 9 0,1-1 0,-7-9 0,-3-2 0,-6-8 0,-1-14 0,-1-4 0,-5-14 0,3 0 0,-9-6 0,4-1 0,-5 0 0,0 12 0,0 4 0,7 25 0,0-7 0,9 32 0,-2-5-642,-2-25 643,0 3 640,-2 4-641,-1 3 0,9 10 0,-1 2 0,-7 1 0,0-1 0,3-10 0,0-1 0,-4 1 0,-1-2 0,0-12 0,0-1-344,0 6 345,1-1 342,-1 0-343,0-1 0,8 42 0,-1-9 0,-10-35 0,-1 0 0,2 29 0,-5-24 0,-2 3 0,1 40 0,0-39 0,0 0-545,0 0 546,0 0 543,0 5-544,0 1 0,0 7 0,0-1 0,1-8 0,-2-2 0,-2 4 0,-1-3-246,2 23 492,-11-11-246,11-4 0,-10-14 1148,11 15-2296,-12-15 1827,5 15-1358,0-15 1868,-5 15-2378,5-15 1478,-6 6-578,6-8 289,-4-8 0,5-1 0,-6-1 0,0-5 0,0 5 0,1-14 0,-1-1 0,2-7 0,4-6 0,-7 4 0,11-9 0,-6 3 0,4-10 0,0 4 0,-10-3 0,-9 5 0,0 5 0,-5 3 0,-1 5 0,-11 9 0,-7-5 0,-11 15 0,1-7 0,0 1 0,1-8 0,10-4 0,8-11 0,2 4 0,13-11 0,-29-2 0,-31-5 0,2 0 0,-16 0 0,26 0 0,15-6 0,1-7 0,3-8 0,20-3 0,-13-10 0,25 3 0,-4-9 0,11-14 0,1 4 0,-3-42 0,1 11-296,9 28 297,2 0 294,-3-34-295,0-7 0,5 8 0,-5-10 0,7 0 0,0 0 0,0 9 0,0 28 0,0 2 0,0-9 0,0 0 0,0-2 0,0-19 0,0 25 0,0-7 0,0-29 0,0-1 0,0 24 0,0-1-807,0 4 808,0-5-1,0 3 806,0-8-806,0 3 0,0-2 0,0 1 0,0-6 0,0 0 0,0 5 0,0 0 0,4-6 0,1 0 0,0 0 0,1-1 0,-2-1 0,2 4-379,2 19 380,-1 2 377,-6-7-378,0 4 0,13-22 0,-12-6 0,5 19 0,-7 20 497,0 11-994,0 19 2880,0-7-4766,0 20 3270,0-12-1774,6-7 887,1 0 0,0-14 0,4 9 0,-9-9 0,9 6 0,-3-22 0,6 4 0,-6 0 0,4 4 0,-4 8 0,-1 13 0,5-11 0,-11 25 0,9-4 0,-9 12 0,9 1 0,-9 0 0,3 0 0,1-1 0,1-4 0,6-9 0,5-8 0,-2-13 0,9 5 0,-10-6 0,20-18 0,8-9 0,-1-5 0,-14 34 0,-1 3 0,3-16 0,6-7 0,-10 23 0,-5 4 0,-4 19 0,-5 2 0,0 10 0,-1 2 0,-4 8 0,-2 2 0,-4 9 0,0-8 0,0 4 0</inkml:trace>
</inkml:ink>
</file>

<file path=ppt/ink/ink1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11 1 24575,'-6'9'0,"1"20"0,5 54 0,0 16-2147,0-28 2148,0 2 2145,0 2-2146,0 1 0,0 6 0,0-3 238,0-18-237,0-4-240,0 2 239,0-4 0,0 13 881,0 8-1762,0-13 881,0-16 0,0-8 2190,0-3-4380,0-11 2935,0 5-1490,0-7 745,0 0 0,0-6 0,0-1 0,0 0 0,0-4 0,0 4 0,0-6 0,0-4 0,0-1 0</inkml:trace>
</inkml:ink>
</file>

<file path=ppt/ink/ink1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110 0 24575,'0'4'0,"0"10"0,0 9 0,0 7 0,0 25 0,0-10 0,0 37 0,0-6-871,-7 21 1742,2-44-871,0 3 0,-3 4 0,-1 0 0,-7 31-227,8-39 228,0-2 225,-7 18-226,7 16 0,-5-19 0,11-1 0,-4-9 850,6 0-1700,0-8 1324,0-1-948,0-9 474,5-5 0,7-3 0,5-6 0,13-4 0,1-2 0,33 4 0,-4-5 0,34 7 0,-26-9 0,13 1 0,-15 0 0,0-7 0,-10-2 0,-11-6 0,19 0 0,-4 0 0,10-18 0,13-25-760,-31 0 760,-1-5 760,-6 8-760,0-1 0,6-7 0,-3-1-261,-15 9 261,-4 1 261,18-32-261,8-9 0,-17 7 0,-9 21 0,-9-2 0,-13 16 0,-1 6 0,-6 3 1478,0 11-2956,0-4 2042,-10 10-1128,-10-11 564,-19 3 0,-10-14 0,-9-3 0,-2-8 0,1 0 0,-10-8 0,7 6 0,-7-13 0,18 15 0,1-5 0,10 16 0,7 3 0,4 7 0,11 6 0,-4 1 0,10 11 0,-4 1 0,0 0 0,-1 4 0,-13-4 0,5-1 0,-5 5 0,7-9 0,6 8 0,0-3 0,1 0 0,5 4 0,-5-4 0,6 5 0,0 0 0,-4 0 0,-17 0 0,-2 0 0,-12 0 0,-1 0 0,13 0 0,-11 0 0,19 0 0,1 0 0,8 0 0,5 4 0,5 2 0,2 4 0,4 0 0,0 0 0,-5 0 0,4 1 0,-8-1 0,8 0 0,-4 0 0,1 0 0,3 0 0,-4-9 0,5-2 0,10-9 0,-7 4 0,7 1 0</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1 383 24575,'9'-14'0,"4"-3"0,9 0 0,2-12 0,-1 10 0,1-11 0,0 0 0,-1 6 0,2-13 0,-2 12 0,-4-4 0,3 6 0,-10 5 0,5-4 0,-7 10 0,1 1 0,-1 2 0,1 7 0,-1-2 0,0 4 0,0 0 0,0 0 0,0 0 0,0 0 0,1-5 0,-1 4 0,0-4 0,1 5 0,-1 0 0,1 0 0,-1 0 0,-4 4 0,-2 2 0,-4 4 0,0 0 0,0 1 0,0-1 0,0 0 0,0 1 0,0 5 0,-4-4 0,3 4 0,-9 0 0,8-5 0,-7 5 0,7 0 0,-2-4 0,-1 4 0,4 0 0,-4-4 0,0 10 0,4-11 0,-10 11 0,10-10 0,-9 4 0,9 0 0,-8-4 0,7 4 0,-7-6 0,8 0 0,-9-4 0,9 3 0,-3-4 0,-1 1 0,4 3 0,-4-4 0,5 1 0,0-2 0</inkml:trace>
</inkml:ink>
</file>

<file path=ppt/ink/ink1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 0 24575,'43'0'0,"51"0"0,-14 0 0,14 0-2254,-15 0 2255,9 0-2,3 0 2,-5 0 2252,11 0-2253,-4 0 0,3 0 0,-10 0 0,3 0 0,-2 0 0,-9 0-12,21 0 13,-8 0 10,10 0-11,-2 0 0,-14 0 0,-1 0 462,7 0-461,-4 0-464,-22 0 463,-6 0 0,19 0 0,-36 0 1040,-19 0-1039,-18 0-2,0 0 2</inkml:trace>
</inkml:ink>
</file>

<file path=ppt/ink/ink1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 1 24575,'0'40'0,"0"12"0,0 34 0,0 13-1501,0-34 1501,0 2 1501,0 1-1501,0-2 0,0-13 0,0 0 309,0 11-309,0-4-309,0 2 878,0 22-1138,0-37 569,0-13 0,0-12 1539,8-16-3078,27-1 1539,25-13 0,-9 0 0,6-2-1004,16 0 1005,4 0 1002,18-4-1003,4 0 0,-30 6 0,1 1 0,-1 1 0,23 0 0,-2 0 0,2-3 0,-2 0 0,-20 8 0,-3 0-418,2-3 418,-1-1 418,-7 5-418,-4 0 0,13 0 0,-6 0 0,-33 0 0,-2 0 2178,-11 5-4356,-1 13 3119,-5 15-1882,7 15 941,-3 15 0,4-6 0,-12 16 0,-2-8 0,-6-12 0,0 0 0,0 30 0,1-25 0,-2-2 0,-11 12 0,-11 13 0,-23-13-684,7-27 685,-6 0 682,-3 4-683,-3-3 0,0-9 0,-3-2 0,-21 10 0,0-3 0,-13-3-205,28-11 205,2-3 205,-6 0-205,17-8 0,1 0 0,15-6 0,7-1 1337,8-6-2674,5 0 1777,-11 0-880,2-5 440,-16-8 0,11-5 0,-11-7 0,3-7 0,-15-3 0,23 11 0,-1 4 0</inkml:trace>
</inkml:ink>
</file>

<file path=ppt/ink/ink1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0 0 24575,'72'0'0,"0"0"0,0 0 0,-1 0 0,16 0 0,-7 0-1358,-12 0 1359,-3 0 1356,5 0-1357,3 0 0,27 0 0,-8 0 0,-16 0 34,1 0-33,-1 0-36,-16 0 663,8 0-1256,-21 0 628,-23 0 0,-8 0 1360,-5 0-2720,-1 0 1524,0 0-163,-5 0-2,-1 0 2</inkml:trace>
</inkml:ink>
</file>

<file path=ppt/ink/ink1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 0 24575,'8'6'0,"85"-2"0,-19-4 0,-10 0 0,-2 0 0,-3 0 0,-7 0 0,-19 0 0,12 0 0,9 0 0,36 0 0,-30 0 0,17 0 0,-54 0 0,-5 0 0,-2 0 0,-6 0 0,-4 0 0,-2 0 0</inkml:trace>
</inkml:ink>
</file>

<file path=ppt/ink/ink1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0 1 24575,'76'0'0,"-19"0"0,33 0 0,-10 0-1835,-15 0 1835,21 0 1,9 0-2,-3 0 1,-15 0 1835,14 0-1835,0 0 0,-11 0 0,16 0 0,3 0 0,-12 0 0,-26 0 2476,-8 0-4952,-17 0 3911,-4 0-2870,-6 0 1435,6 0 0,-16 0 0,-10 0 0,-2 0 0</inkml:trace>
</inkml:ink>
</file>

<file path=ppt/ink/ink1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1 133 24575,'0'-20'0,"0"7"0,0-32 0,0 20 0,0 6 0,0 9 0</inkml:trace>
</inkml:ink>
</file>

<file path=ppt/ink/ink1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628 1 24575,'0'27'0,"0"10"0,0 10 0,0 8 0,0 9 0,0-7 0,0 6 0,5-15 0,-3-10 0,3-2 0,0-17 0,-4 4 0,4-13 0,-5 1 0,4-5 0,2-2 0,4-4 0,0 0 0,0 0 0,-4-4 0,4-2 0,1-5 0,29 5 0,-5 0 0,19 6 0,-16 0 0,48 0 0,-32 0 0,2 0-519,2 2 520,2 3 517,17 6-518,-4 4 0,10 11 0,-20-1 0,0 0 0,16 7-214,7 7 428,-22-11-214,-17-1 0,-8-7 0,-15-3 0,-8-6 1025,-10-1-2050,-1 0 1251,-5 1-452,0 5 226,0-4 0,0 9 0,0-3 0,-6 11 0,-1-4 0,-20 21 0,-3-3 0,-23 26-1181,-12 4 2362,22-26-1181,-1 0 0,6-12 0,-1 0-359,-6 6 359,0 0 359,-27 14-359,-5 0 0,26-21 0,1-2 0,-14 7-15,16-17 16,2-2 13,-4-1-14,-10-5 0,-10-2-802,-6-1 802,-1-2 802,-4 2-802,1-1 0,3-4 0,5-2 641,-22-4-1282,8 0 641,8 0 680,12 0-1360,21 0 709,13 0-58,13-5 1761,8-6-3464,11-6 2182,0-13-900,0-9 450,0-17 0,0 23 0,0 0 0</inkml:trace>
</inkml:ink>
</file>

<file path=ppt/ink/ink1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0 1 24575,'38'0'0,"-12"0"0,9 0 0,34 0 0,24 0 0,-10 0-1629,-29 0 1629,1 0 1629,34 0-1629,13 0 0,-24 0 0,-29 0 1024,3 0-2048,-12 0 1559,1 0-1070,-4 0 535,-19 0 0,-2 0 1699,-6 0-3398,38 0 1699,20 0 0,12 0 0,4 0 0,-20 0 0,-15 0 0,13 6 0,-29-4 0,4 4 0,-14-6 0,-6 0 0,-1 0 0,-10 0 0,-1 0 0</inkml:trace>
</inkml:ink>
</file>

<file path=ppt/ink/ink1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 26 24575,'43'0'0,"51"0"0,-8 0-583,-21 0 583,-2 0 583,5 0-583,14 0 381,-25 0-762,-1 0 574,-17 0-386,-16 0 193,15 0 0,-3 0 592,14 0-1184,-3 0 592,-8-11 0,-17 8 0,-5-8 0</inkml:trace>
</inkml:ink>
</file>

<file path=ppt/ink/ink1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0 698 24575,'0'27'0,"0"18"0,8 33 0,15 11 0,-5-8 0,26 9 0,-22-46 0,15 27 0,-17-14 0,-3-25 0,-10 7 0,2-38 0,-4 3 0,5-4 0,-4-4 0,3-8 0,-3 0 0,5-9 0,1-4 0,-1 1 0,1-6 0,56-26 0,22-5-1392,-22 19 1392,3-1 1392,0-4-1392,6-6 0,-5 6 0,10 1 0,-10 6-375,-29 10 376,-3 2 373,9-5-374,0 0 0,24-23 0,-14 22 0,11-1 0,0-1-988,1-1 988,2 0 0,-1-1 988,4 0-988,0-1 0,-1 3 0,-8 4 0,-2 3 0,-8 2-92,21-19 184,-6 16-92,-6 1 2185,-8 1-4370,-4 7 2896,-23 3-1422,-7 6 4269,-8 6-7116,-6 1 3591,-4 9-32,-1-3-1,-5 3 0</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 73 24575,'3'0'0,"11"0"0,32 0 0,3 0 0,44 0 0,-13 0-790,-23 0 791,3 0 788,0-4-789,1-1 0,5 5 0,2-2 0,6-6 0,-2 0 0,-14 7 0,-1 0 0,7-3 0,-2 0-32,27-3 64,-35 6-32,-2 0 0,26-6 0,-12 7 0,-21 0 0,-14 0 0,-7 0 1170,-8 0-2340,-5 0 1611,-1 0-882,-4-5 441,-1 0 0,-5 0 0,0 1 0</inkml:trace>
</inkml:ink>
</file>

<file path=ppt/ink/ink1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3846 31 24575,'-80'0'0,"13"0"0,7 0 0,-7 0-2130,-26 0 2131,-1 0 2128,19 0-2129,-3 0-1309,-2 0 1309,-8 0 0,-1 0 1309,-10 0-1309,-1 0 0,4 0 0,20 0 0,3 0 0,-2 0-56,-21 0 57,-3 0-2,10 0 57,7 0-56,8 0-375,4 1 376,2-2 373,-1-2-374,2-1 633,10 4-632,5-2-635,-24-11 4491,20 11-7714,11-4 3857,-8 6 0,-5 0 693,7 0-693,-2 0-693,-21 0 693,0 0 0,22 0 0,4 0 1091,-44 0-2182,24 0 1091,-7 6 210,18-4-420,18 9 210,10-10 0,11 4 1198,2-5-2396,6 0 1291,5 5-186,-4-4 93,3 3 0,-4-4 0,-28 7 0,-28-6 0,-14 12 0,-6-11 0,22 11 0,9-12 0,8 11 0,1-11 0,15 10 0,7-10 0,8 4 0,14-5 0,-2 0 0,8 0 0</inkml:trace>
</inkml:ink>
</file>

<file path=ppt/ink/ink1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366 0 24575,'-14'0'0,"-9"6"0,0 6 0,-13 7 0,-25 32 0,16-30 0,-15 27 0,30-35 0,1 5 0,9-2 0,-2-9 0,20-2 0,3-5 0,9 0 0,6 0 0,-4 0 0,9 0 0,-3 5 0,-1 1 0,-1 4 0,0 1 0,-4 0 0,11 19 0,-4-2 0,16 34 0,1-4 0,10 26-423,-22-36 424,0 1 421,-1-5-422,1 1 0,0 7 0,1 0 0,13 25-99,-1-2 198,-9-12-99,-7-15 0,-2-9 0,-8-15 0,0-8 840,-5-6-1680,3-4 944,-4-2-208,5-4 104,-1 0 0,1 0 0,0 5 0,0-4 0,0 3 0,1-4 0,-1 0 0,0 0 0,0 0 0,-5 5 0,0-4 0,-5 3 0</inkml:trace>
</inkml:ink>
</file>

<file path=ppt/ink/ink1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6 1559 24575,'0'10'0,"0"22"0,-6 2 0,11 18 0,3-13 0,6 1 0,6 5 0,-7 0 0,-2-17 0,-4 14 0,3-29 0,-5 10 0,6-13 0,-1 1 0,-4-1 0,3-4 0,-4-1 0,4-5 0,-4-5 0,0 0 0,-5-11 0,5-2 0,-4-5 0,10-7 0,11-27 0,32-8 0,14-9-1265,-23 22 1265,1-2 1,3-1 1263,12-8-1264,3-1 0,6-4-1092,-15 15 1092,4-5 1,3 0-2,-1 0 2,-3 3 1090,5-2-1091,-1 3 0,-2 0 0,3-2 0,5-7 0,2-4 0,0 3 0,-5 4-482,1 4 482,-3 5 0,-5 1 482,3-10-482,-4 4-292,-9 15 292,0 0 292,2-7-292,-2 0 2091,23-15-4182,-30 22 7579,-15 15-10976,-10 14 6108,-6 8-620,-4 4 0,-2 0 1</inkml:trace>
</inkml:ink>
</file>

<file path=ppt/ink/ink1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0 746 24575,'0'9'0,"0"21"0,0-10 0,6 24 0,15-3 0,9 16 0,15 4 0,-1 11 0,-7-12 0,-3-4 0,-7-11 0,-8-14 0,-2-1 0,-6-13 0,0-1 0,-5-5 0,-1-1 0,-5-8 0,0-4 0,0-8 0,0 0 0,0-1 0,0-5 0,0 4 0,0-10 0,0 5 0,0-6 0,5 0 0,1-1 0,7-13 0,24-8 0,9-3-610,-11 7 610,1 0 610,22-21-610,1 2 0,12-6-253,-35 27 254,-1 0 251,12-15-252,23-18 0,-8 22 0,12-7 0,-7 5-956,-14 8 956,0 1 956,19-6-956,9-5 0,-15 11 0,-6 0 0,4 7 0,-16 7 1067,1-5-2134,-10 14 1550,-9 2-966,-13 12 1004,-1 0-520,-10 6-1,-2 0 0</inkml:trace>
</inkml:ink>
</file>

<file path=ppt/ink/ink1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1 856 24575,'0'16'0,"0"-5"0,0 17 0,0-9 0,0 11 0,5-7 0,1 0 0,6 0 0,-1-6 0,-1-1 0,1-5 0,-5-1 0,-2 0 0,1 1 0,-4-1 0,4 0 0,-5-1 0,0 1 0,0 0 0,4 0 0,2 1 0,5 5 0,0 1 0,-5 6 0,9 4 0,-13-9 0,7 2 0,-4-14 0,0-2 0,6-13 0,-6-10 0,5-12 0,22-35 0,2 21 0,5 1-444,1-1 445,1 1 442,8 0-443,-2 0 0,-11 5 0,1-1 0,12-5 0,8-5-991,-2 5 992,9-5-1,2-1 0,-5 4 990,-4 3-990,-4 3 0,4-1 0,23-13 0,4-2 0,-13 11-355,5-2 710,-8-3-355,-10 19 0,2-18 0,-21 28 0,-8-8 692,-13 22-1384,-2-7 1703,-6 14-1010,-4-3-2,-1 4 2</inkml:trace>
</inkml:ink>
</file>

<file path=ppt/ink/ink1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 0 24575,'0'10'0,"0"-1"0,0 14 0,0 18 0,0 9 0,0 32 0,0 18-604,0-45 605,0 2 602,0 3-603,0 1 0,3-7 0,1-2-269,5 44 538,7-10-269,-2-10 0,0-20 0,-1-17 0,-6-10 0,-2-12 1189,-5-1-2378,4-14 1476,-3-3-574,8-15 287,-7 9 0,3-3 0</inkml:trace>
</inkml:ink>
</file>

<file path=ppt/ink/ink1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1 166 24575,'0'15'0,"0"2"0,0 20 0,0 12 0,0 1 0,0 20 0,0-20 0,0 22 0,0-6 0,0-8 0,0-4 0,0-16 0,0-7 0,0-7 0,0-8 0,0-6 0,4-4 0,2-2 0,4-4 0,0 0 0,0 0 0,1 0 0,-1-4 0,6-3 0,8-4 0,7-2 0,1-4 0,4 3 0,-12-3 0,6 0 0,-12-1 0,4 0 0,-10-4 0,5 10 0,-6-10 0,-5 4 0,-1-5 0,-5 0 0,0-7 0,0 6 0,0-13 0,0-10 0,0-3 0,0-14 0,0 17 0,0 1 0,0 15 0,0-13 0,0 17 0,0-17 0,0 19 0,0 1 0,-5 8 0,-1 6 0,-10 4 0,4 1 0,-9 5 0,3 0 0,0 0 0,2 0 0,6 0 0,-1 0 0,1 0 0,-1 0 0,1 0 0,0 0 0,-1 0 0,1 5 0,0 1 0,-7 4 0,5 1 0,-4 5 0,5 2 0,4-1 0,-3 5 0,3-5 0,-4 6 0,4-6 0,2 5 0,5-10 0,-5 4 0,4-6 0,-3 1 0,4-1 0,0 0 0,0 0 0,0-4 0,0-2 0</inkml:trace>
</inkml:ink>
</file>

<file path=ppt/ink/ink1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9964 5820 24575,'0'-14'0,"0"4"0,0-5 0,0 5 0,4 0 0,-3 0 0,4-1 0,-5 1 0,4 4 0,-3-4 0,4 5 0,-1-1 0,-3-3 0,4 4 0,-1 0 0,-3-4 0,8 3 0,-2-17 0,10-3 0,-3-12 0,10 0 0,-11 7 0,5-5 0,-6 16 0,27-54 0,-14 30 0,16-43 0,-15 32 0,-11 7 0,4-5 0,-6 20 0,-1-5 0,-5 15 0,-2 0 0,-5-7 0,0-9 0,0-8 0,0-1 0,0-5 0,0 13 0,0-42 0,0 27 0,0-28 0,0 28 0,-7 0 0,6 14 0,-10 3 0,4 15 0,-4 6 0,-15-28 0,-4 6 0,-16-44 0,15 43 0,-1-3-801,-3-10 801,-2-5 801,-8-6-801,-1 0 0,10 14 0,1-1 0,-6-16 0,1 2-674,-16-12 1348,25 31-674,2 0 0,-16-21 0,11 24 0,14 6 0,9 19 0,1 7 1545,4 2-3090,-4 7 2276,-1-2-1462,-19-9 731,-16-18 0,3 3 0,-5-4-1186,-5-11 1186,-4-4 1186,5 4-1186,-4-2 0,1-2-1152,2-1 1153,1-1-1,-3-3 1151,-10-10-1151,-3-2 0,0-1-1107,-1 0 1108,1 0-1,-1 0 1106,-1-4-1106,1 0 0,-1 1 0,0 1 0,1 2 0,3 2-446,14 11 447,3 3-1,1 1 445,-22-22-445,5 5 358,20 20-358,2 2-358,0 0 358,1 1 1231,5 5-1231,3 3-1231,-16-11 1231,2 8 0,-4 2 2353,-25-2-4706,20 8 2353,-10-6 0,0 2-897,-21-6 897,-6 1 897,23 9-897,-8-1 0,-2-1 0,-1-1-800,-6-2 801,-2-2-1,0 0 0,1 1 799,7 3-799,2 1 0,0 0 0,1 0 0,4 1 0,1 1 0,1-1 0,4-1-543,-9-8 544,4-1-1,2 2 542,-16-9-542,2 1-45,22 11 46,0 0-1,3 0 44,-13-8-44,6 2 1162,18 10-1161,5 2-1164,-17-16 5332,23 12-8338,21 15 4169,7 11 0,-41 14 0,-22 13-592,10-4 592,-8 4 1,-4 2-2,-2 0 593,-8 0-592,-3 2 0,-3-1 0,-1 1 0,6-2 0,-3 2 0,-2-1 0,4-1 0,4-1 0,7-2 0,5-2 0,0 0 0,-7 2 0,2 1 0,-8 2 0,-3 1 0,0 0 0,6-2 0,8-3 0,-10 3 0,10-4 0,-7 3 0,6-1 0,-8 3 0,-2 0 0,5-1 0,11-3 47,-20 1-47,11-2-47,12-4 47,1 1-151,-11 5 152,2-1 149,-18 7-150,35-4 0,27-9 5160,12-1-10320,7 0 7045,6-1-3770,5 0 2621,0 1-1472,0-1 736,0 1 0,0-1 0,0 0 0,-53 18 0,-11 7 0,-13 4-1197,10-6 1198,-5 1-1,-1 2 1196,-4 4-1196,1 2 0,0-2 0,8-6 0,2-3 0,3 1-703,-16 16 703,6-4 703,16-16-703,1-1-317,-8 13 317,3-1 317,-20 10-317,10 4 0,30-18 3155,20 3-6310,11-14 4790,10 12-3270,0-4 2474,0 13-1678,0-5 839,6 13 0,1-6 0,7 1 0,-1 5 0,0-14 0,-6 0 0,-1-3 0,-6-11 0,0 5 0,0-13 0,0 5 0,0-11 0,0 5 0,0-5 0,0-1 0,0 0 0,0 1 0,0-1 0,0 1 0,0-1 0,0 0 0,0 1 0,0-1 0,0 0 0,0 1 0,0-1 0,0 1 0,0-1 0,0 0 0,0 1 0,0-1 0,0 0 0,0 0 0,0 0 0,0 0 0,0-1 0,0-33 0,0-12 0,0-19 0,0 18 0,0 20 0</inkml:trace>
</inkml:ink>
</file>

<file path=ppt/ink/ink1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 1 24575,'6'22'0,"1"3"0,11 12 0,9 3 0,-1-2 0,15 11 0,-6-7 0,9 15 0,-9-15 0,7 15 0,-6-7 0,9 10 0,-8-3 0,4-6 0,-12 2 0,3-11 0,-12-4 0,3-8 0,-10-7 0,3-6 0,-10-1 0,3-5 0,-3-5 0,4-2 0,-1-4 0,1 0 0,-1 0 0,-3-4 0,4-8 0,-4-6 0,46-32 0,-2 10 0,-11 9 0,2-1 0,34-21 0,-13 6-1496,13-6 1496,9-2 1496,-9 11-1496,2 1 0,-20 8 0,2-2 0,-2 3-348,16-1 348,-8 4 348,9-12-475,1 11 254,-10-3-127,-9 13 0,-17 3 2850,-15 7-5700,-2 6 3660,-11 1-1620,5 5 965,-6 0-310,-5 4 155,-5-2 0,-5 2 0,0-4 0,0 0 0</inkml:trace>
</inkml:ink>
</file>

<file path=ppt/ink/ink1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6284 2235 24575,'0'-33'0,"0"-1"0,0-20 0,0 19 0,0-44 0,0 5 0,0 2 0,0-19 0,0 42 0,0-8 0,0 12 0,0 14 0,0 6 0,-11 4 0,9 9 0,-13 1 0,14 1 0,-14-8 0,0-15 0,-12-14 0,-1-9 0,7 9 0,-4 1 0,12 15 0,-5-5 0,6 16 0,1-2 0,5 11 0,-4 1 0,5 4 0,-5-3 0,-14-11 0,5 1 0,-13-12 0,9 7 0,0 1 0,6 6 0,0 1 0,7 5 0,-1 0 0,5 1 0,-3 4 0,-9-9 0,-63-43 0,42 28 0,-3-3-340,-18-13 341,0-1 338,-13-16-339,-3 1 0,31 18 0,-22-9 0,18 14 0,0 0 0,-14-12 0,14 11 0,2 2 0,0 3 0,11-3 0,-8 16 0,18-7 0,2 16 0,2-4 679,11 11-1358,-5 1 679,6 5 0,0 0 0,0 0 0,0 0 0,0 0 0,-49 0 0,-36-8-517,33 3 517,-2 0 517,1-3-517,2-1 0,7 0 0,3 1-276,-35-8 552,-1 1-276,12 6 0,19 2 0,17 7 0,15 0 0,8 0 1019,5 0-2038,1 0 1310,0 0-582,-6 0 291,-34 0 0,-14 0 0,-13 0 0,3 0 0,19 0 0,0 0 0,7 0 0,9 0 0,10 0 0,6 0 0,5 0 0,2 0 0,6 0 0,-28 0 0,-24 5 0,-10 1-944,3-1 945,-3 1 942,-26 3-943,1 1 0,33-1 0,4 0-383,2-1 384,2 0 381,-34 8-620,-7 0 476,29-2-238,14 0 0,23-7 1784,7 3-3568,8-9 2616,10 8-1664,-3-4 1106,4 1-548,-15 3 274,-31-1 0,-17 13 0,-10-4 0,-4 12 0,16-7 0,0 1 0,10-3 0,11-1 0,13-5 0,2 3 0,13-6 0,5 0 0,3-5 0,8 3 0,-8-8 0,-3 9 0,-28-2 0,-3 5 0,-20 1 0,15-1 0,-5 1 0,13-2 0,1 1 0,9-1 0,13-1 0,1 0 0,10-1 0,1 0 0,0-5 0,-1 4 0,-42 14 0,-24 19 0,27-17 0,0-1 0,-37 25 0,9 2 0,29-14 0,-21 8-617,10 0 617,-1-2 617,-15-1-617,11 4 0,1-2 0,3-15 0,5 12 0,5-18 0,13 6 0,4-15 0,11 2 1234,2-5-2468,6-6 1234,4 4 0,1-12 0,5 2 0,0-8 0,0-1 0,4 4 0,-3-3 0,8 8 0,-8-8 0,8 3 0,-4-5 0,6 1 0,-1-1 0,-4 5 0,-1 2 0</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1819 816 24575,'-30'-37'0,"-2"3"0,-28-25 0,-13-5-1556,28 30 1556,-3 0 1556,-8-10-1556,-2 1 0,1 7 0,-3-1 0,-10-10 0,0 2 0,16 17 0,1 0 0,-9-11 0,1 1 321,-26-4-642,42 16 321,1 3 0,-32-8 660,20 10-1320,10 8 660,21 6 0,2 1 1575,12 6-3150,1 0 2131,0 0-1112,4 5 556,2 1 0,4 4 0,0 0 0,-5 1 0,4-1 0,-9 1 0,4-1 0,-4 0 0,-6 1 0,-8 1 0,-24 7 0,-2-4 0,-13 12 0,7-5 0,9 4 0,1-5 0,15 1 0,1-8 0,13 2 0,1-5 0,10-1 0,1 0 0,5 1 0,0-1 0,0 1 0,0-1 0,0 0 0,0 6 0,0 2 0,0 5 0,0 17 0,0-7 0,0 15 0,0-17 0,0 13 0,0-11 0,0 20 0,0-6 0,0 8 0,0 0 0,0 0 0,0 0 0,0 0 0,0 0 0,0 0 0,0-1 0,0 1 0,0-7 0,0 5 0,5-20 0,8 28 0,6-26 0,0 20 0,14-8 0,-12-7 0,14 15 0,-1-6 0,2 1 0,8 7 0,-10-15 0,7 7 0,-14-11 0,4-5 0,-7-4 0,-6-11 0,3-2 0,-9-5 0,10 0 0,2 6 0,15 3 0,8 7 0,8 0 0,0 1 0,0-1 0,9-1 0,-21-6 0,3-2 0,-23-12 0,-5 0 0,18-6 0,-15 0 0,30 0 0,-10-13 0,6-1 0,6-13 0,-13 1 0,13-1 0,-14 1 0,14-1 0,-11-6 0,3 5 0,-4-11 0,-3 12 0,3-13 0,-10 14 0,0-5 0,-7 1 0,-1 11 0,1-20 0,-6 18 0,-2-6 0,-9 5 0,-3 10 0,-4-10 0,0 10 0,0-4 0,0 0 0,0 4 0,0-4 0,0-7 0,6-3 0,-5-5 0,5-5 0,-1 4 0,-3-5 0,3 5 0,-5 3 0,0 11 0,5-4 0,-3 10 0,3-4 0,-5 6 0,0-4 0,0-10 0,0 1 0,0-14 0,0-2 0,0 0 0,0-7 0,0 8 0,0 7 0,0 1 0,0 7 0,0 5 0,0 2 0,0 6 0,0 0 0,0 0 0,0-6 0,0-1 0,0-13 0,0 5 0,0-11 0,0 11 0,0-5 0,0 13 0,0 1 0,0 5 0,0 1 0,0 8 0,0 8 0,0 0 0,0 3 0</inkml:trace>
</inkml:ink>
</file>

<file path=ppt/ink/ink1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 0 24575,'0'12'0,"0"12"0,0 23 0,0 17 0,0 11 0,0 22-803,0-8 1606,0-37-803,0 0 0,0 45 0,0-8 0,0 6 0,0-21 198,0-16-396,0-10 198,0-19 0,0-6 0,0-5 0,0-2 605,0-6-1210,0 0 605,4-5 0,1-1 0,0-9 0,4 4 0,-7-8 0,7 3 0,-3 0 0,4-3 0,20 1 0,34 2 0,27 0-1183,-21 5 1183,4 2 1183,8-1-1183,0 0 0,-11 0 0,1 0-674,19 0 674,-3 0 674,-29 0-674,-3 0 0,12 0 0,-2 0-94,31 0 188,-22 0-94,-19 0 0,-23 0 2177,-5 0-4354,-16 0 3693,4 0-3032,-10 4 1631,-1 2-230,-5-5 115,-5 2 0,4-11 0,-3 2 0,-1 1 0,4-4 0,-3 8 0,4-4 0</inkml:trace>
</inkml:ink>
</file>

<file path=ppt/ink/ink1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1 868 24575,'0'16'0,"0"0"0,5 7 0,1 0 0,12 7 0,1 1 0,6 7 0,7 1 0,-4 7 0,22 14 0,-11 6 0,13-4 0,-8 9 0,-1-11 0,2 7 0,-9-10 0,-3-10 0,-7-9 0,-7-7 0,-2-7 0,-6-8 0,-5-1 0,-2-12 0,-4 1 0,0-14 0,0 0 0,0 0 0,0-1 0,0-4 0,0 3 0,0-3 0,0 5 0,0-6 0,0 4 0,0-10 0,5 10 0,17-42 0,24 7 0,9-3-975,-4-6 976,2-2 973,19-10-974,0 4 0,-22 19 0,-3 2-366,-5 1 366,-2 1 366,-5 6-366,4-4 0,15-10 0,12-11 0,3-2 0,-6 8-959,-9 11 959,-4 4 0,4-4 959,11-10-959,7-8 0,-2 3 0,-9 11 0,-5 9 0,-6 6-181,1-5 182,-4 0 179,17-19-180,-24 24 0,-1 0 0,11-11 1531,-10 10-3062,-16 15 2193,-8 2-1324,-5 10 1469,-10 1-806,3 5-2,-8 0 2</inkml:trace>
</inkml:ink>
</file>

<file path=ppt/ink/ink1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290 0 24575,'-5'18'0,"-5"10"0,-3 12 0,-8 20 0,-5-12 0,-2 14 0,1-9 0,1 0 0,5-8 0,-4 7 0,12-20 0,-6 10 0,8-18 0,-1 5 0,1-7 0,4-5 0,2-2 0,1-4 0,3-1 0,-4 0 0,5-1 0,0 1 0,0-1 0,0 1 0,0-5 0,0-1 0</inkml:trace>
</inkml:ink>
</file>

<file path=ppt/ink/ink1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297 1 24575,'0'15'0,"0"1"0,0 1 0,-5 4 0,-1-4 0,-6 11 0,-6 10 0,4 0 0,-11 14 0,11-6 0,-11-1 0,11 0 0,-4-9 0,6-6 0,1-1 0,4-12 0,-2-2 0,8-5 0,-4 0 0,5 0 0,-4-4 0,3 3 0,-4-4 0,0 0 0,4 3 0,-7-3 0,7 5 0,-8-1 0,8 0 0,-3 1 0,-1 0 0,4 0 0,-8 0 0,3-4 0,1 3 0,-4-4 0,7 5 0,-2 0 0,-1 0 0,0-4 0,-1-2 0,2-4 0</inkml:trace>
</inkml:ink>
</file>

<file path=ppt/ink/ink1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46 0 24575,'0'15'0,"0"1"0,0 13 0,0 17 0,0-6 0,0 38 0,0-20 0,0 15 0,0-3 0,0 2 0,0-6 0,-5 5 0,-2-25 0,-1-2 0,3-14 0,0-7 0,4-7 0,-3-6 0,4 0 0,-5-5 0,4-1 0,-3-4 0</inkml:trace>
</inkml:ink>
</file>

<file path=ppt/ink/ink1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79 1 24575,'0'26'0,"0"2"0,0 16 0,0 20 0,0-7 0,-6 22 0,4-24 0,-10-1 0,5-10 0,1-8 0,-4-11 0,8 2 0,-2-15 0,4 3 0,0-5 0,-5-4 0,4 2 0,-3-3 0,4 5 0,0-1 0,-5 1 0,4-1 0,-3 0 0,0 1 0,3-1 0,-4-4 0,5 0 0</inkml:trace>
</inkml:ink>
</file>

<file path=ppt/ink/ink1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139 1 24575,'0'8'0,"0"-4"0,0 21 0,0 14 0,0 3 0,-13 36 0,9-20 0,-16 21 0,12-16 0,-6 0 0,6-2 0,-3-8 0,4-14 0,0-3 0,-3-14 0,9-5 0,-4-1 0,5-6 0,-5-1 0,4 1 0,-3-1 0,4 0 0,0 1 0,0-1 0,-4-4 0,3 4 0,-4-4 0,5 5 0,-4-4 0,2 2 0,-2-2 0,4-1 0,0 0 0</inkml:trace>
</inkml:ink>
</file>

<file path=ppt/ink/ink1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332 0 24575,'-23'23'0,"3"2"0,-18 14 0,11-2 0,-4 1 0,7-1 0,-1-1 0,-8 10 0,12-7 0,-9 1 0,17-12 0,1-5 0,3-6 0,8-2 0,-9-5 0,9 0 0,-3 0 0,4 0 0,0 0 0,0 0 0,0 0 0,0 0 0,0 0 0,0 0 0,0 0 0,0-1 0,0 1 0,0 0 0,0 0 0,0 0 0,0 0 0,-4 0 0,2 0 0,-2-1 0,4 1 0,0 0 0,0 0 0,0-1 0,0-7 0,0-3 0</inkml:trace>
</inkml:ink>
</file>

<file path=ppt/ink/ink1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397 0 24575,'0'12'0,"-18"5"0,-7 45 0,-25 1 0,25-18 0,1 1 0,-14 15 0,-10 10 0,23-7 0,-16-5 0,12 12 0,9-25 0,1-2 0,12-19 0,-4 2 0,10-15 0,-8 3 0,7-5 0,-2 0 0,4-8 0,0-3 0,0-4 0,0 1 0</inkml:trace>
</inkml:ink>
</file>

<file path=ppt/ink/ink1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290 0 24575,'-5'18'0,"-5"10"0,-3 12 0,-8 20 0,-5-12 0,-2 14 0,1-9 0,1 0 0,5-8 0,-4 7 0,12-20 0,-6 10 0,8-18 0,-1 5 0,1-7 0,4-5 0,2-2 0,1-4 0,3-1 0,-4 0 0,5-1 0,0 1 0,0-1 0,0 1 0,0-5 0,0-1 0</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 31 24575,'9'0'0,"1"0"0,0 0 0,-1 0 0,1 0 0,0 0 0,0 0 0,-1 0 0,1 0 0,-5-5 0,-5 0 0,-6-5 0,1 4 0,0 2 0</inkml:trace>
</inkml:ink>
</file>

<file path=ppt/ink/ink1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297 1 24575,'0'15'0,"0"1"0,0 1 0,-5 4 0,-1-4 0,-6 11 0,-6 10 0,4 0 0,-11 14 0,11-6 0,-11-1 0,11 0 0,-4-9 0,6-6 0,1-1 0,4-12 0,-2-2 0,8-5 0,-4 0 0,5 0 0,-4-4 0,3 3 0,-4-4 0,0 0 0,4 3 0,-7-3 0,7 5 0,-8-1 0,8 0 0,-3 1 0,-1 0 0,4 0 0,-8 0 0,3-4 0,1 3 0,-4-4 0,7 5 0,-2 0 0,-1 0 0,0-4 0,-1-2 0,2-4 0</inkml:trace>
</inkml:ink>
</file>

<file path=ppt/ink/ink1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46 0 24575,'0'15'0,"0"1"0,0 13 0,0 17 0,0-6 0,0 38 0,0-20 0,0 15 0,0-3 0,0 2 0,0-6 0,-5 5 0,-2-25 0,-1-2 0,3-14 0,0-7 0,4-7 0,-3-6 0,4 0 0,-5-5 0,4-1 0,-3-4 0</inkml:trace>
</inkml:ink>
</file>

<file path=ppt/ink/ink16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79 1 24575,'0'26'0,"0"2"0,0 16 0,0 20 0,0-7 0,-6 22 0,4-24 0,-10-1 0,5-10 0,1-8 0,-4-11 0,8 2 0,-2-15 0,4 3 0,0-5 0,-5-4 0,4 2 0,-3-3 0,4 5 0,0-1 0,-5 1 0,4-1 0,-3 0 0,0 1 0,3-1 0,-4-4 0,5 0 0</inkml:trace>
</inkml:ink>
</file>

<file path=ppt/ink/ink1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139 1 24575,'0'8'0,"0"-4"0,0 21 0,0 14 0,0 3 0,-13 36 0,9-20 0,-16 21 0,12-16 0,-6 0 0,6-2 0,-3-8 0,4-14 0,0-3 0,-3-14 0,9-5 0,-4-1 0,5-6 0,-5-1 0,4 1 0,-3-1 0,4 0 0,0 1 0,0-1 0,-4-4 0,3 4 0,-4-4 0,5 5 0,-4-4 0,2 2 0,-2-2 0,4-1 0,0 0 0</inkml:trace>
</inkml:ink>
</file>

<file path=ppt/ink/ink16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332 0 24575,'-23'23'0,"3"2"0,-18 14 0,11-2 0,-4 1 0,7-1 0,-1-1 0,-8 10 0,12-7 0,-9 1 0,17-12 0,1-5 0,3-6 0,8-2 0,-9-5 0,9 0 0,-3 0 0,4 0 0,0 0 0,0 0 0,0 0 0,0 0 0,0 0 0,0 0 0,0 0 0,0-1 0,0 1 0,0 0 0,0 0 0,0 0 0,0 0 0,-4 0 0,2 0 0,-2-1 0,4 1 0,0 0 0,0 0 0,0-1 0,0-7 0,0-3 0</inkml:trace>
</inkml:ink>
</file>

<file path=ppt/ink/ink16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397 0 24575,'0'12'0,"-18"5"0,-7 45 0,-25 1 0,25-18 0,1 1 0,-14 15 0,-10 10 0,23-7 0,-16-5 0,12 12 0,9-25 0,1-2 0,12-19 0,-4 2 0,10-15 0,-8 3 0,7-5 0,-2 0 0,4-8 0,0-3 0,0-4 0,0 1 0</inkml:trace>
</inkml:ink>
</file>

<file path=ppt/ink/ink16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587 1 24575,'-13'0'0,"-3"0"0,-19 0 0,9 10 0,-31 11 0,23 4 0,-28 16 0,14 0 0,-9 3 0,0 5 0,14-15 0,-1-1 0,25-11 0,-9-3 0,16-4 0,1-4 0,2-1 0,8 0 0,-4 0 0,5 0 0,0-1 0,-4-3 0,3 2 0,-4-3 0,5 4 0,0-4 0,0-1 0</inkml:trace>
</inkml:ink>
</file>

<file path=ppt/ink/ink16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 0 24575,'0'0'0</inkml:trace>
</inkml:ink>
</file>

<file path=ppt/ink/ink16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356 0 24575,'-5'8'0,"1"-1"0,-2 18 0,-13 1 0,0 5 0,-21 15 0,8-12 0,-11 21 0,2-13 0,7 5 0,2-9 0,8-8 0,1-1 0,11-7 0,-3 0 0,13-5 0,-3-2 0,5-5 0,0 0 0,0 0 0,0 0 0,0-1 0,0 1 0,0-1 0,0 1 0,0-1 0,0 1 0,0-1 0,0 0 0,0 0 0,0 1 0,0-1 0,0 1 0,0 0 0,0 0 0,0 0 0,0 0 0,0 0 0,0-1 0,0 1 0,0 1 0,0-1 0,0 0 0,0 0 0,0 0 0,0-1 0,0 1 0,0 0 0,0-1 0,0-7 0,0-9 0,0 0 0,0-3 0</inkml:trace>
</inkml:ink>
</file>

<file path=ppt/ink/ink16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290 0 24575,'-5'18'0,"-5"10"0,-3 12 0,-8 20 0,-5-12 0,-2 14 0,1-9 0,1 0 0,5-8 0,-4 7 0,12-20 0,-6 10 0,8-18 0,-1 5 0,1-7 0,4-5 0,2-2 0,1-4 0,3-1 0,-4 0 0,5-1 0,0 1 0,0-1 0,0 1 0,0-5 0,0-1 0</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 2 24575,'21'0'0,"22"0"0,18 0 0,8 0 0,-14 0 0,3 0-586,36 0 1172,-42 0-586,7 0 0,21 0 0,11 0 0,-11 0-826,-24 0 826,1 0 826,21-1-826,11 0 0,-17 3 0,-4 4 0,6-5 0,-19 5 0,-15-6 0,-3 0 401,-19 0-802,-2 0 2238,-6 0-3674,0 0 1837,74 0 0,-28 0 0,4 0 0,-1 0 0,-1 0 0,4 0 0,-15 0 0,1 0 0,-3 0 0,-14 0 0,-7 0 0,-8 0 0,-5 0 0,-6 0 0,0 0 0</inkml:trace>
</inkml:ink>
</file>

<file path=ppt/ink/ink17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297 1 24575,'0'15'0,"0"1"0,0 1 0,-5 4 0,-1-4 0,-6 11 0,-6 10 0,4 0 0,-11 14 0,11-6 0,-11-1 0,11 0 0,-4-9 0,6-6 0,1-1 0,4-12 0,-2-2 0,8-5 0,-4 0 0,5 0 0,-4-4 0,3 3 0,-4-4 0,0 0 0,4 3 0,-7-3 0,7 5 0,-8-1 0,8 0 0,-3 1 0,-1 0 0,4 0 0,-8 0 0,3-4 0,1 3 0,-4-4 0,7 5 0,-2 0 0,-1 0 0,0-4 0,-1-2 0,2-4 0</inkml:trace>
</inkml:ink>
</file>

<file path=ppt/ink/ink17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46 0 24575,'0'15'0,"0"1"0,0 13 0,0 17 0,0-6 0,0 38 0,0-20 0,0 15 0,0-3 0,0 2 0,0-6 0,-5 5 0,-2-25 0,-1-2 0,3-14 0,0-7 0,4-7 0,-3-6 0,4 0 0,-5-5 0,4-1 0,-3-4 0</inkml:trace>
</inkml:ink>
</file>

<file path=ppt/ink/ink17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79 1 24575,'0'26'0,"0"2"0,0 16 0,0 20 0,0-7 0,-6 22 0,4-24 0,-10-1 0,5-10 0,1-8 0,-4-11 0,8 2 0,-2-15 0,4 3 0,0-5 0,-5-4 0,4 2 0,-3-3 0,4 5 0,0-1 0,-5 1 0,4-1 0,-3 0 0,0 1 0,3-1 0,-4-4 0,5 0 0</inkml:trace>
</inkml:ink>
</file>

<file path=ppt/ink/ink17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139 1 24575,'0'8'0,"0"-4"0,0 21 0,0 14 0,0 3 0,-13 36 0,9-20 0,-16 21 0,12-16 0,-6 0 0,6-2 0,-3-8 0,4-14 0,0-3 0,-3-14 0,9-5 0,-4-1 0,5-6 0,-5-1 0,4 1 0,-3-1 0,4 0 0,0 1 0,0-1 0,-4-4 0,3 4 0,-4-4 0,5 5 0,-4-4 0,2 2 0,-2-2 0,4-1 0,0 0 0</inkml:trace>
</inkml:ink>
</file>

<file path=ppt/ink/ink17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332 0 24575,'-23'23'0,"3"2"0,-18 14 0,11-2 0,-4 1 0,7-1 0,-1-1 0,-8 10 0,12-7 0,-9 1 0,17-12 0,1-5 0,3-6 0,8-2 0,-9-5 0,9 0 0,-3 0 0,4 0 0,0 0 0,0 0 0,0 0 0,0 0 0,0 0 0,0 0 0,0 0 0,0-1 0,0 1 0,0 0 0,0 0 0,0 0 0,0 0 0,-4 0 0,2 0 0,-2-1 0,4 1 0,0 0 0,0 0 0,0-1 0,0-7 0,0-3 0</inkml:trace>
</inkml:ink>
</file>

<file path=ppt/ink/ink17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397 0 24575,'0'12'0,"-18"5"0,-7 45 0,-25 1 0,25-18 0,1 1 0,-14 15 0,-10 10 0,23-7 0,-16-5 0,12 12 0,9-25 0,1-2 0,12-19 0,-4 2 0,10-15 0,-8 3 0,7-5 0,-2 0 0,4-8 0,0-3 0,0-4 0,0 1 0</inkml:trace>
</inkml:ink>
</file>

<file path=ppt/ink/ink17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587 1 24575,'-13'0'0,"-3"0"0,-19 0 0,9 10 0,-31 11 0,23 4 0,-28 16 0,14 0 0,-9 3 0,0 5 0,14-15 0,-1-1 0,25-11 0,-9-3 0,16-4 0,1-4 0,2-1 0,8 0 0,-4 0 0,5 0 0,0-1 0,-4-3 0,3 2 0,-4-3 0,5 4 0,0-4 0,0-1 0</inkml:trace>
</inkml:ink>
</file>

<file path=ppt/ink/ink17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 0 24575,'0'0'0</inkml:trace>
</inkml:ink>
</file>

<file path=ppt/ink/ink17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356 0 24575,'-5'8'0,"1"-1"0,-2 18 0,-13 1 0,0 5 0,-21 15 0,8-12 0,-11 21 0,2-13 0,7 5 0,2-9 0,8-8 0,1-1 0,11-7 0,-3 0 0,13-5 0,-3-2 0,5-5 0,0 0 0,0 0 0,0 0 0,0-1 0,0 1 0,0-1 0,0 1 0,0-1 0,0 1 0,0-1 0,0 0 0,0 0 0,0 1 0,0-1 0,0 1 0,0 0 0,0 0 0,0 0 0,0 0 0,0 0 0,0-1 0,0 1 0,0 1 0,0-1 0,0 0 0,0 0 0,0 0 0,0-1 0,0 1 0,0 0 0,0-1 0,0-7 0,0-9 0,0 0 0,0-3 0</inkml:trace>
</inkml:ink>
</file>

<file path=ppt/ink/ink1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2-12T10:10:31"/>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0 1,'77'0,"-12"0,-48 0,-2 0,30 0,-21 0,35 0,-35 0,-2 0,8 0,-3 0</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0 1 24575,'27'32'0,"17"24"0,1-17 0,3 0-806,-9-1 806,1 0 806,10 5-806,1-3 0,21 18 0,1 7 489,-21-21-978,-4-4 764,-29-25-550,11 9 275,-18-19 0,4 2 821,-11-7-1642,0-6 848,-5-4-54,-4 0 27,-2 0 0,-4 4 0,-1 1 0,0 5 0,1 0 0,-1 0 0,1 0 0,-1 0 0,-5 0 0,4 0 0,-4 0 0,5 0 0,-5 0 0,4 0 0,-9 0 0,9 5 0,-10 1 0,9 10 0,-8 2 0,8 5 0,-4-5 0,0 10 0,-1-9 0,-7 17 0,7-11 0,-15 20 0,12-11 0,-13 13 0,8-9 0,1 0 0,6-7 0,1-1 0,7-13 0,-1 5 0,6-11 0,1 5 0,1-5 0,7-6 0,-7-5 0,9-6 0,-1-4 0,-3-7 0,9 0 0,-9 4 0,5 3 0</inkml:trace>
</inkml:ink>
</file>

<file path=ppt/ink/ink1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2-12T10:10:31"/>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1 47,'94'-5,"-4"-5,-45 8,0-9,-2 9,-7-3,-6 0,-1 4,-9-4,1 5</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0 850 24575,'40'0'0,"3"0"0,41 0 0,-22 0 0,-8 0 0,4 0-870,-7 0 871,1 0 868,8-1-869,3 2 0,3 2 0,-1 1 0,-5 1 0,0 0 0,5 3 0,2 1 0,-1 0 0,2 0 0,6 4 0,-2 0 0,-19-4 0,-1 0-51,11 4 52,-2 0 49,19 2-50,17 1 0,-29-2 0,-14-6 0,-16-3 0,-13-5 0,-2 0 1283,-13 0-2566,1 0 1840,-1 0-1114,-4-4 557,-2-2 0,-4-4 0,0 0 0,0-1 0,0-5 0,0 4 0,0-4 0,0 5 0,0 1 0,5 0 0,-4-1 0,4 1 0,-5 0 0,5-6 0,1-2 0,1-12 0,3-1 0,-2-14 0,5-3 0,2-36 0,7 4 0,-5-9-448,6-2 896,-8 22-448,-1-6 0,0 19 0,-6 10 0,-3 15 0,-5 1 0,0 13 0,0 1 448,-4 10-896,-1 2 448,-5 4 0,0 0 0,-6 0 0,-1 0 0,-7 5 0,1 1 0,0 6 0,-23 1 0,-50 2-573,44-10 573,-2-1 573,-12 0-573,-1 1 0,7-1 0,2-1 0,3-2 0,1 0-146,3 3 146,2 0 146,-46-4-146,29 0 0,10 0 0,17 5 0,15-4 1128,8 4-2256,6-5 1438,-5 0-620,-57 8 310,4-6 0,14 2 0,-1 0 0,-20-4 0,11 0 0,9 0 0,0 0 0,14 0 0,-3 0 0,25 0 0,-4 0 0,17 4 0,6 8 0,6-1 0,6 10 0,-1-3 0,0 5 0,1 6 0,0 3 0,-5 5 0,5 1 0,-11 8 0,5 1 0,-6 8 0,0 0 0,0 0 0,0 0 0,0-8 0,0-1 0,0-9 0,0-5 0,0-3 0,0-11 0,0-2 0,0-6 0,0 0 0,0 1 0,0-1 0,0 1 0,0-1 0,0 0 0,0 0 0,0 0 0,-5 0 0,0-4 0,-5-2 0,5-8 0,0-2 0,5-4 0,0 0 0,0 0 0,0 0 0,0 0 0,0 0 0,0-6 0,0 4 0,0 1 0,0 6 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 83 24575,'14'0'0,"16"0"0,9 0 0,25 0 0,1 0 0,30 0-727,-46-7 727,2-1 727,8 6-727,1 0 0,0-6 0,0 1 0,1 6 0,-2 2-144,32-8 288,-34 7-144,-1-1 0,24-5 0,17-1 0,-13 5 0,-18-4 0,-17 6 0,-12 0 0,-14 0 1072,-6 0-2144,-1 0 1598,-5 0-1052,-6-5 526,0 0 0,-5-1 0,0 2 0</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0 550 24575,'0'15'0,"0"4"0,0-7 0,5 4 0,-4-6 0,8 1 0,-8-1 0,4 1 0,-5-1 0,0 0 0,5-4 0,-4 3 0,3-4 0,-4 5 0,0 0 0,0-9 0,0-13 0,0-6 0,5-10 0,2-2 0,5 6 0,0-13 0,0 13 0,0-6 0,23-3 0,9-2 0,36-21-586,-16 13 586,2 2 586,-18 10-586,-2 4 0,36-19-281,-21 1 562,3 8-281,-14 3 0,-11 8 0,-10 2 0,-12 11 288,-1-2-287,-10 14-1,-1-3-1</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131 0 24575,'26'0'0,"-12"0"0,36 0 0,-18 0 0,-7 0 0,-2 0 0,-18 8 0,0 5 0,-5 22 0,0-2 0,0 20 0,0-13 0,0 13 0,0-13 0,-11 5 0,2-7 0,-15 0 0,5 0 0,-8 7 0,1 2 0,-10 10 0,8-9 0,-6 0 0,9-11 0,5-5 0,3-3 0,5-6 0,1-5 0,4-2 0,3-6 0,8-8 0,7-4 0,6-14 0,13 3 0,8-5 0,10 5 0,7-7 0,0 4 0,0-4 0,0 13 0,0-6 0,0 6 0,-8-1 0,-8-4 0,-10 11 0,-11-4 0,-2 5 0,-6-5 0,1 4 0,-1-4 0,0 5 0,12 0 0,-13 0 0,7 0 0</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183 282 24575,'0'21'0,"0"5"0,0 11 0,0 1 0,0 16 0,0-12 0,0 20 0,0-23 0,-6 7 0,5-15 0,-5-1 0,6-13 0,0-1 0,0-6 0,0 1 0,0-1 0,0 0 0,5 1 0,6 4 0,2 2 0,8 6 0,-3 0 0,0 0 0,4-5 0,-10-2 0,4-5 0,-6-5 0,1-1 0,-1-5 0,1 0 0,-1 0 0,13 0 0,2 0 0,13 0 0,7-6 0,3-2 0,-1-5 0,-1-6 0,-9 5 0,-5-9 0,-3 9 0,-6-8 0,-5 4 0,31-33 0,-16 13 0,20-15 0,-21 15 0,-9 14 0,-3-13 0,2 12 0,-10 1 0,0 3 0,-8 9 0,-4-5 0,0 7 0,0 0 0,-10-1 0,3 6 0,-15-6 0,5 5 0,-1-5 0,-4-1 0,5 1 0,-6-6 0,-1 4 0,1-4 0,6 6 0,-5 0 0,10 0 0,-4 5 0,5-4 0,-19 3 0,-5-5 0,-39-17 0,-4 3 0,1-11-645,-15-2 1290,24 8-645,-8-6 0,20 15 0,11 3 0,13 7 0,8 0 0,8 6 0,11 5 645,0 7-1290,5 9 645,-5 3 0,4 5 0,-4 0 0,-1 0 0,5 0 0,-9-6 0,9 5 0,-8-11 0,7 5 0,-2-5 0,-1-5 0,4 3 0,-4-4 0,5 5 0,5 0 0,-4-1 0,8-3 0,-8 3 0,3-4 0,1 6 0,-4-1 0,8 0 0,-7 0 0,2 1 0,-4-1 0,5 0 0,-4 1 0,4-1 0,-5 1 0,0-1 0,4 0 0,-3 1 0,4-1 0,-5 1 0,0-1 0,0 0 0,4-5 0,-3-1 0,3-4 0</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26 1 24575,'3'0'0,"6"0"0,36 0 0,-16 0 0,13 0 0,-20 0 0,-5 0 0,6 0 0,-6 0 0,-1 0 0,-6 4 0,-4 2 0,-1 5 0,-5 5 0,5 8 0,-3 14 0,3 10 0,2 15 0,-6-6 0,12 7 0,-11 0 0,4-15 0,-6 5 0,0-16 0,0-7 0,0-2 0,0-11 0,0 3 0,0 3 0,-6 8 0,-7 5 0,-15 11 0,-1 0 0,-13 11 0,5-2 0,0-7 0,4-9 0,8-5 0,8-17 0,-1 4 0,8-13 0,4 1 0,-3-1 0,12-4 0,-2-6 0,14-7 0,2-4 0,6-6 0,15 3 0,2-10 0,8 10 0,34-23 0,-28 19 0,38-19 0,-26 21 0,0-11-349,-8 9 349,0 0 349,10-7-349,26-2 0,-50 15 0,-13 5 0,0-5 0,-1 5 0,-13 1 698,-1 6-1396,-5-4 698,-1 3 0,-4-4 0,-1 5 0</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92 11 24575,'0'-10'0,"0"9"0,0 13 0,0 6 0,0 10 0,0 1 0,-6 2 0,-1 7 0,0-7 0,-4-1 0,10-7 0,-9-6 0,9-1 0,-4-5 0,5-1 0,0 0 0,0 0 0,0 0 0,0 0 0,4-1 0,2 7 0,10 1 0,3 13 0,4-6 0,1 6 0,-1-12 0,0-2 0,-5-5 0,-2 0 0,-6-5 0,0-1 0,1-5 0,-1 0 0,1 0 0,-1 0 0,6-6 0,-4-5 0,10-2 0,-4-4 0,-1 6 0,-1 0 0,-5-5 0,0 4 0,0-4 0,-1 5 0,1-5 0,-5 4 0,4-4 0,-9 5 0,3 1 0,-4-1 0,0 1 0,0-1 0,0 1 0,0-1 0,0 1 0,0-1 0,0 1 0,0 0 0,0-1 0,0-5 0,0-2 0,0-5 0,0 0 0,0 0 0,0 0 0,0 0 0,0 5 0,0 2 0,0 5 0,0 1 0,0-1 0,-4 5 0,-7 2 0,-1 4 0,-4 0 0,5 0 0,-5 0 0,4 0 0,-9 0 0,9 0 0,-10 0 0,10 0 0,-10 0 0,10 0 0,-10 0 0,11 0 0,-6 0 0,7 0 0,-1 0 0,-5 0 0,4 4 0,-10 3 0,5 4 0,-1-5 0,-3 4 0,9-4 0,-5 5 0,1-5 0,4 3 0,1-3 0,2-1 0,3 4 0,0-3 0,2 3 0,4-3 0,0-2 0</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0 0 24575,'0'0'0</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5 1 24575,'48'0'0,"-17"0"0,15 0 0,-23 0 0,33 0 0,7 0 0,7 0 0,1 0 0,-31 0 0,-1 0 0,-15 0 0,-8 0 0,-6 0 0,1 0 0,-5 4 0,-2 1 0,-4 5 0,0 6 0,0-4 0,0 10 0,0-11 0,0 5 0,0-5 0,0-1 0,0 1 0,-5 5 0,4 1 0,-15 6 0,8 7 0,-15 1 0,-5 16 0,-9 3 0,-7 16 0,1-13 0,-2 18 0,-5-18 0,-3 13 0,0-6 0,10-11 0,10-8 0,9-16 0,1-3 0,6-10 0,0 4 0,20-10 0,-1-6 0,18-7 0,-3-4 0,12-1 0,19-1 0,-6 5 0,12-4 0,-16 5 0,-1 0 0,1-4 0,30 4 0,6 2-697,7-3 1394,-3 2-697,-2 2 0,-20 4 0,-3 0 0,-14 0 0,7 0 0,-15 0 0,-1 0 0,-13 0 697,-1 0-1394,-10-9 697,-2 7 0,-4-6 0</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276 0 24575,'-5'10'0,"-6"-6"0,-8 29 0,-5-7 0,-1 5 0,6-1 0,-3-7 0,9 0 0,-3 0 0,5-6 0,4-1 0,2-5 0,1-1 0,3 0 0,-4 1 0,0-1 0,-1 1 0,-5 5 0,0 1 0,0 6 0,-1-6 0,1 5 0,0-10 0,5 4 0,1-6 0,5 1 0,0-1 0,0 0 0,0 0 0,4 0 0,2-5 0,4 0 0,0-1 0,1 2 0,-1 4 0,6 6 0,2 2 0,-1-1 0,4 5 0,-9-10 0,4 3 0,-5-4 0,-1-1 0,0-4 0,1-1 0,-1-5 0,0 0 0,0 0 0,0 0 0,0 0 0,0-5 0,0 0 0,0-5 0,0-1 0,0 1 0,1-1 0,5-5 0,-4 4 0,9-5 0,-9 7 0,4-1 0,-6 0 0,1 1 0,-1-1 0,1 0 0,-1 1 0,0-1 0,1 1 0,-5-1 0,3-5 0,-7 4 0,7-4 0,-8 5 0,4-5 0,0 4 0,-4-4 0,4 6 0,-5-1 0,0 1 0,0-1 0,0 1 0,4 4 0,-3-4 0,4 5 0,-5-6 0,0-5 0,0 4 0,5-16 0,2 15 0,4-16 0,0 17 0,0-9 0,-5 9 0,-1-5 0,0 12 0,-4-5 0,4 5 0,-10-1 0,0 1 0,-11 5 0,4 0 0,-4 0 0,0 0 0,4 0 0,-4 0 0,5 0 0,1 0 0,-1 0 0,1 0 0,-1 0 0,1 0 0,0 0 0,0 0 0,-1 0 0,1 0 0,0 0 0,-1 0 0,1 0 0,0 0 0,-1 0 0,1 0 0,-1 0 0,-5 0 0,4 0 0,-4 0 0,6 0 0,-1 0 0,1 0 0,0 0 0,8 0 0,8-4 0,5 3 0,3-4 0,-4 5 0,-4 0 0,-1 0 0</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0 855 24575,'11'21'0,"-2"-6"0,-2 1 0,-3-6 0,-4 0 0,0 12 0,11 3 0,3 13 0,19 2 0,1-1 0,0 1 0,-3-7 0,-12-4 0,-3-11 0,-5-2 0,0-6 0,-1 1 0,0-6 0,-4-4 0,-2-7 0,-4-3 0,4 3 0,-2-3 0,2 4 0,1-1 0,-4-9 0,8 12 0,-8-17 0,9 13 0,-9-15 0,8 10 0,-3-10 0,5 5 0,-4-6 0,3-1 0,40-37 0,-1 17 0,5-2-859,3-5 860,2-2 857,10-1-858,-4 3 0,8-13-531,2 3 1062,-21 9-531,15-3 0,-18 5 0,-3 14 0,9-3 0,4-1-700,13-5 1400,-8 7-700,-3 1 0,-7 3 1604,-11 7-3208,1 1 2161,-13 7-1114,4 0 557,-19 8 0,-2 5 787,-6 1-1574,-8 5 787,-3 0 0,-9 0 0,0 0 0,-1-10 0,5 7 0,0-7 0</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10 2 24575,'-5'-1'0,"1"22"0,4 13 0,0 30 0,0 2 0,0 18-692,0-31 693,0 2 690,0 0-691,0 2 0,0 15 0,0 0 0,0-21 0,0 0 0,0 12 0,0 0 0,0 37-86,0-9 172,0 1-86,0-34 0,0-9 0,0-12 0,0-14 0,0-6 1023,0-1-2046,0-5 1469,0-10-892,0-6 446,0-2 0,0-2 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 10 24575,'54'0'0,"1"0"0,32 0 0,-31 0 0,1 0 0,-5 0 0,-2 0 0,20 0 0,25 0 0,-29 0 0,-17 0 0,-5 0 0,-25 0 0,3 0 0,-11 0 0,-1 0 0,0 0 0,0-4 0,37 3 0,10-3 0,20 4 0,-12 0 0,-3 0 0,-20 0 0,12 0 0,-16 0 0,-7 0 0,-7 0 0,-8 0 0,-6 0 0,-8 0 0,-8 0 0,0 0 0,-3 0 0</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0 363 24575,'44'0'0,"-3"12"0,14-3 0,-1 16 0,-5 4 0,8 8 0,-7-7 0,-2 3 0,-10-14 0,-12 5 0,-4-5 0,-11-3 0,0-6 0,-1 1 0,-4-1 0,-2 0 0,-4 0 0,0 0 0,0-1 0,0 1 0,0 0 0,0-1 0,0-7 0,0-9 0,6-17 0,1-7 0,6-7 0,-1 0 0,1-8 0,0 6 0,8-22 0,14 11 0,3-7 0,12 8 0,-16 10 0,5-1 0,-13 9 0,5 1 0,-13 14 0,-2-5 0,-5 15 0,0-8 0,-6 9 0,0-4 0,-5 0 0,0 0 0,0 0 0,0 0 0,-4 4 0,3 2 0,-3 4 0</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 48 24575,'47'0'0,"45"0"0,-25 0 0,5 0-2309,7 0 2310,4 0 2307,16 0-2308,1 0 0,-8 0 0,-2 0 0,-4 0 0,0 0 562,-3 0-562,0 0-562,7 0 562,-3 0 0,-18 0 0,-1 0 0,16 0 0,-6 0 0,-3 0 0,-11 0 813,-17 0-1626,-1 0 813,-15 0 0,-7 0 2425,-3 0-4850,-9 0 2680,4 0-510,-6 0 255,-4-4 0,-2-2 0,-4-3 0,0-1 0,0 1 0,0 3 0,0 2 0</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0 0 24575,'18'0'0,"14"6"0,13 22 0,32 15-726,-30-10 726,0 1 726,30 16-726,-29-22 0,-2-1 0,12 9 472,10 8-944,-12-14 713,-15 2-482,-17-19 241,-8 3 0,-5-11 739,-1 0-1478,-8-5 739,-4 0 0,-8-5 0,5-1 0,-5 1 0,4 0 0,0 0 0,-3 4 0,4-4 0,-6 1 0,1 3 0,0-3 0,0 4 0,0 0 0,-1 0 0,-5 0 0,4 0 0,-4 0 0,0 0 0,4 4 0,-11 14 0,9 15 0,-4 7 0,-3 22 0,-2 6 0,0 0 0,-6 13 0,12-15 0,-11 8 0,12-8 0,1-2 0,3-17 0,6-8 0,-1-9 0,2-7 0,0-6 0,4-1 0,-8-10 0,8-6 0,-3-6 0,4-4 0,0-5 0,0 3 0,0-3 0,0-1 0,0 9 0,0-4 0</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5465 106 24575,'-5'17'0,"1"4"0,4 33 0,0 13 0,0-15 0,0 5-970,0 10 971,0 2 968,0 5-969,0 1 0,0 6 0,0-3 0,0-16 0,0 0 0,0 8 0,0 0 0,0-8 0,0 0 0,0 0 0,0 0-71,0-2 72,0-3 69,0 29-70,0-2 0,0-18 0,0 6 0,0-15 0,0 15 1425,0-15-2850,0 15 1425,0-6 0,0 8 0,0 0 0,0 1 0,0-10 655,0 8-1310,0-16 655,0-1 0,0-3 0,0-6 0,0 8 0,0 0 0,0 0 0,0 9 0,0-7 0,0 6 0,0-15 0,0 5 0,0-20 0,0 10 0,0-23 0,0 8 0,0-17 0,0 11 0,0 2 0,0 15 0,0 8 0,0 8 0,0 9 0,0 1 0,0 1 0,0-2 0,0-17 0,0-2 0,0-13 0,0-3 0,0-11 0,0-2 0,0 0 0,0 8 0,0 23 0,0 10 0,0 9 0,0 5 0,0-14 0,0-1 0,0-3 0,0-20 0,0 4 0,0-19 0,0-2 0,0-6 0,-4-4 0,-2-1 0,-3-5 0,-1-5 0,4-1 0,-3-4 0,3-1 0,0 0 0,-3 6 0,3-5 0,-5 4 0,5-4 0,-3 4 0,3-3 0,-4 7 0,-1-7 0,-5 8 0,-68-4 0,-11 5-585,22 3 586,-1 2 583,17-2-584,2 2 0,4 2 0,-2 2 0,-10 7 0,-9 4-1409,-15 4 1409,-11 3 0,3-1 1409,20-6-1409,3 0 0,-3 0 0,-22 9 0,-5 0 0,13-4-528,19-9 529,7-4 526,-1 1-527,-1-1 0,-15-2 0,-5-1-544,15-2 544,-3-1 1,3 1 542,-16 3-543,3-1 0,-2-3 0,7 0-300,-6 0 600,3-6-300,-3 0 0,31 3 0,0 1 1340,-30-4-1339,3 1-1342,-4 6 2316,7-7-1950,2 6 3048,19-4-4146,17 4 3620,-14-6-3094,2 0 2478,-8 0-1862,-3 6 1106,-3-5-350,5 11 175,-13-10 0,-11 12 0,22-6 0,-31 1 0,36 3 0,1-11 0,10 6 0,15-7 0,7 0 0,2 0 0,10 0 0,-10 0 0,-18 0 0,-12 0 0,-42 0-498,38 0 498,0 0 498,5 0-498,0 0 0,-8 0 0,2 0 0,-40 0-461,7 0 922,-4 0-461,28 0 0,10 0 0,17 0 0,15 0 0,8 0 972,5-5-1944,5-7 1457,-3 1-970,8-6 485,-4 7 0,0-1 0,4 1 0,-3-1 0,4 1 0,0-1 0,0 1 0,0 0 0,0-1 0,0 1 0,0-1 0,0-5 0,0-2 0,0-11 0,0 4 0,0-5 0,0 0 0,0 5 0,0-11 0,0 11 0,0-11 0,0 5 0,0-23 0,0-14 0,0-18-762,0 28 762,0-2 762,-1-7-762,2-3 0,3-16 0,1-3-966,-4-8 967,0 2 964,4 16-965,-1 2 0,-3-9 0,-2 5-400,1 24 400,0 2 400,0-6-400,0 1 0,0 5 0,0 3 0,0-26 0,0 12 1304,0 21-2608,0 13 3292,0-12-3976,0-15 1988,0-9 0,0 17 0,0-2 529,0-47-1058,-7 0 529,7 49 0,-1-2 0,-6-17 0,-1 0 0,4 20 0,0 0 0,-4-29 0,0 5 0,0 12 0,2-8 0,0 24 0,4-20 0,-4 7 0,6-7 0,0-2 0,0-21-234,0 25 235,0-1 232,0-28-233,0 16-57,0-7 114,0 18-57,0 10 0,0 17 0,0 9 0,0 13 898,0 0-1796,0 7 958,0 0-120,0 1 60,0-7 0,0-1 0,6-13 0,0 5 0,14-27 0,-6 16 0,12-18 0,-12 16 0,9 12 0,-10-2 0,9 20 0,-10-3 0,10 11 0,-5 0 0,6 0 0,0 0 0,-5 0 0,-2 0 0,-6 5 0,0 1 0,1 4 0,-1 1 0,6 0 0,8 0 0,7 1 0,7-5 0,8-1 0,9-6 0,3 0 0,14 6 0,-7-4 0,30 5-902,-6-7 1804,-31 0-902,1 0 0,1-1 0,1 2-738,5 2 739,2 2 736,11-4-737,1 0 0,2 3 0,-2 0 0,-10-4 0,-1 0 0,9 0 0,-4 0 0,-23 0 0,-1 0-497,13 0 497,1 0 497,-3 0-497,-1 0 0,-4 0 0,0 0 0,4 0 0,-1 0-467,36 0 934,-42 0-467,1 0 0,0 0 0,1 0 0,4-4 0,2 0 0,5-1 0,0 0 0,-15 0 0,0 0 0,11-3 0,2 1 0,3 6 0,-1 0 0,-7-7 0,0 1 0,6 6 0,0 0 0,-12-6 0,-2-1 0,28 6 0,16-12 0,-30 6 766,8-6-1532,-8 6 766,10-6 1419,-10 7-2838,-9-2 2513,-10-2-2188,-15 9 1653,-7-4-1118,-8 6 559,-6 0 0,1 0 0,7 0 0,43-7 0,7-2 0,-6 4 0,5 0-802,-6-3 802,2 1 802,16 6-802,1 0 0,-17-3 0,0 0-473,9 3 473,-2 2 473,-14-1-473,-3 0 0,47 0-107,-14 0 214,-30 0-107,-18 0 0,-8 0 1514,-13 0-3028,-1 0 2534,-5 0-2040,-6-5 1143,0 0-246,-5-6 123,0 1 0,0 0 0,0-1 0,0 1 0,0 0 0,0 0 0,0 4 0,0 2 0</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1085 0 24575,'-31'0'0,"-34"0"0,-7 0 0,-6 0 0,7 0 0,13 0 0,6 0 0,-8 0 0,34 0 0,-12 0 0,21 0 0,-3 0 0,5 0 0,-39 0 0,2 0 0,-16 0 0,6 0 0,15 0 0,-1 0 0,3 0 0,13 0 0,2 0 0,13 0 0,1 0 0,10 0 0,2 0 0</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550 1 24575,'2'5'0,"-9"6"0,0 6 0,-9 6 0,4 7 0,-6-5 0,-8 11 0,3-12 0,-1 6 0,5 0 0,-3-6 0,9 0 0,-9 4 0,-4-1 0,0 5 0,-6-1 0,0 8 0,-2-3 0,-7 6 0,7-4 0,4-13 0,6 5 0,0-12 0,12-2 0,-3-5 0,9-1 0,0 1 0,5-6 0,7 0 0,4-5 0,6 0 0,-4 0 0,9 0 0,-3 0 0,-1 0 0,5 0 0,-11 0 0,11 0 0,-10 0 0,4 0 0,-6 0 0,1 0 0,-1 0 0,0 0 0,1 0 0,-1 0 0,1 0 0,11 0 0,4 0 0,12 0 0,-1 6 0,1 1 0,0 5 0,-7 0 0,-1 0 0,-13-1 0,-1 0 0,-5 0 0,-1-6 0,-4 0 0,-2-5 0</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2-12T10:10:31"/>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 1 24575,'0'54'0,"0"-5"0,0 5 0,0 8 0,0 5-2191,0 26 2192,0 2 2189,0-13-2190,0 1 0,0-12 0,0 3 0,0-6 0,0-6 0,0 0-203,0 35 204,0-2 201,0-41-202,0-3 408,0 12-408,0-2-408,0 25 408,0-22 0,0-29 2111,0 1-4222,0-25 3648,0-3-3074,0-14 1859,0-5-644,0-10 322,0 14 0,0-4 0</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6 464 24575,'-5'-4'0,"10"8"0,3-2 0,13 14 0,-9 2 0,10 5 0,-9 0 0,4 6 0,-5-4 0,0 11 0,7 3 0,1 1 0,7 13 0,-1-6 0,1 0 0,-6 7 0,3-15 0,-10 0 0,3-9 0,-6-13 0,0-1 0,-5-6 0,-1 1 0,-5-1 0,4-4 0,-3 2 0,3-2 0,0-1 0,2-1 0,3-4 0,-4-9 0,5-4 0,-9-15 0,10-4 0,-10-13 0,10 5 0,-9-14 0,9 15 0,-4-7 0,0 0 0,31-33 0,-14 26 0,3-2-497,8 0 497,2 0 497,-2 2-497,0 2 0,18-24-308,-9 7 616,-1 8-308,-7 6 0,-5 21 0,-12 3 0,-3 13 978,-5 1-1956,-10 10 978,3 1 0,-8 5 0</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1 308 24575,'0'38'0,"30"20"0,-11-8 0,2 1 0,34 20 0,-29-19 0,-1-2 0,15-2 0,-9 18 0,2-18 0,-8-22 0,-12 2 0,2-15 0,-9-2 0,4-6 0,-4-10 0,-2 0 0,-4-5 0,5-1 0,-4 0 0,4 1 0,0-6 0,-4-2 0,9-5 0,-3 0 0,-1 0 0,4 0 0,12-32 0,37-15-360,-29 30 360,0-1 360,7-1-360,1 2 0,20-19-159,-12-1 318,4 9-159,-14 3 0,-5 15 0,-13 8 0,12-4 715,-11 9-1430,13-11 879,-9 8-328,-6 5 164,5 1 0,-11 7 0,5-1 0,-5 0 0,-1 5 0,-4 2 0,-1 4 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 1 24575,'0'0'0</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0 1 24575,'0'27'0,"0"2"0,0 16 0,0 3 0,0-1 0,0-1 0,0-9 0,0 1 0,0-7 0,0-7 0,0-2 0,0-10 0,0 16 0,0-2 0,0 28 0,0 4 0,0 7 0,7 8 0,1-8 0,6 1 0,0-2 0,-1-24 0,0 4 0,-1-19 0,-5-1 0,-2-8 0,-5-6 0,4 1 0,-2-1 0,2 0 0,-4-1 0,0 1 0,5-5 0,-4 4 0,4-4 0,-5 0 0,0 0 0</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1 376 24575,'15'0'0,"2"0"0,13 0 0,1 6 0,8 13 0,-1 3 0,9 11 0,-5 0 0,13 3 0,-20-2 0,5-2 0,-17-14 0,-6-2 0,-1-5 0,-6 0 0,-4-1 0,3-4 0,-8-6 0,4-5 0,-5-11 0,5-2 0,2-5 0,4 0 0,1 0 0,-6-7 0,4 5 0,-3-4 0,4 5 0,2-13 0,12 2 0,-5-4 0,12 8 0,-9 13 0,-6-4 0,5 9 0,-10-4 0,4 11 0,-5-3 0,-5 3 0,3 1 0,-8-4 0,3 3 0,0 1 0,-3-4 0,4 3 0,-1-4 0,2 0 0,9-6 0,3-1 0,5-6 0,0 5 0,0-4 0,-6 9 0,5-3 0,-11 5 0,5 5 0,-5-4 0,-10 9 0,3 1 0,-8 1 0,4 3 0</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0 0 24575,'21'0'0,"0"0"0,9 0 0,1 0 0,7 0 0,-13 0 0,3 0 0,4 0 0,27 0 0,1 0 0,5 0 0,-20 0 0,-7 0 0,-7 0 0,-1 0 0,-13 0 0,-1 0 0,-5 0 0,-5 4 0,-2 2 0,-4 3 0,-4 1 0,-2 0 0,0 0 0,-3 0 0,8 1 0,-8-1 0,3 1 0,-5-1 0,1 0 0,0 0 0,-1 6 0,5-4 0,-4 4 0,3 0 0,-3-4 0,-2 9 0,6-9 0,-4 10 0,4-11 0,-6 11 0,2-10 0,-2 9 0,1-3 0,4 5 0,-3 0 0,3 6 0,-6 10 0,0 9 0,-1 15 0,-1 3 0,1 0 0,-1-3 0,8-15 0,-5-3 0,10-14 0,-8-1 0,8-13 0,-3-1 0,5-5 0,0-1 0,0 0 0,0-4 0,0-2 0</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14 55 24575,'0'4'0,"0"5"0,0 13 0,0 1 0,0 6 0,0 2 0,0 15 0,-6-7 0,5 7 0,-5-9 0,6-5 0,0-3 0,0-6 0,0-5 0,0-2 0,0-6 0,0 0 0,4-4 0,1-1 0,5-5 0,0 0 0,0 0 0,0 0 0,6 0 0,8 0 0,0 0 0,6 0 0,0 0 0,-11 0 0,9 0 0,-4 0 0,15 0 0,-6 0 0,10 0 0,-18 0 0,5 0 0,-7 0 0,-6 0 0,5 0 0,-11-5 0,5-1 0,-5-4 0,-1-1 0,-4 1 0,-1-7 0,-5 5 0,0-4 0,0 0 0,0 4 0,0-10 0,0 5 0,0-1 0,0-3 0,0 3 0,0-5 0,0 0 0,-6 0 0,0-1 0,-5 7 0,-1-5 0,1 5 0,5-1 0,-5-4 0,5 6 0,0-2 0,-3 8 0,7 0 0,-2 5 0,-1-1 0,4-3 0,-4 3 0,1 1 0,-2 0 0,-3 5 0,-2 0 0,1 0 0,0 0 0,-1 0 0,0 0 0,1 0 0,-1 0 0,1 0 0,0 0 0,-1 0 0,1 0 0,-1 5 0,-5-4 0,4 8 0,-4-7 0,5 7 0,1-8 0,-6 4 0,4-1 0,-4-3 0,5 4 0,1-5 0,0 4 0,0-3 0,4 8 0,-3-7 0,8 7 0,-8-8 0,8 8 0,-8-8 0,4 8 0,-6-8 0,2 7 0,-1-6 0,0 6 0,0-7 0,4 8 0,2-3 0,4-1 0,0-1 0</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646 379 24575,'-6'-4'0,"2"-7"0,4-13 0,0-7 0,5-7 0,2 6 0,5 3 0,-1 11 0,-5-4 0,3 15 0,-3-8 0,-4 14 0,-4-4 0,-8 5 0,0 0 0,-6 0 0,4 0 0,-10 0 0,4-5 0,-5-1 0,0-6 0,0 0 0,0 6 0,0-5 0,5 5 0,2 0 0,5 1 0,-5 0 0,-8-2 0,5-4 0,-9 4 0,10-3 0,-5 9 0,0-4 0,-7 5 0,-9-6 0,6 4 0,-11-10 0,12 11 0,1-5 0,7 6 0,2 0 0,10 0 0,-3 0 0,9 4 0,1 2 0,5 4 0,0 0 0,0 1 0,0-1 0,0 1 0,0-1 0,0 0 0,0 1 0,0-1 0,0 0 0,0 1 0,0-1 0,5 1 0,-4-1 0,8 0 0,-3 1 0,4-6 0,-4 5 0,3-9 0,-3 8 0,5-8 0,-1 9 0,6-9 0,-4 8 0,9-3 0,3 6 0,1-1 0,11 7 0,-5 1 0,1 6 0,-3-6 0,-6 2 0,7-7 0,8 9 0,-4-9 0,3 5 0,-14-8 0,0 1 0,-6-1 0,5-5 0,-10-1 0,4-5 0,-6 0 0,0 0 0,0 0 0,-4 4 0,3 1 0,2 11 0,8 8 0,4 1 0,9 12 0,-6-5 0,0 1 0,-3-4 0,-10-6 0,3 0 0,-5-5 0,-4-2 0,-3-6 0,-4 0 0,0 1 0,0-1 0,0 6 0,0 8 0,0 7 0,0 7 0,0 0 0,0-7 0,0-1 0,0-7 0,0 0 0,0-6 0,0-1 0,0-6 0,0 1 0,-4-1 0,-2-4 0,-4-1 0,-1-5 0,1 0 0,-6 0 0,4 0 0,-5 0 0,7 0 0,-6 0 0,4 0 0,-4 0 0,-1 0 0,6 0 0,-6 0 0,7 0 0,-6 0 0,4 0 0,-4 0 0,0-6 0,4 5 0,-4-9 0,5 4 0,1 1 0,-1-5 0,1 9 0,-1-8 0,1 8 0,0-4 0,4 1 0,-4 3 0,5-8 0,-6 7 0,1-6 0,4 2 0,-3 1 0,8-5 0,-3 5 0,4-6 0,0 0 0,0 1 0,0-1 0,0 1 0,0-6 0,0 4 0,0-4 0,0-1 0,0 5 0,0-4 0,0 0 0,0 4 0,0-4 0,0 6 0,0-6 0,0 4 0,0-5 0,0 7 0,4-1 0,-3 1 0,9-6 0,-4 4 0,0-4 0,3 5 0,-7-5 0,7 4 0,-3-4 0,-1 0 0,5 4 0,-9-5 0,8 7 0,-3-6 0,5 4 0,0-9 0,-1 9 0,0-3 0,1 4 0,-5 1 0,3 4 0,-3-3 0,-1 3 0,4 0 0,-8-3 0,8 7 0,-4-2 0,1 4 0,-2 0 0</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112 1 24575,'0'8'0,"0"-5"0,0 22 0,0-7 0,0 5 0,-6 6 0,-1 2 0,-6 7 0,-5 0 0,4 0 0,-4-7 0,11 5 0,-4-11 0,10-1 0,-4-3 0,5-9 0,0 4 0,0-6 0,0 1 0,0-1 0,0 0 0,0 0 0,0 0 0,0 0 0,0 12 0,0-3 0,0 10 0,0-6 0,-5 0 0,4 0 0,-5 0 0,6-5 0,0-2 0,0-6 0,0 0 0,4-4 0,2-2 0,4-4 0,0 0 0,1 0 0,-1 0 0,6 0 0,-4 0 0,4 0 0,0 0 0,-4-4 0,9-3 0,-3-9 0,0-2 0,3-5 0,-2-7 0,-1 5 0,6-11 0,-11 11 0,10-4 0,-10-1 0,4 5 0,-6 1 0,1 2 0,-1 5 0,0-1 0,0 2 0,-6 5 0,5 1 0,-5 0 0,1-1 0,-2 1 0,-4 0 0,0 0 0,0 0 0,0-1 0,0 1 0,0-1 0,0 1 0,0-1 0,0 1 0,0 0 0,-4 4 0,-8 1 0,-5 5 0,0-4 0,-5 2 0,4-7 0,-5 7 0,0-3 0,0 0 0,0 4 0,0-5 0,0 6 0,5 0 0,-4-5 0,5 4 0,-1-4 0,2 5 0,6 0 0,-1 0 0,0 0 0,1 0 0,0 0 0,0 0 0,0 0 0,0 0 0,8 0 0,8 0 0,4 0 0,4 0 0,-4 0 0,0-5 0,0 0 0,-4-1 0,-1 1 0</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96 1 24575,'21'0'0,"32"0"0,-15 0 0,33 0 0,-31 0 0,5 0 0,-14 0 0,-1 0 0,-13 0 0,-1 0 0,-7 0 0,-12 4 0,1 2 0,-18 4 0,8 1 0,-10 0 0,5 0 0,-7 0 0,-15 16 0,2 9 0,-5 7 0,0 6 0,7-1 0,0-6 0,-7 15 0,20-17 0,-4 0 0,14-10 0,5-7 0,2-6 0,5-1 0,0-6 0,0 1 0,0-1 0,0 1 0,0 11 0,0 4 0,12 19 0,11 11 0,14 3 0,8 7 0,-1-6 0,-1-9 0,-2-8 0,-8-17 0,-3-9 0,-13-6 0,5-4 0,-10-3 0,4-4 0,-6 0 0,0 0 0,1 0 0,-1-4 0,1-2 0,-1 0 0,-4-3 0,-2 3 0,-8 0 0,-2 1 0,-4 10 0,0 1 0,-1 4 0,0 6 0,1-4 0,-2 9 0,6-9 0,-4 4 0,9 0 0,-4-4 0,1 4 0,2 0 0,-8 8 0,9 7 0,-12 33 0,11-20 0,-5 45 0,7-28 0,0 23 0,0-18 0,0-11 0,0-9 0,0-15 0,0-2 0,0-11 0,0-2 0,0-6 0,0 0 0,0 0 0,0 0 0,0-1 0,0 1 0,0 0 0,0 0 0,0 0 0,0 0 0,0 0 0,0 0 0,-5 0 0,0-4 0,-5-2 0,-1-4 0,1 0 0,-1 0 0,-5 0 0,4 0 0,-4 0 0,6 0 0,-1 0 0,1 0 0,-1 0 0,1 0 0,-1 0 0,1 0 0,0 0 0,-1 0 0,1 0 0,-1 0 0,1 0 0,-1 0 0,1 0 0,-1 0 0,1 0 0,0 0 0,-1 0 0,1 0 0,-1 0 0,1 0 0,0 0 0,5-4 0,1-2 0,4-4 0,0 0 0,0 0 0,0-7 0,0 0 0,0-13 0,0 16 0,0-3 0</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11 11 24575,'-10'-6'0,"21"1"0,13 5 0,10 0 0,26 0 0,1 0 0,-13 0 0,29 0 0,-11 0 0,-10 0 0,25 0 0,-22 0 0,-20 0 0,30 0 0,-42 0 0,6 0 0,-10 0 0,-7 0 0,-5 0 0,5 0 0,-10 0 0,-2 0 0</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0 29 24575,'43'0'0,"19"0"0,8 0 0,-11 0 0,2 0-2305,26 0 2305,5 0 2305,9 0-2305,-6 0 0,-43 0 0,0 0-45,20 0 45,8 0 0,-12 0 45,7 0 480,-7 0-525,-5 0-525,-18 0 525,-20 0 0,-7-4 2282,-13-1-4564,-5-5 2282,0 5 0,0 1 0</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 30 24575,'63'0'0,"8"0"0,6 0 0,-13 0 0,-2 0-805,7 0 1610,-11 0-805,0 0 0,8 0 265,-15 0-530,2 0 398,-29 0-266,0 0 133,-8 0 0,-6 0 407,0 0-814,-4-8 407,-2 1 0,-4-3 0,0 6 0</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0 582 24575,'0'10'0,"0"12"0,12 3 0,-4 13 0,15-7 0,-9 6 0,3-6 0,0 0 0,-4-1 0,4-7 0,-6-6 0,0 4 0,-5-9 0,-1 4 0,-5-5 0,0-1 0,5 0 0,1 6 0,6 16 0,0 1 0,8 20 0,-5-5 0,4-1 0,-6-8 0,-1-10 0,-1-6 0,1 0 0,-1-5 0,-5-2 0,3-6 0,-8-9 0,3-2 0,-4-8 0,0-1 0,0 0 0,0 0 0,0 0 0,0 0 0,0 0 0,0 0 0,0-1 0,0 1 0,0 0 0,5-1 0,-4-5 0,8 4 0,-7-4 0,2 6 0,1-7 0,-3 5 0,3-9 0,-1 9 0,-3-10 0,4 10 0,0-10 0,9-10 0,14-10 0,0-6 0,14-10 0,-7 17 0,0-7 0,-3 15 0,19-32 0,-4 23 0,14-20 0,-12 21 0,-16 8 0,4 5 0,-11-1 0,-1 11 0,-4 0 0,-8 6 0,3 2 0,6-2 0,5-14 0,11-1 0,2-6 0,-2 8 0,-7 1 0,-2 5 0,-6-3 0,-5 14 0,-2-7 0,16-6 0,-4 0 0,13-7 0,-12 5 0,1 4 0,-11 2 0,9-1 0,-16 7 0,8 0 0,-13 6 0,3 0 0</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0 0 24575,'0'0'0</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 0 24575,'0'49'0,"0"5"0,0 30 0,0-31 0,0 2 0,0 0 0,0 2 0,0 20 0,0 0 0,0-13 0,0-2 0,0-4 0,0-3 0,0 29 0,6-37 0,0-1 0,1-21 0,4-2 0,-10-13 0,3-8 0,-4-3 0,0-9 0,0 0 0,0 1 0,0-1 0,0 0 0,0 0 0,0 0 0,0 0 0,0 0 0,0 0 0,0 4 0,0 1 0</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13 229 24575,'4'-12'0,"2"2"0,4 10 0,0 0 0,0 0 0,0 0 0,0 0 0,0 0 0,1 0 0,27 0 0,1-20 0,18 10 0,-2-24 0,-16 20 0,7-11 0,-15 11 0,-1-4 0,-13 12 0,-1-4 0,-6 9 0,1-4 0,-1 5 0,0 0 0,0 0 0,20-6 0,-3-1 0,19-1 0,-15-3 0,5 10 0,-11-9 0,4 8 0,-11-3 0,-2 5 0,-6 0 0,0 0 0,1 0 0,-1 0 0,6 0 0,1 0 0,6 0 0,0 5 0,-6 1 0,5 0 0,-11 4 0,5-5 0,-5 6 0,-1-1 0,1 1 0,-1-1 0,13 7 0,12 10 0,5 1 0,10 21 0,-10-13 0,3 13 0,-9-9 0,-2-7 0,-8-4 0,-7-6 0,0 0 0,-11-6 0,0 5 0,-6-10 0,0 9 0,5 3 0,-3 8 0,9 13 0,-9-5 0,10 13 0,-11-13 0,12 13 0,-12-14 0,5 7 0,-6-15 0,0-1 0,0-7 0,0 6 0,6 10 0,-4 8 0,11 17 0,-6-7 0,8 25 0,0-14 0,0 16 0,0-10 0,-7-8 0,4-10 0,-10-11 0,3-14 0,-5-1 0,0-13 0,0 5 0,0 10 0,0 1 0,7 28 0,-5-11 0,4 22 0,-6 3 0,0 2 0,0 7 0,0-18 0,0-3 0,0-15 0,0-9 0,0-10 0,0-12 0,0-1 0,0 0 0,0 2 0,0 5 0,-12 14 0,-2-4 0,-13 13 0,2-9 0,5 1 0,-4 0 0,5-7 0,1-7 0,-4-7 0,10-7 0,-10 2 0,10-7 0,-9 1 0,9-6 0,-10 0 0,10 0 0,-10 0 0,10 0 0,-4 0 0,6 0 0,-1 0 0,-19 0 0,-24 0 0,-5 0 0,-7 0 0,13 0 0,5 0 0,7 0 0,-3 0 0,20 0 0,0 0 0,7 0 0,7 0 0,0 0 0,4-5 0,-3-1 0,8-4 0,-9 0 0,9-1 0,-4 0 0,5-5 0,-4 4 0,2-4 0,-2 0 0,4 4 0,-5-4 0,4 0 0,-8 4 0,2-10 0,-4 5 0,-1-13 0,0 5 0,0-5 0,-6 1 0,5 4 0,-5-11 0,6 11 0,0-5 0,-5 7 0,4-7 0,-5-1 0,6-1 0,0-4 0,-1 5 0,-5-7 0,4 0 0,-4 6 0,5-4 0,7 11 0,-11-11 0,14 5 0,-14-7 0,3-8 0,0 6 0,-6-13 0,7 6 0,-1-1 0,1-5 0,0 13 0,-7-13 0,5 5 0,-5-7 0,7 8 0,-1-7 0,1 15 0,5-15 0,-3 7 0,3 0 0,1 1 0,-4 8 0,9 0 0,-4 0 0,1 0 0,3-7 0,-9-3 0,9-7 0,-10 0 0,10 0 0,-10 0 0,10 7 0,-4 3 0,6 13 0,-5 2 0,4 7 0,-5 6 0,6-12 0,0-4 0,0-15 0,0-7 0,-6 0 0,5 8 0,-5 1 0,6 15 0,0 1 0,0 13 0,0 0 0,0 7 0,0 0 0,0-1 0,0 1 0,0-6 0,0 4 0,0-10 0,0 10 0,0-4 0,4 19 0,-3-6 0,3 12 0</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 1341 24575,'20'-5'0,"37"31"0,-31-13 0,31 23 0,-39-13 0,5-9 0,-4 9 0,-3-12 0,-6-5 0,1 3 0,-1-3 0,-4 4 0,3 0 0,-3 6 0,10 2 0,18 21 0,-12-12 0,23 13 0,-26-16 0,6 0 0,-9-7 0,0 4 0,-4-9 0,4 4 0,-6-10 0,0-1 0,0-5 0,-1-5 0,-3-6 0,3-6 0,-8-13 0,10-2 0,-4 1 0,6-13 0,26-7 0,9-5-761,-17 10 761,2-1 761,31-24-761,1 1 0,-31 28 0,-1 2-352,8-5 352,-1 0 352,18-29-352,-10 27 0,13-9 0,3-1 0,-10 6-1113,3-6 1114,-1 1 1111,16-8-1112,8-6 0,-14 12 0,-3-5-359,6-7 718,-23 24-359,15-15 1257,-21 27-2514,-12 2 1911,0 13-1308,-4-4 3093,8 4-4878,-1-5 2899,-2 0-920,-6 6 460,0 1 0,-5 6 0,-2 0 0,-6 0 0,0 1 0,1 4 0,-1-4 0,-8 9 0,-3-3 0,-4 8 0,-4 2 0,3 3 0,0 2 0,-3-1 0,3 0 0,0 1 0,-3-1 0,8 0 0,-8 1 0,7-1 0,-7 0 0,8-21 0,-3 11 0,4-18 0</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100 176 24575,'5'-5'0,"29"-13"0,-12 14 0,38-21 0,-27 16 0,13-5 0,-15 4 0,-1 8 0,-7-8 0,31 9 0,-9-11 0,27 5 0,-17-7 0,0 6 0,-7-4 0,-3 11 0,-7-5 0,36-1 0,-19 5 0,14-6 0,-25 8 0,-13 0 0,1 0 0,-3 0 0,-6 0 0,-5 0 0,-2 0 0,-6 0 0,0 0 0,0 0 0,0 5 0,1 0 0,-1 6 0,-4-1 0,3 0 0,-8 6 0,9-4 0,-9 10 0,8-10 0,-3 9 0,6 3 0,0 7 0,1 15 0,7 10 0,2 1 0,1 15 0,4-6 0,-11 8 0,5-8 0,-7-3 0,0-8 0,-1-14 0,-6 3 0,-2-19 0,-5 18 0,0 7 0,7 25 0,2 11 0,3 4 0,1 3 0,-7-34 0,-1 0-787,7 38 788,0 0 785,-7-41-786,-1-3 0,5 2 0,-1-1-163,1 43 326,-2-22-163,-7-19 0,0-17 0,0-15 0,0-8 1559,0-6-3118,0 13 1736,0 2-354,0 13 177,0 8 0,0-7 0,0 14 0,0-13 0,0 5 0,0-2 0,0-11 0,0-3 0,0-13 0,0-6 0,0 0 0,-5-4 0,0 3 0,-12 2 0,0 7 0,-14 13 0,5-6 0,-11 7 0,12-9 0,-5 1 0,7-6 0,0-1 0,5-6 0,-18 1 0,1 0 0,-13 2 0,3-1 0,7-6 0,0 4 0,7-10 0,-6 10 0,13-9 0,-1 3 0,9-5 0,6 0 0,-1 0 0,1 0 0,-1 0 0,0 0 0,-29 0 0,-38 0 0,-5 0 0,-15 0 0,26 0 0,6 0 0,8-5 0,3 3 0,17-3 0,13 5 0,2 0 0,12-5 0,1-1 0,4-4 0,-2 1 0,2-1 0,1-1 0,-4 1 0,8 0 0,-8 0 0,-11-15 0,0-1 0,-13-13 0,8 1 0,5 6 0,2-4 0,6 5 0,-1-7 0,0-8 0,0 6 0,6-5 0,-5-1 0,10-1 0,-10-8 0,10 0 0,-10-8 0,10 6 0,-5-7 0,7 9 0,0 0 0,0 7 0,0 3 0,0 7 0,0 0 0,0-8 0,0 6 0,0-13 0,0 6 0,0-1 0,0-5 0,0 13 0,0-6 0,0 8 0,0 1 0,0-9 0,0 6 0,0-13 0,6 13 0,-5-13 0,5 5 0,-6-7 0,6 0 0,2-24 0,-1 25 0,5-24 0,-4 39 0,5-7 0,-6 15 0,3 1 0,-8 7 0,7 5 0,-8 2 0,4 5 0,-5 1 0,0 0 0,0 0 0,6-12 0,1-4 0,0-11 0,4-1 0,-10 0 0,5 6 0,-1 3 0,-4 5 0,9 7 0,-9 1 0,4 5 0,-5 10 0,4 2 0,-2 4 0,2 0 0</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0 1 24575,'0'15'0,"0"8"0,0 9 0,0 13 0,0 2 0,0 17 0,0-7 0,0 7 0,0-17 0,0-2 0,0-7 0,0-7 0,0-7 0,0-2 0,0-10 0,0 4 0,0-6 0,0 1 0,0 11 0,0-3 0,0 17 0,0-4 0,0 5 0,0 1 0,0-7 0,0-1 0,0-7 0,0-6 0,0-1 0,0-5 0,0-1 0,0-4 0,0-1 0</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11 1 24575,'0'29'0,"0"6"0,0 38 0,0 5 0,0 8 0,0-2 0,0-18 0,0 6 0,0-15 0,0-1 0,0-17 0,0-10 0,0-11 0,0-2 0,0-6 0,0 1 0,0-1 0,0 0 0,0-1 0,0 1 0,0 0 0,0-1 0,0 1 0,0 0 0,0 1 0,0-1 0,0 0 0,0 0 0,0 1 0,-4-1 0,2 1 0,-2-1 0,4 0 0,0-4 0,0-1 0</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93 73 24575,'-5'5'0,"-1"9"0,-11-1 0,4 10 0,-3 0 0,4 0 0,0 0 0,6-6 0,1-1 0,5-5 0,0-1 0,0 0 0,0 1 0,0-1 0,0 1 0,0-1 0,0 0 0,0 5 0,0-3 0,0 10 0,0-5 0,0 6 0,0-6 0,0 5 0,0-10 0,0 4 0,0-6 0,0 1 0,0-2 0,4-3 0,2 3 0,9-3 0,-3 5 0,10 0 0,-10-5 0,9 4 0,-9-8 0,4 7 0,0-8 0,-4 4 0,4-5 0,-6 0 0,6 0 0,-4 0 0,4 0 0,-6 0 0,0 0 0,1 0 0,-1 0 0,1 0 0,-1 0 0,0 0 0,1-5 0,5 4 0,-5-8 0,5 3 0,-5-5 0,-1 5 0,1-3 0,-1 3 0,0-4 0,1-1 0,-1 0 0,1 1 0,0-6 0,-6 4 0,6-10 0,-5 5 0,0-7 0,5 1 0,-10 6 0,4-5 0,0 5 0,2-13 0,4 11 0,1-10 0,-1 12 0,0-1 0,-5-4 0,-1 10 0,-5-4 0,0 6 0,0-1 0,0 1 0,0-1 0,0 1 0,0 0 0,-5 0 0,4-1 0,-8 6 0,-2-5 0,-1 4 0,-4 0 0,5-4 0,1 9 0,-1-8 0,0 8 0,1-4 0,-1 5 0,-5 0 0,4 0 0,-9 0 0,3 0 0,-5 0 0,5-5 0,-3 4 0,3-4 0,0 5 0,-3 0 0,9 0 0,-4 0 0,-1 0 0,5 0 0,-9 0 0,9 0 0,-10 0 0,10 0 0,-4 0 0,6 0 0,0 0 0,4 5 0,2 1 0,4 4 0,-5 1 0,4-1 0,-4 0 0,1 0 0,2 0 0,-2 1 0,4-1 0,0 1 0,0-1 0,0 0 0,0 1 0,0-1 0,0 1 0,0-1 0,0 0 0,0 1 0,0-5 0,0-2 0</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 1478 24575,'0'15'0,"0"11"0,0-13 0,0 16 0,0-12 0,0 6 0,0 14 0,0 4 0,6 23 0,2-7 0,13 15 0,2-6 0,0-1 0,-2-1 0,-8-17 0,-1-8 0,0-9 0,0-7 0,-6-6 0,-1-1 0,0-10 0,-4-6 0,3-5 0,-4-5 0,0 0 0,0 0 0,0 0 0,0-1 0,0 1 0,0-1 0,0-5 0,0-8 0,6-7 0,1-7 0,6-8 0,0-2 0,1-15 0,0 5 0,19-7 0,12-8-1749,11-4 1750,7-2 1747,-14 17-1748,3-1 0,0 2 0,-2 5 0,1 3 0,-4 4-442,3-1 443,-4 3 440,-9 5-441,8-5 0,20-9 0,18-10 0,3-1 0,-12 6-975,-20 11 975,-7 3 1,7-4 973,6 2-974,10-5 0,3-2 0,-7 5 0,-15 9 0,-10 2 0,-6 5-132,9-1 133,-2 1 130,14-19-131,-15 17 0,-2 1 0,5-3 2659,-8 0-5318,-20 31 2872,-5-3-212,-5 11-2,-2 0 2</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0 0 24575,'0'40'0,"0"-4"0,0 17 0,0-6 0,0 8 0,0-1 0,0-6 0,0-3 0,0-20 0,0-2 0,0-13 0,0 0 0,0-1 0,0 1 0,0 0 0,0 0 0,0 0 0,0 0 0,0 0 0,0 0 0,0 1 0,0 11 0,0 4 0,0 5 0,0 13 0,6-11 0,1 12 0,5-7 0,1-7 0,-1 6 0,-5-13 0,-2 0 0,0-8 0,-4-5 0,4-1 0,-5-4 0,0-2 0</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1472 0 24575,'48'0'0,"35"0"0,12 0-1483,-29 0 1483,2 0 1483,7 0-1483,-4 0 0,-18 0 0,0 0 101,18 0-100,-5 0-103,-1 0 756,18 0-1308,-52 0 654,-24 4 0,-8 2 1494,-9 4-2988,-6 1 2109,3 5-1230,-17 10 615,1 15 0,-16 27 0,-2 11-769,18-25 770,-1 2 767,-1 4-768,0 2 0,-1 6 0,-1 2 0,-3 3 0,1 0 0,11-11 0,2 0 0,-8 2 0,1 0 0,6-9 0,3-1-525,-2 6 526,0 0 523,0-5-524,3-1-103,6-4 104,0-3 101,-16 37-102,13-10 0,1 1 0,1-1 0,13 0 0,-13 1 0,13-1 0,-6 1 0,7-1 0,0 0 0,0 1 0,0 8 0,0-14 0,7 12 0,0-24 0,8 7 1435,-2-17-2870,5-1 2557,1-15-2244,0 5 1356,10-10-468,5 6 234,15 2 0,25-3 0,-13-2 0,31 1 0,-24-7 0,7 1 0,-12-4 0,-23-7 0,4-6 0,-25-2 0,9-5 0,-16 0 0,4 0 0,-15 0 0,-2 0 0,-9 0 0,0 0 0,-1 0 0,-5 10 0,-4 17 0,-13 16 0,-4 21 0,-18 16-1530,7 6 3060,13-30-1530,2 1 0,-10 32-377,15-35 378,-1-1 375,-10 33-376,-1 0 0,9-3 0,9-17 0,8-2 0,0-1 0,6-6 0,-6 42 0,12-6 0,-1-20 0,-1 2 0,4-22 0,0-1 421,0 12-420,0-2-423,0 25 422,0-2 0,0-1 0,0-10 728,0 0-1456,0 1 728,0-1 0,0 0-550,8 21 1100,8-6-550,-8-36 0,2 1 0,19 32 0,-4 7 0,-1-6 0,5-1 0,-6-2 0,0-18 0,-2-3 0,-8-22 631,-1-4-1262,0-14 691,-1-5-120,-5 17 631,5 1-1142,-4 18 571,1 1 0,4 8 0,-3 12 0,6 1 0,0 7 0,-1-18 0,-6-1 0,4-17 0,-11-1 0,5-8 0,-6-1 0,6 1 0,-5 16 0,5-12 0,-2 10 0,-1 3 0,-1 13 0,5-17 0,0 0 0,-6 13 0,5-17 0,-6-8 0,0-9 0,0-13 0,0-1 0,0-6 0,0 1 0,0-1 0,0 0 0,0 0 0,-10 5 0,-26 12 0,-36 11 0,-1-1 0,-11 2-1687,15-13 1688,-4-1-1,-5 2 1686,4 1-1686,-5 2 0,-4 1 0,-1-1-1022,9-5 1022,-3-1 1,-1 0-2,-2-1 2,-2 1 1020,3-2-1021,-3 0 0,-3 0 0,2 0 0,4-1 0,6-2 0,-25 9 0,8-2 0,2-3 0,2-5 0,1 0 0,0 1 0</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0 1 24575,'0'32'0,"0"9"0,0 15 0,0-7 0,0 13 0,0-15 0,0 8 0,0-7 0,0-3 0,0-14 0,0-2 0,0-12 0,0-3 0,0-4 0,0 0 0,0 0 0,0 0 0,0 0 0,0 0 0,0 0 0,0 1 0,0-1 0,0 0 0,0 1 0,0-1 0,0 0 0,0 13 0,0-4 0,0 24 0,0-26 0,0 7 0</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0 1 24575,'26'0'0,"-1"0"0,5 0 0,-6 0 0,6 0 0,-13 0 0,5 0 0,-10 0 0,4 0 0,-6 0 0,0 0 0,6 0 0,1 0 0,6 0 0,0 5 0,0 1 0,0 6 0,7 0 0,-11-1 0,9 1 0,-11-1 0,1 0 0,-2-5 0,-6 3 0,0-8 0,-4 9 0,-2-5 0,-4 5 0,0 0 0,0 0 0,0 6 0,0 2 0,0 11 0,0-4 0,0 11 0,0-5 0,0 7 0,-5 0 0,-8-1 0,-1-5 0,-9-3 0,10-6 0,-8 0 0,3-5 0,-6-1 0,1-6 0,0 1 0,6-1 0,-5-5 0,10-1 0,-4-5 0,5 0 0,1 0 0,-1 0 0,1 0 0,4-9 0,2 2 0,4-13 0,0 3 0,10-1 0,3-4 0,10 4 0,6-1 0,2 2 0,15-2 0,-7 10 0,33-10 0,-20 17 0,-2-2 0,2 1 0,10 3 0,-12 0 0,2 0 0,16 0 0,16 0 0,-18 0 0,-3 6 0,-22 0 0,-4 7 0,-19 3 0,-2-3 0,-10 8 0,-1-3 0,-5-1 0,0 5 0,0-5 0,0 12 0,0-4 0,-6 11 0,-6-5 0,-3 7 0,-9 7 0,-4-3 0,0 3 0,-4-5 0,-10 9 0,13-15 0,-26 9 0,-7 0 0,-7-10 0,-9 13 0,6-17 0,14-1 0,2 0 0,11-8 0,7-2 0,6-6 0,8 0 0,8-6 0,5-1 0,6-5 0,0 0 0</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160 288 24575,'0'21'0,"0"6"0,0 5 0,10-1 0,-7 5 0,17-11 0,-13-1 0,9-8 0,-5-6 0,-1 0 0,0-4 0,1-1 0,-1-5 0,1 0 0,-1 0 0,0 0 0,1 0 0,-5-5 0,3-1 0,-3-4 0,4-1 0,1-5 0,-1 4 0,2-10 0,-2 10 0,2-10 0,-2 11 0,2-11 0,-2 10 0,1-10 0,0 10 0,0-10 0,-5 5 0,4-1 0,-9-3 0,8 9 0,-7-10 0,2 10 0,-4-10 0,5 10 0,-4-4 0,4 0 0,-5 4 0,0-4 0,0 5 0,0 1 0,0-1 0,0 1 0,0-7 0,0 5 0,0-3 0,0 4 0,0 1 0,-5 4 0,-7 1 0,0 5 0,-9 0 0,-3 0 0,-1 0 0,-19 0 0,11 0 0,-13 0 0,8 0 0,0 0 0,7 0 0,1 0 0,7 0 0,5 0 0,2 5 0,6 1 0,4 10 0,-4 1 0,9 6 0,-4 0 0,5 0 0,0 0 0,0 0 0,-6 0 0,5 0 0,-4 0 0,0 0 0,3-6 0,-7-1 0,7-5 0,-2-1 0,4 1 0,-5-1 0,4 0 0,-4 1 0,0-6 0,4 0 0,-3-5 0</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1 111 24575,'63'0'0,"-25"0"0,24 0 0,-2 0 0,23 0 0,15 0 0,4 0 0,-4 0 0,-15 0-3076,8 0 3077,-10 0-1,12 0 3075,-20 0-3075,7 0 0,5 0 0,4 0 0,3 0 0,1 0 0,-1 0-403,4 0 404,6 0-1,2 0-1,2 0 2,-2 0-1,-5 0-1,-7 0 2,-10 0 401,4 0-402,-13 0 0,0 0 0,13 0 0,-7 0 0,12 0 0,7 0 0,4 0 0,-1 0 0,-4 0 0,-8 0 0,-12 0 0,22 0 0,-15 0 0,15 0-156,-21 0 156,12 0 1,8 0-2,5 0 1,1 0 1,-3 0-2,-6 0 2,-9 0 154,3 0-155,-9 0 0,-3 0 0,3 0 0,8 0-192,-5 0 192,11 0 1,7 0-2,0 0 1,-2 0 1,-9 0-2,-11 0 2,-17 0 190,6 0-191,-15 0 0,22 0 0,-10 0 0,25 0 0,14 0 0,3 0 0,-7 0 0,-17 0 0,-8 0 0,-10 0 0,11 0 0,8 0 0,16 0 0,8 0 0,-3 0 0,-13 0 0,-22 0 1811,27 0-3622,-33 0 1811,-1 0 3501,-5 0-7002,5 0 8736,-16 0-10470,-8 0 9844,-14-10-9218,64 7 4609,-22-7 0,-7 9 0,1 2 0,14-1 0,-3 0 67,-15 0-134,-1 0 67,-10 0 0,-15 0 0,-1 0 0,-13 0 0,-1 0 0,-10-4 0,-2-2 0,-8-4 0,-2-1 0,-5-5 0,5-1 0,1 4 0,5 2 0</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0 0 24575,'0'7'0,"0"25"0,0 13 0,0 27 0,0-6 0,0 0 0,0-8 0,0 1-408,0 1 816,0 7-408,0 1 0,0-5 0,0 32 0,0-30 0,0-1 0,0-17 0,0-8 0,0-9 0,0-13 0,0-1 408,5-5-816,-4-1 408,4 0 0,-1-4 0,-3 2 0,4-2 0,-5-1 0,0-1 0</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11 576 24575,'-6'4'0,"2"8"0,4 5 0,0 6 0,11 6 0,2-4 0,11 4 0,-6-11 0,-2 3 0,-5-9 0,-1 4 0,1-6 0,-1 1 0,-4-1 0,-2 1 0,1-6 0,1 5 0,4-5 0,1 11 0,5 2 0,3 11 0,-1-4 0,5-1 0,-10-2 0,3-10 0,-5 4 0,-1-5 0,-4-1 0,3 1 0,-8-1 0,4-9 0,-5-2 0,0-9 0,0-7 0,0 0 0,0-6 0,5-7 0,-3-1 0,9-7 0,-4 0 0,5 0 0,-5-8 0,5 6 0,-5-5 0,5 7 0,12-12 0,5-3-829,26-23 1658,-15 16-829,1 2 0,15-3 0,-7-3 0,-14 20 0,0-10 0,-2 14 0,-15 14 0,0-2 829,-8 21-1658,1-8 829,-5 18 0,-2-3 0,-8 6 0,3 2 0,-3-2 0,0-1 0,3 4 0,-4-3 0,5 3 0,0 1 0,0-1 0,0 1 0,-4-5 0,-1 0 0,-6-5 0,2 0 0,-2 0 0,5 0 0,2 0 0</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0 318 24575,'5'0'0,"43"0"0,13 0 0,19 0 0,3 0-2458,-9 0 2458,3 0 1,4 0-2,4 0 2161,5 0-2160,7 0 0,3 0 0,0 0 0,-4 0-133,-9 0 133,-3 0 0,0 0 0,2 0 0,3 0 431,0 0-431,3 0 0,3 0 0,0 0 0,-1 0 0,-1 0-147,-7 0 148,-1 0-2,-1 0 2,0 0-1,-1 0-1,-1 0 148,8 0-147,-2 0 0,0 0 0,0 0 0,1 0 0,10 0 0,3 0 0,0 0 0,-3 0 0,-6 0-508,-7 0 509,-6 0-1,0 0 0,8 0 507,-4 0-507,7 0 0,3 0 0,2 0 0,-2 0 0,-4 0 0,2 0 0,-4 0 0,-1 0 0,1 0 0,2 0 0,-7 0 0,3 0 0,0 0 0,0 0 0,-2 0 0,-2 0 21,2 0-21,-2 0 1,-1 1-2,-2-2 1,2 1-21,19-2 21,1-2 0,-1 1 0,-3 0 214,-11 0-213,-2 1-1,-1-1 0,-3-2-215,17-3 215,-2-3 0,-5 0 510,-16 1-509,-3-1-1,-3-1-511,17-7 511,-1 0 1240,6 3-1239,-2 1-1242,-18-3 1241,-7 2 4152,18-1-8304,-17-4 7349,-33 9-6394,-7 5 5625,-17-3-4856,-3 5 4057,-9-6-3258,0-5 1629,-1 4 0,0 1 0,1 6 0</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0 1 24575,'64'23'0,"22"-2"0,-31 2 0,2 3-986,15-4 986,-3 1 986,16 24-986,-32-25 0,-1-1 0,25 16 635,-9-8-1270,-9-6 961,-15-4-652,-25-13 326,-1 4 0,-9-8 1011,-12 2-2022,2 1 1011,-10 6 0,0 13 0,-7 7 0,-4 23 0,-6 4 0,0 1 0,6 11 0,-5-12 0,4 16 0,0-8 0,3-10 0,6-11 0,2-13 0,5-3 0,2-6 0,5-5 0,0-2 0,0-6 0,0 0 0,0 0 0,0 1 0,0-2 0,0 2 0,0-1 0,0 0 0,0 1 0,0-1 0,0 0 0,0-4 0,0-2 0</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0 3582 24575,'59'0'0,"17"0"0,-17 0 0,3 0-592,-11 0 592,0 0 592,8 0-592,-2 0 0,30 0 205,-10 0-410,-4 0 445,-25 0-480,-9 0 240,-15 0 0,6 0 597,-16 0-1194,23-6 739,-17 5-284,9-10 142,-6 5 0,-6-1 0,-1-3 0,0 9 0,2-9 0,28 2 0,-11 1 0,45-13 0,-28 16 0,13-16 0,-12 12 0,-13-4 0,-1 4 0,-10-3 0,-6 10 0,-5-9 0,-2 4 0,-10-4 0,-2-1 0,-4 0 0,5-5 0,-3 4 0,3-9 0,-5 9 0,0-5 0,5 1 0,-4 4 0,4-4 0,-5 6 0,0-1 0,5 1 0,-4-1 0,22-13 0,20-24 0,11 1 0,2-13 0,11-1 0,-36 18 0,21-15 0,-33 27 0,-1 1 0,-7 7 0,-4 5 0,-2 2 0,-5 6 0,0-1 0,0 1 0,0 0 0,0-1 0,0 0 0,-5 1 0,-1-1 0,0 1 0,-3-1 0,8-5 0,-9 4 0,4-10 0,0-9 0,1-29 0,5-17 0,0 19 0,0-3-820,0 0 820,0-2 820,0-15-820,0-2 0,0 0 0,0-2 0,0-13 0,0 2 0,0 25 0,0 2 0,0-12 0,0 3-608,0-24 1216,0-1-608,0 5 0,0 29-133,0-6 266,0-4-133,0-10 0,0-10-429,0 43 430,0 0 427,-7-36-428,6 31 0,1 1 0,-7-23 1268,7-14-2536,0 28 1885,0 10-1234,0 17 758,0 15-282,-5 2 1099,0 15-1916,-5-4 1212,0 11-508,-1 0 254,1 0 0,-1 5 0,-5 1 0,-1 0 0,-1 4 0,-4-9 0,5 8 0,-6-2 0,0 4 0,-1-4 0,1 3 0,0-4 0,0 6 0,0-1 0,0-4 0,0 3 0,-1-4 0,1 6 0,-23 1 0,3 0 0,-13 0 0,3-5 0,-13 5 0,-22-4 0,15 0 0,-18-2 0,41-7 0,-13 0 0,22 0 0,4 0 0,13 0 0,7 0 0,1 0 0,6 0 0,4 4 0,1 2 0,5 4 0,0 0 0,0 13 0,0 3 0,0 11 0,6 1 0,3 26 0,5 6 0,-9-19 0,-1 3-674,0 0 674,-1 1 674,-3 15-674,0 3-1084,0 8 1084,0 2 1084,0 11-1084,0 3-811,1-29 811,-1 1 1,-1-1 809,-4 1-810,-2-1 0,1 0 0,1 2 0,2-1 0,-3-3 0,-8 12 0,0 1 0,6-5 0,2 5 0,-1-9-688,-1-17 688,0 0 688,0 18-688,1 9 0,1-11 325,-3 20-650,3-13 325,3 1 0,3 12 0,0-36 0,0 0 0,0 43 1495,0-10-2990,0-10 1495,0-4 2507,0-15-5014,0 15 4335,6-15-3656,2 16 2690,6-8-1724,7 1 862,-5 6 307,3-23-614,-5 6 307,-2-18 0,0-5 0,0-3 0,-1-7 0,-4-5 0,-3-11 0,-4-7 0,0-9 0,0-6 0,-4 4 0,2-10 0,-7 5 0,2-6 0,1 0 0,0-1 0,6 12 0,0 1 0</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0 493 24575,'0'10'0,"0"0"0,0 6 0,6 8 0,7 7 0,5 0 0,7 6 0,-2-13 0,-4 6 0,-2-7 0,-6-6 0,0-1 0,-1-5 0,1-6 0,-1 0 0,-5-9 0,-1-2 0,-4-4 0,0 0 0,0 0 0,5-1 0,-4 0 0,4 1 0,-1-1 0,-2 1 0,7-6 0,-2-2 0,-1 1 0,4-5 0,-4 10 0,5-10 0,-5 10 0,5-10 0,-6 11 0,2-11 0,42-15 0,0-19 0,-9 23 0,1 0 0,22-30 0,-6 12 0,-13 9 0,-2 1 0,-3 0 0,-18 9 0,9 6 0,-17 4 0,3 14 0,-10-7 0,-1 10 0,-5-1 0,0 2 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0 1097 24575,'7'54'0,"4"-19"0,18 34 0,6-24 0,2 19 0,-2-7 0,-9-16 0,-6-4 0,-4-14 0,-5-6 0,0-1 0,-5-5 0,3-1 0,-8 0 0,4 0 0,-5-1 0,0-8 0,5-8 0,1-10 0,6-6 0,-1 0 0,1-7 0,1-1 0,-1-7 0,19-7 0,8-3-491,-6 7 492,3-1 489,15-13-490,-1 0 0,-11 12 0,-2 4 0,30-23 0,-14 15 0,15-11 0,3-2 0,-9 8-1460,7-5 1461,0 1 1458,-4 5-1459,10-8 0,-3 2 0,-13 11 0,-16 12 0,-6 5-191,6 1 191,-1 1 191,29-21-191,1-6 0,-17 19 0,-16 8 815,-13 4-1630,35 0 3809,-21 3-5988,19-6 3467,-15 12-946,-13-4 473,0 6 0,-1 0 0,-7 0 0,-6 6 0,-1-4 0,-5 9 0,-10-4 0,3 9 0,-8-3 0,4 3 0</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0 537 24575,'7'35'0,"6"4"0,8 8 0,13 8 0,-5-7 0,5 1 0,-14-3 0,3-15 0,-10-1 0,4-13 0,-7-1 0,-4-6 0,3-4 0,-8-6 0,4-5 0,-5-5 0,0 1 0,0-1 0,0 0 0,0 1 0,0-1 0,0 0 0,0-4 0,0 2 0,4-3 0,2-1 0,5-1 0,1-7 0,-1 1 0,1 0 0,-1 0 0,1-7 0,0 5 0,0-4 0,32-30 0,19-11-385,-25 28 386,1 0 383,-1 0-384,-1 2 0,21-20-67,-12 1 134,4 7-67,-15 4 0,-3 15 0,-14 9 0,-2 8 765,-6 5-1530,1 6 836,-5-5-142,2 9 71,-11-4 0,1-5 0,-3 8 0,0-9 0</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0 1167 24575,'0'40'0,"0"11"0,13 15 0,13 28-975,-6-44 975,2 0 975,2 0-975,1 0 0,-4 2 0,-1 0 0,25 34 138,-12 1-276,4-12 575,-15-19-874,-4-17 437,-6-10 0,0-6 980,-6-5-1960,-1-2 1375,-5-6-790,4-5 395,-3-4 0,4-7 0,-5-9 0,4 3 0,-3-3 0,9-1 0,-3-2 0,-1-11 0,5-3 0,18-24 0,22 2 0,20-9 0,-1 1-1483,-12 6 1484,0 0-1,5-2 1482,3 0-1482,7-5 0,0 1 0,-7 4 0,-4 2 0,-5 2 0,-3 4-668,7-3 668,-2 2 668,1-3-668,-2 0 0,-12 10 0,7-2-782,5 5 783,13-5-1,7-3 0,-1 2 0,-10 5 781,0-1-781,-6 4 0,7-2 0,14-7 0,10-5 0,-2 3 0,-14 10-277,-11 7 277,-9 6 277,-8 3-277,-3 0 2738,32-21-5476,-2 6 2738,-11 4 1179,-17 9-2358,-8 0 6304,-14 2-10250,-9 7 6166,-5 5-2082,-1 3 1201,-4 3-320,-2-4 160,-8 5 0,-1 0 0,-5 1 0,5 3 0,1-4 0</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2-12T10:10:31"/>
    </inkml:context>
    <inkml:brush xml:id="br0">
      <inkml:brushProperty name="width" value="0.5" units="cm"/>
      <inkml:brushProperty name="height" value="1" units="cm"/>
      <inkml:brushProperty name="color" value="#00f900"/>
      <inkml:brushProperty name="tip" value="rectangle"/>
      <inkml:brushProperty name="rasterOp" value="maskPen"/>
    </inkml:brush>
  </inkml:definitions>
  <inkml:trace contextRef="#ctx0" brushRef="#br0">0 1,'0'0</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2-12T10:10:31"/>
    </inkml:context>
    <inkml:brush xml:id="br0">
      <inkml:brushProperty name="width" value="0.5" units="cm"/>
      <inkml:brushProperty name="height" value="1" units="cm"/>
      <inkml:brushProperty name="color" value="#ef0c4d"/>
      <inkml:brushProperty name="tip" value="rectangle"/>
      <inkml:brushProperty name="rasterOp" value="maskPen"/>
    </inkml:brush>
  </inkml:definitions>
  <inkml:trace contextRef="#ctx0" brushRef="#br0">1 0,'0'0</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2-12T10:10:31"/>
    </inkml:context>
    <inkml:brush xml:id="br0">
      <inkml:brushProperty name="width" value="0.5" units="cm"/>
      <inkml:brushProperty name="height" value="1" units="cm"/>
      <inkml:brushProperty name="color" value="#ef0c4d"/>
      <inkml:brushProperty name="tip" value="rectangle"/>
      <inkml:brushProperty name="rasterOp" value="maskPen"/>
    </inkml:brush>
  </inkml:definitions>
  <inkml:trace contextRef="#ctx0" brushRef="#br0">4469 2999,'-53'0,"1"0,-29 0,50 0,2 0,11 0,-60 0,-17 0,45 0,-1 0,-14 0,-8 0,10 0,-23 0,14 0,6 0,0 0,5 0,-9 0,-20 0,-5 0,28 0,0 0,-2 0,-5 0,0 0,0 0,1 0,1 0,1 0,5 0,0 0,-3 0,-18-3,-5-1,2 0,9 1,1 0,-1-3,-5-3,0-2,5-1,-8-1,3-2,-14-5,6-1,36 5,0-1,-32-7,-2-1,27 7,1-1,-11-7,3-1,16 6,5 0,-27-18,19 7,3 0,-2-1,13 6,3 0,11 3,1-1,12 8,7-4,6-4,5 1,0-10,0 11,0-4,0-11,0-3,0-6,0-15,0 13,0-24,0 7,0-8,-7-10,5 7,-5 20,-1-2,6-33,-2 28,0-1,3 10,2 1,-1-11,0-2,0-6,0-1,0-2,0 2,0 15,0 0,0-5,0 4,0-11,0-15,0 23,0 22,0 9,9 16,24 10,16 1,33 5,15 0,-38 0,2 0,5 0,3 0,9 0,2 0,7 0,2 0,-1 0,1 0,-22 0,1 0,-1 0,29 1,-1-2,-27-1,1-1,-1-1,28-1,-1-1,0 1,-2-1,-11-3,-2 1,6 7,-1 0,-10-7,-1 0,6 3,-1 0,-6-4,0-1,0 1,0 0,1 0,-2 0,-15 0,0 1,27-2,-4 1,1 0,-6 0,0 1,5 6,17-5,-13 7,-26 0,-4 0,-22 0,-3 0,-7 0,4 0,-34 51,9-5,-30 46,20-8,6-25,0 3,2 6,2 4,-1-8,0 5,0 0,0 0,0 1,0 1,0 7,0 2,0 0,0 0,0 1,0-5,0 13,0-3,-1 14,2-6,3-35,-1-3,-2 12,0-2,13 30,-12-28,4-14,-6-23,0-8,0 8,0-6,0 8,0-5,0-5,0 4,0-3,0 3,-40-53,-17-18,9 21,-6 0,-18-17,-11-8,-1 3,3 10,-2 3,1 2,5 3,0 1,-2-1,-14-5,-2-2,4 0,15 4,4 1,1 1,6 5,1 2,1-2,-1-3,0-2,5 3,1 3,4 1,-3 0,2-1,-31-17,30 17,17 9,-23 7,2 5,-7 2,-4-1,-4 0,-21 3,1 2,26-1,2 1,1 3,3 2,13 1,2 1,-2 0,2 0,-27 12,19-4,17-7,15-2,8 5,-8-9,-12-9,1-6,1-10,17 2,7-1,53 8,28 6,-3-3,10 3,-4 1,9 3,4-1,-6 1,5-1,-3 0,4 0,-2 0,5 0,1 0,-4 0,10 0,-4 0,2 0,-17 0,1 0,1 0,-1 0,3 0,0 0,-1 0,-2 0,10 0,-3 0,1 0,3-2,1-1,-2-2,-13-3,-2-2,-1-2,1-1,0-2,-3-1,26-8,-2-3,1-7,-5 2,-24 15,-4 1,2-9,-3 0,24 1,-9-6,-11 7,-27 4,-10 7,-11 6,-2 0</inkml:trace>
</inkml:ink>
</file>

<file path=ppt/ink/ink7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ff0066"/>
    </inkml:brush>
  </inkml:definitions>
  <inkml:trace contextRef="#ctx0" brushRef="#br0">893 116 24575,'-68'0'0,"1"0"0,15 0 0,0 0 0,-25 1 0,0-2 0,25-3 0,3-1 0,-37 2 0,11-6 0,3 9 0,23 0 0,2 0 0,19 0 0,10-7 0,11-2 0,0-7 0,5 0 0,-6 0 0,8 1 0,7 6 0,-6 2 0,6 7 0</inkml:trace>
</inkml:ink>
</file>

<file path=ppt/ink/ink7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ff0066"/>
    </inkml:brush>
  </inkml:definitions>
  <inkml:trace contextRef="#ctx0" brushRef="#br0">14 1 24575,'-8'23'0,"2"17"0,6 39 0,0 13 0,0 0-1627,0-43 1628,0 3 1625,0 24-1626,0 2 0,0-12 0,0 1 0,0 19 0,0-2 217,0-23-217,0-5-217,0 26 217,0 16 0,0-17 0,0-30 0,0 2 0,0 6 0,0 0 0,0 36 0,0-3 0,0-18 666,0-18-1332,0 7 666,0-10 0,7-9 1656,2-3-3312,15-9 2153,1-7-994,7-1 497,0-8 0,0 0 0,0-7 0,0-2 0,10-7 0,-8 0 0,8 0 0,-10 0 0,9-8 0,16-22 0,10-2 0,2-16 0,-5 11 0,-9-8 0,-1 7 0,-9-6 0,-3 10 0,-17 2 0,-3 7 0,-13-5 0,-2 13 0,-7-13 0,0 13 0,0-14 0,0 15 0,0-15 0,0 15 0,-15-8 0,-12 0 0,-17 5 0,-9-14 0,0 13 0,9-12 0,-7 12 0,8-12 0,-1 13 0,-7-6 0,16 8 0,-16-1 0,17 2 0,-8 6 0,1 3 0,6 7 0,-7 0 0,18 0 0,-7 0 0,15 0 0,-7 0 0,0 0 0,13 6 0,-12 20 0,20 9 0,-6 29 0,8-9 0,0 20 0,0-20 0,0 19 0,0-18 0,0 18 0,0-19 0,0 9 0,0-11 0,0-9 0,8 6 0,-6-15 0,6-2 0,-8-3 0,6-13 0,-4 5 0,10-14 0,-4-1 0,-1-31 0,6 4 0,-11-7 0,5 12 0</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ff0066"/>
    </inkml:brush>
  </inkml:definitions>
  <inkml:trace contextRef="#ctx0" brushRef="#br0">231 115 24575,'-13'-8'0,"-2"1"0,-7 7 0,6 0 0,-7 0 0,15 6 0,1 2 0,7 14 0,0 2 0,0 8 0,0 10 0,7-8 0,2 7 0,0 1 0,6-8 0,-6 17 0,0-17 0,-1 17 0,-1-17 0,-5 17 0,5-8 0,-7 10 0,0-9 0,8 7 0,-6-8 0,6 1 0,-8 6 0,0-15 0,0 15 0,0-15 0,0 15 0,0-6 0,0 0 0,0 6 0,0-15 0,0 6 0,0-9 0,0-7 0,0-3 0,0-7 0,0-1 0,0 1 0,6-7 0,1-2 0,7-6 0,1 0 0,-1-6 0,1-3 0,0-13 0,9-12 0,1-1 0,10-15 0,-2 15 0,0-7 0,1 1 0,-2 6 0,-5-7 0,5 1 0,-7 6 0,2-16 0,5 7 0,-12-9 0,13 0 0,-14 0 0,7 0 0,-9 0 0,0 9 0,0 2 0,-1 10 0,0 7 0,0-5 0,-8 13 0,-1-5 0,-1 7 0,-4 0 0,4 1 0,-6-1 0,0 1 0,0-9 0,0 6 0,0-13 0,0 5 0,-7-7 0,-18-2 0,-3 1 0,-13 7 0,8-5 0,-8 13 0,6-6 0,-6 7 0,-1 0 0,-2 8 0,-9 1 0,0 8 0,9 0 0,-7 0 0,7 0 0,0 0 0,3 0 0,8 0 0,1 0 0,8-7 0,1 6 0,1-6 0,5 7 0,-6-6 0,9 4 0,-1-11 0,1 11 0,6 1 0,2 3 0,6 4 0</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ff0066"/>
    </inkml:brush>
  </inkml:definitions>
  <inkml:trace contextRef="#ctx0" brushRef="#br0">52 0 24575,'0'4'0,"0"-1"0,0 34 0,0-19 0,0 31 0,0-13 0,0 27 0,0-7 0,0 18 0,0-18 0,8 18 0,-5-18 0,5 7 0,-8-10 0,0 0 0,0 0 0,0-9 0,0-3 0,0-9 0,0 0 0,0 1 0,0-9 0,0 6 0,0-6 0,0 1 0,0 5 0,0-13 0,0 5 0,0-8 0,0 1 0,-6-1 0,4 1 0,-5-1 0,1-5 0,-2 3 0,-6-10 0,0 4 0,7-12 0,1-2 0,6-7 0,0-7 0,0 12 0,0-5 0</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ff0066"/>
    </inkml:brush>
  </inkml:definitions>
  <inkml:trace contextRef="#ctx0" brushRef="#br0">259 60 24575,'-8'-6'0,"2"11"0,6 5 0,0 14 0,0 8 0,0 10 0,0-8 0,0 17 0,0 3 0,0 2 0,0 7 0,0-20 0,0 8 0,-15-17 0,12 8 0,-12-10 0,15-8 0,-7 7 0,5-7 0,-12 0 0,5 6 0,-6-5 0,-1 7 0,-1 0 0,1 0 0,0 0 0,0 0 0,-1 10 0,7-8 0,-5 7 0,6-9 0,0 1 0,-5-1 0,12 9 0,-5-7 0,7 8 0,0-10 0,0-8 0,0 6 0,0-5 0,0-1 0,0-2 0,0-7 0,0-1 0,0 1 0,6-1 0,2 1 0,6-1 0,9 1 0,1 0 0,8 2 0,24 14 0,-9-2 0,20 5 0,-14-1 0,0-13 0,10 6 0,-7-8 0,7 0 0,-10-8 0,-9-2 0,6-8 0,-6 0 0,9 0 0,0 0 0,-10 0 0,8 0 0,-17 0 0,8 0 0,-18-7 0,6-9 0,-13-9 0,14-7 0,-13 0 0,5-1 0,-7 1 0,0-1 0,-7 1 0,-2 0 0,-7-1 0,0 1 0,0-10 0,0 8 0,0-17 0,0 7 0,0-9 0,0 0 0,0 0 0,0 9 0,-8-7 0,6 7 0,-6-44 0,8 26 0,-4 7 0,-1-2 0,3-24 0,-8-12-203,5 42 204,1 1 201,2-30-202,-16 2 0,9 14 0,-9 20 0,9 3 0,-5 16 0,-9-5 0,5 14 405,-19 0-810,12 3 405,-7 4 0,0 0 0,-1-6 0,1 13 0,7-5 0,-5 7 0,5 0 0,-16 0 0,6 0 0,-7 0 0,10 0 0,0 0 0,-1 0 0,1 0 0,0 0 0,7 0 0,-5 0 0,13 0 0,-14 0 0,15 0 0,-15 0 0,15 0 0,-7 14 0,8-4 0,-1 20 0,0-5 0,7-1 0,-5 6 0,12-6 0,-5 8 0,0 1 0,5-1 0,-13 0 0,14-8 0,-7 7 0,2-15 0,4 6 0,-4-7 0,6 0 0,0-1 0,0 1 0,0-7 0,0-2 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0 729 24575,'0'27'0,"0"10"0,7 19 0,0-13 0,14 25 0,-1-25 0,8 13 0,-8-11 0,-2-13 0,-6-3 0,-1-11 0,1 3 0,-7-9 0,1 4 0,-6-6 0,0 0 0,0 0 0,0-9 0,0-12 0,0-8 0,0-9 0,5-1 0,2-3 0,6-6 0,-1 0 0,1-7 0,0 5 0,0-6 0,17 1 0,11-4-1500,17-8 1501,7-2 1498,-13 11-1499,3-3 0,0 2 0,24-15 0,-4 5-548,-19 17 549,-3 3 546,-8 2-547,-3 2-373,32-23 746,-34 22-373,1 0 0,25-11 0,-15-1 0,-17 27 2747,-10-4-5494,-14 15 4001,1-1-2508,-1 5 1254,-4 2 0,-1 4 0</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ff0066"/>
    </inkml:brush>
  </inkml:definitions>
  <inkml:trace contextRef="#ctx0" brushRef="#br0">0 0 24575,'61'0'0,"9"0"0,22 0 0,-42 0 0,0 0-1343,42 0 2686,-33 0-1343,-1 0 0,27 0 0,14 0 0,-44 0 0,-3 0 0,15 0 437,26 0-874,-52 0 660,3 0-446,-8 0 223,3 8 0,-22 8 683,6 9-1366,-7 7 683,-7 0 0,-2-8 0,-7 6 0,0-5 0,0 7 0,0 0 0,0 0 0,0-8 0,0 7 0,0-7 0,0 8 0,0 9 0,0 14 0,0 23 0,-9 14-568,8-27 569,0 1 566,-8-17-567,0 1 0,8 46 0,0-1 0,-17 1 0,11-1 0,2 1 0,-1-38 0,0-3 0,-4 13 0,0 0 0,5-8 0,-1-3 0,-15 35 0,2-14 0,1-14 0,1-21 0,0-2 0,1-9 1135,7-8-2270,-5-1 1135,6-9 0,-1 1 0,-4-1 0,12 1 0,-6-1 0,1-6 0,4-1 0,-4-7 0</inkml:trace>
</inkml:ink>
</file>

<file path=ppt/ink/ink8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ff0066"/>
    </inkml:brush>
  </inkml:definitions>
  <inkml:trace contextRef="#ctx0" brushRef="#br0">0 0 24575,'0'23'0,"0"25"0,0 28 0,0-21 0,0 4-2091,0 8 2091,0 4 2091,0 13-2091,0 5-691,0-17 692,0 2-1,0 1 690,0 1-690,0 0 0,0-3 0,0 12 0,0-1-83,0-15 84,0 3-2,0-6 84,0 0-83,0-1-355,0 20 356,0-1 353,0-20-354,0-4 1582,0 32-3164,0-19 4142,0-26-5120,0 4 4558,0-27-3996,0-3 2257,0-25-258,0 7-2,0-15 2</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ff0066"/>
    </inkml:brush>
  </inkml:definitions>
  <inkml:trace contextRef="#ctx0" brushRef="#br0">1 0 24575,'56'0'0,"29"0"0,-1 0 0,7 0-2598,-10 0 2598,4 0 2598,-4 0-2598,6 0 0,-2 0 0,-13 0 0,-2 0 0,-2 0 0,23 0 0,-1 0-64,9 0 64,-4 0 64,-32 0-64,-4 0 0,10 0 0,-2 0 478,-13 0-478,-4 0-478,28 0 478,-32 7 0,-14 1 2539,-17 6-5078,0 9 4081,-7-7-3084,-1 7 1829,-7-1-574,0-5 287,0 5 0,0-7 0,0 7 0,0-6 0,0 7 0,0-9 0,0 1 0,-7 7 0,-2 2 0,-7 8 0,-8 1 0,6-1 0,-22 1 0,4 1 0,-31 23 0,-12-5-614,6 0 1228,24-22-614,0-3 0,-20 5 0,19-7 0,-1 0 0,-29 14 0,31-23 0,-3 0 0,0 9 0,-1-1 0,-8-10 0,1-2 0,10 8 0,2 1 0,-9-5 0,2-2 0,-15 7 0,-19 8 0,32-11 0,-5 0 0,36-2 0,-14 0 0,30-1 614,-4-1-1228,32-6 614,11-2 0,19-6 0,5 8 0,23-6 0,18 16-773,-35-12 774,3 0 771,11 4-772,3 3-1137,7 3 1138,3 3 1135,7 6-1136,2 1 0,-27-9 0,2 0 0,-4 2 0,15 10 0,-2 1-738,11-1 738,-3 1 738,-24-3-738,-2 2-388,8 0 389,-2 0 386,-18-8-387,-4 0 1176,31 15-2352,-32-17 3303,-3 5-4254,-17-8 3848,-1-1-3442,-15-1 2766,-2 1-2090,-6-1 1045,0 0 0,0 1 0,0-1 0,0 0 0,0-1 0,0 1 0,0 1 0,0 7 0,0 22 0,0 13 0,-8 20 0,-4 12-478,3-37 479,-3 1 476,-3 1-477,0 0 0,4-1 0,-2-1 0,-6 0 0,-1-3 0,-1 20 0,-16 7 0,11-32 0,0-3 0,-5-16 0,6-2 955,-8-7-1910,9 0 955,-7 0 0,7-8 0,-9-1 0,1-7 0,7 0 0,-5 0 0,13 0 0,-13 0 0,-4 0 0,-61 0 0,7 0-305,33 4 305,0 0 305,-43-2-305,29 14 0,-10-14 0,15 15 0,20-16 0,3 7 0,16-8 0,9 0 0,10 0 0</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ff0066"/>
    </inkml:brush>
  </inkml:definitions>
  <inkml:trace contextRef="#ctx0" brushRef="#br0">322 1 24575,'-20'24'0,"-6"16"0,-9 38 0,9-20 0,-2 4-925,-1 1 925,1-1 925,8-5-925,1-1 0,-7 1 0,4-3 597,8 16-1194,-6 8 903,11-15-612,9-27 306,0-4 0,6-18 947,10 8-1894,7 1 947,19 11 0,-7 8 0,7-14 0,1 13 0,-16-15 0,13 0 0,-15-3 0,-1-7 0,6-1 0,15 2 0,1-7 0,18-2 0,-14-7 0,3-2-319,-3 1 319,2 0 319,7 0-319,5 0-801,24 0 802,1 0 799,-22 0-800,0 0 0,19 1 0,1-2 0,-20-3 0,-4-1-252,-10 0 253,-2-2 250,41-22-366,-14 0 230,-14-8 451,-21 10-1132,-8-5 2163,-13 15-3194,-6-14 2157,-8 15-1120,-1-15 694,-7 15-268,0-15 134,0 14 0,0-13 0,-14 13 0,3-14 0,-19 13 0,4-5 0,2 7 0,1 0 0,8 8 0,-7-13 0,-12 2 0,-1-14 0,-15-2 0,4-9 0,-8 6 0,-3-17 0,-8 15 0,5-15 0,5 17 0,2-7 0,26 20 0,-12 0 0,22 10 0,-6 6 0,9-4 0,-1 12 0,-8-6 0,-10-9 0,-22 4 0,-1-14 0,-7 0 0,9 6 0,1-6 0,10 9 0,9 1 0,3 0 0,15 1 0,-6 6 0,8 3 0,1 6 0,-1 0 0,0 0 0,0 0 0,1 0 0,-1 0 0,0 0 0,6 6 0,-5-4 0,12 11 0,-26-5 0,-2 8 0,-21 1 0,-14 1 0,-28 12 0,43-16 0,-11 5 0</inkml:trace>
</inkml:ink>
</file>

<file path=ppt/ink/ink8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1 199 24575,'9'0'0,"1"0"0,0 0 0,0 0 0,0 0 0,0 0 0,0 0 0,0 0 0,-1 0 0,1 0 0,0 0 0,-1 0 0,1 0 0,0 0 0,0 0 0,0 0 0,12 0 0,-3 0 0,25 0 0,-3 0 0,14 0 0,18 0 0,15 0 0,-15-6 0,-22 3 0,-2-2 0,12-9 0,23-2 0,-19 8 0,-1-5 0,-17 6 0,6-7 0,-20 7 0,11-5 0,-5 5 0,1-1 0,5-3 0,-7 9 0,0-9 0,-7 9 0,-1-8 0,-7 8 0,-6-3 0,-1 5 0,-6-5 0,1 4 0,-1-3 0,-5-1 0,-4 4 0,-2-12 0,-8 11 0,8-3 0,-3 11 0,4 4 0,0 0 0,0 0 0,5-4 0,-4 3 0,3-3 0,-4-1 0,0-1 0</inkml:trace>
</inkml:ink>
</file>

<file path=ppt/ink/ink8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0 721 24575,'0'22'0,"0"19"0,0 17 0,0 26 0,8 13 0,-6-24 0,12 17 0,-6-32 0,0 0 0,-1-4 0,-7-22 0,0-8 0,0-17 0,5-13 0,-4-5 0,9-10 0,-9 3 0,10-11 0,-5 4 0,33-51 0,5 19 0,6-2-992,6-6 992,1-1 992,6-6-992,-1 4 0,-16 24 0,1 1 0,14-16 0,4-5-984,-4 10 985,4-2-2,-2 3 985,-9 8-984,-2 3 0,1-1 0,7-6 0,1-1 0,-8 8-393,22-11 786,-7 6-393,-8 3 0,-12 16 0,-19 10 1625,-11 12-3250,-2 1 4809,-6 5-6368,-4 4 3184,-2-3 0,-4 3 0</inkml:trace>
</inkml:ink>
</file>

<file path=ppt/ink/ink8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360 2026 24575,'0'-38'0,"0"-17"0,0-42-1307,0 44 1307,0-3 1307,0-10-1307,0 0 0,0 9 0,0 2 317,0 4-316,0 2-319,0-33 794,0 16-952,0 8 476,0 4 0,0 28 1341,0-9-2682,0-7 1503,-13-8-324,10-14 162,-15 9 0,11 8 0,-1 1 0,3 8 0,0 12 0,4 4 0,-4 11 0,1 5 0,3 6 0,-8 5 0,3 5 0,-5 6 0,0 2 0,-1 5 0,0 6 0,-5-4 0,-3 11 0,-4-5 0,-1 7 0,5 0 0,2 0 0,0-7 0,5-2 0,1-6 0,1 7 0,5-5 0,-6 4 0,5-12 0,2 5 0,0-10 0,4 4 0,-4-6 0,5 1 0,-4-6 0,3-4 0,-3-13 0,4-5 0,0-6 0,0 0 0,0 0 0,0 0 0,0-1 0,0 1 0,0 0 0,0 0 0,5-7 0,2 5 0,5-4 0,6-1 0,1-1 0,6-7 0,9-17 0,-7 13 0,26-41-416,-20 12 832,12-2-416,-6-16 0,-9 18 0,8-15 0,-8 10 0,-8 20 0,-3 11 0,-7 13 0,0 8 0,-1 8 0,-1 10 0,-4 6 416,-2 5-832,-4 11 416,0-4 0,0 9 0,0-3 0,0 11 0,0-4 0,6 11 0,1-5 0,6 15 0,0 1 0,15 10 0,-5-2 0,20 4 0,-7-1 0,9 8 0,-9-15 0,5 5 0,-20-24 0,9-1 0,-18-8 0,5-6 0,-7-1 0,-4-5 0,3-6 0,-7 4 0,7-8 0,-4 8 0,5-4 0,-5 5 0,4 0 0,-4 0 0,1 0 0,3-5 0,-8 4 0,7-8 0,-7 8 0,8-4 0,-8-3 0,3-9 0,-4 0 0,0-4 0</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0 1101 24575,'35'0'0,"13"0"0,17 20 0,-7-9 0,15 38 0,-30-25 0,15 26 0,-27-24 0,-5-1 0,-5-3 0,-13-10 0,6-1 0,-13-2 0,4-3 0,-5-5 0,0-7 0,0-11 0,0-1 0,21-36 0,23-7 0,-15 16 0,1 0 0,26-26 0,-5 4 0,-15 11 0,0 4 0,-1-10 0,-15 22 0,20-15 0,-8 5 0,10 0 0,-9 9 0,-8 5 0,-2 11 0,-4-5 0,-2 7 0,-6 5 0,0-3 0,0 9 0,15-26 0,29-12 0,-4-12 0,17 6 0,-18 0 0,-10 27 0,2-17 0,-12 25 0,-6-8 0,-7 22 0,-1-8 0,-5 14 0,-6 0 0,0 6 0,-5 5 0,0-1 0,0 0 0,0-3 0,0-2 0</inkml:trace>
</inkml:ink>
</file>

<file path=ppt/ink/ink8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790 66 24575,'-18'-5'0,"-23"0"0,-22-2 0,-5 5 0,-24 2 0,24 2 0,-8 11 0,12-5 0,9 5 0,14-5 0,10 3 0,15-10 0,5 8 0,5-3 0,2 4 0,-2 6 0,-5 2 0,-7 5 0,0-6 0,-4 5 0,10-5 0,-4 0 0,5-1 0,0-5 0,5-1 0,2 0 0,4 1 0,0-1 0,0 1 0,0-1 0,0 0 0,0 1 0,0-1 0,0 1 0,4-1 0,2 0 0,0 1 0,3-1 0,-3 1 0,4-1 0,-4 6 0,4 1 0,-4 1 0,5 3 0,0-3 0,1 5 0,-1 0 0,1 0 0,-1 0 0,1 0 0,-1 0 0,1 0 0,0 6 0,-1-4 0,-4 11 0,4-5 0,-5 0 0,7 6 0,-2-13 0,2 12 0,-1-11 0,0 11 0,6-5 0,-4 7 0,9 0 0,-4-7 0,6 5 0,-7-17 0,4 9 0,-4-10 0,5 0 0,0 3 0,6-7 0,2 8 0,7-8 0,0 10 0,7-3 0,-5-1 0,-1-2 0,-3-5 0,-11-2 0,11 2 0,-12-1 0,13-6 0,-6 0 0,6-6 0,1 0 0,0 0 0,0 0 0,-7 0 0,5 0 0,-11 0 0,4-6 0,1-6 0,1-2 0,8-17 0,7 9 0,-5-11 0,13 5 0,-15 3 0,0 5 0,-9-3 0,-7 5 0,-6 0 0,-1 2 0,-5 0 0,0-2 0,-5 1 0,-1-11 0,-5 8 0,0-9 0,0-1 0,0 5 0,0-11 0,0 11 0,0-11 0,0 11 0,0-11 0,0 11 0,0-27 0,0 0 0,6-6 0,2-4 0,4 22 0,-4-6 0,2 15 0,-8 1 0,3 7 0,-5 6 0,0 0 0,0 7 0,0-1 0,0 1 0,-5 4 0,-6-3 0,-7 7 0,-5-3 0,0 0 0,-7-2 0,-1-5 0,-1 0 0,-4-1 0,11 1 0,-4 0 0,6 0 0,-1 1 0,1 4 0,6-3 0,-5 4 0,10 0 0,-10-4 0,10 8 0,-4-7 0,0 2 0,-1-9 0,-7 3 0,1-9 0,0 9 0,0-4 0,0 1 0,5 3 0,-10-4 0,9 6 0,-11 4 0,7-3 0,0 3 0,0 1 0,-1-5 0,1 10 0,0-9 0,6 4 0,0-1 0,7 3 0,-1 4 0,1-5 0,-1 4 0,1-4 0,0 5 0,0 0 0,0 0 0,0 0 0,0 0 0,9 0 0,-3 0 0,8 0 0</inkml:trace>
</inkml:ink>
</file>

<file path=ppt/ink/ink8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0 1 24575,'0'40'0,"0"-5"0,0 36 0,0 10-1059,0-28 1059,0 3 1059,0 4-1059,0 0 0,0 1 0,0-2-21,0 32 42,0-34-21,0-1 0,0 24 0,0 17 0,0-13 513,0-26-1026,0-4 513,0-16 0,0-12 1058,0 2-2116,0-16 1626,0 4-1136,0-6 568,0 0 0,0-4 0,0-2 0</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0 1077 24575,'0'40'0,"5"-11"0,16 25 0,-5-13 0,17 8 0,-13-3 0,-1-15 0,4-2 0,-15-11 0,6-2 0,-8-6 0,0 0 0,-1-8 0,-5-4 0,0-8 0,0 0 0,0-6 0,0-2 0,26-21 0,22-8 0,12-4-1308,0-3 1309,4-3 1306,-9 9-1307,3-2 0,-3 3 0,4-4 0,3-3 0,-7 5 0,7-7 0,1 0 0,-6 7 0,12-5 0,-1 1 0,7-10 0,6-6 0,-7 8 0,-10 14 0,-6 6-397,-10 2 397,-1 2 397,0 1-397,0 2 0,-6 1 0,-4 3 0,7 0 0,-10-1 0,-18 23 624,-5-7-623,-5 14-1,-2-4-1</inkml:trace>
</inkml:ink>
</file>

<file path=ppt/ink/ink9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916 72 24575,'-15'0'0,"-17"-6"0,6 4 0,-26-10 0,19 10 0,-21-16 0,15 15 0,-7-10 0,8 13 0,0 0 0,-7 0 0,-21-7 0,6 6 0,-5-7 0,3 8 0,12 0 0,-6 0 0,10 0 0,15 0 0,7 0 0,8 0 0,5 0 0,5 14 0,2 7 0,4 7 0,0 8 0,0-11 0,0 11 0,0-12 0,0 6 0,0-7 0,0-6 0,0 5 0,4-10 0,2 4 0,4-6 0,6 1 0,2-5 0,-1 4 0,11-4 0,-9 0 0,11 5 0,-7-10 0,0 10 0,7-5 0,1 7 0,0-1 0,-1 0 0,-1-6 0,2 5 0,7-4 0,7 6 0,3 0 0,15-5 0,-6-2 0,16 0 0,-16-4 0,6 5 0,-8-7 0,0 6 0,-7-5 0,5 11 0,-14-10 0,7 10 0,-8-5 0,-1 5 0,1 1 0,-7 4 0,5-3 0,-16 8 0,8-4 0,-15 5 0,4 0 0,-6 0 0,0-6 0,-5 5 0,-1-5 0,-5 1 0,0 3 0,0-9 0,0 10 0,0-5 0,-5 6 0,-8 7 0,-6 1 0,-6 7 0,-6-6 0,4 4 0,-3-10 0,-1 4 0,-4-1 0,-4-9 0,4 2 0,6-15 0,5-2 0,7-5 0,-5 0 0,5 0 0,-1 0 0,2 0 0,5 0 0,1-5 0,-1 0 0,1-6 0,-1 0 0,1 1 0,4-1 0,-4-5 0,4 4 0,0-4 0,-4 0 0,4 4 0,-6-20 0,1 12 0,-1-20 0,5 8 0,-4-6 0,10 1 0,-5-1 0,6 0 0,0 0 0,0 6 0,0-4 0,0 11 0,0-21 0,0 18 0,0-18 0,5 21 0,2-11 0,5 4 0,0 1 0,-5 1 0,3 12 0,-9-3 0,8 9 0,-8-4 0,4 5 0,-1 1 0,-3 1 0,4-1 0,-5 0 0,0-5 0,0 3 0,5-10 0,1 5 0,5-1 0,0 2 0,-5 6 0,3 4 0,-8 1 0,4 5 0</inkml:trace>
</inkml:ink>
</file>

<file path=ppt/ink/ink9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75 134 24575,'0'22'0,"0"-3"0,0 33 0,0 0 0,0-1 0,-7 18 0,-1-18 0,0 33 0,-12-7 0,10 7 0,-5-10 0,8-8 0,7-2 0,0-17 0,0-2 0,0-13 0,0-3 0,0-11 0,0-2 0,0-6 0,4-4 0,2-2 0,4-4 0,0 0 0,6 0 0,2 0 0,5 0 0,14 0 0,12 7 0,17 1 0,18 7 0,-7 0 0,7 1 0,0-1 0,-16-7 0,5 6 0,-18-13 0,-14 5 0,2-6 0,-24 0 0,4 0 0,-12-17 0,1 3 0,-6-23 0,0 6 0,-6-15 0,0 7 0,0-23 0,-14 4 0,-3-27 0,-7-1-605,8 33 605,0-1 605,3-1-605,0 1 0,-12-37-352,9 39 352,1 2 352,-2-28-352,-11 0 0,12 12 0,-4 21 0,9 19 1165,-1 3-2330,2 17 1914,-1 2-1498,-5 4 749,4 0 0,-10 0 0,5 0 0,-1 0 0,2 0 0,0 0 0,4 0 0,-4 0 0,5 0 0,-4 0 0,3 0 0,-3 0 0,4 0 0,1 0 0,-1 0 0,1 0 0,4 4 0,2 1 0,4 5 0,0 0 0,0 0 0,0 1 0,0-1 0,0 6 0,-18 9 0,-7 23 0,-18 5 0,18-13 0,5-14 0</inkml:trace>
</inkml:ink>
</file>

<file path=ppt/ink/ink9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 0 24575,'81'0'0,"9"0"0,-24 0 0,15 0 0,2 0 0,-10 0-2053,8 0 2054,-1 0 2051,16 0-2052,10 0 0,-19 0 0,-5 0 1268,-26 0-2536,9 0 1938,-7 0-1340,-16 0 670,-19 0 0,-13 0 0,-4 0 0,-1 0 0</inkml:trace>
</inkml:ink>
</file>

<file path=ppt/ink/ink9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 0 24575,'31'0'0,"22"0"0,4 0 0,9 0 0,-12 0 0,9 0-1568,18 0 1568,12 0 0,-16 0 1568,11 0-1568,-13 0 0,12 0 0,-20 0 1434,-23 0-2868,-4 0 2199,-5 0-1530,-4 0 765,-26 4 0,0 2 2505,-5 9-5010,0 3 2505,-11 11 0,2 10 0,-4 9 0,0 25 0,11 5-488,-2-26 488,1 2 488,2 1-488,2-1 0,-1 46 0,0-42 0,0-1 0,0 32 0,0 8-52,0-13 104,0-26-52,0-4 0,0-23 0,0-2 0,0-11 973,0-2-1946,0-6 986,0 1-12,0-6-1,0 0 0</inkml:trace>
</inkml:ink>
</file>

<file path=ppt/ink/ink9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0 1 24575,'0'15'0,"0"16"0,0 2 0,0 20 0,0-5 0,0-1 0,0 6 0,0-6 0,0 8 0,0 0 0,0-14 0,0-9 0,0-11 0,0-9 0,0 4 0,4-10 0,2-2 0,4-4 0,0 0 0,6 0 0,8 6 0,15 1 0,17 14 0,23 19 0,-11-7-349,-21-6 349,1 0 349,30 12-349,8 8 0,-11-9 0,-19-10 0,-10-8 0,-15-8 0,-7-5 0,-3-2 0,-9-5 698,4 0-1396,-6 0 698,-4-17 0,-1-4 0,-5-17 0,0 0 0,0-8 0,0 6 0,0-5 0,0 13 0,0-4 0,0 17 0,0-4 0,0 13 0,0-1 0,-5 1 0,4-1 0,-9-5 0,4-2 0,-7-11 0,1-3 0,-1-6 0,1 0 0,-1 7 0,1-5 0,0 11 0,5 1 0,-3 8 0,9 5 0,-8 5 0,7-3 0,-7 8 0,3-4 0,-4 5 0,0 0 0,-7 0 0,6 0 0,-6 0 0,-5 0 0,2-5 0,-16-2 0,-3-6 0,-8 0 0,-1-1 0,3-4 0,13 9 0,2-7 0,7 14 0,6-3 0,1 5 0,5 0 0,1 0 0,0 0 0,0 0 0,-1 0 0,1 0 0,0 0 0,-1 0 0,-5 0 0,4 0 0,-4 0 0,6 0 0,4 0 0,1 0 0</inkml:trace>
</inkml:ink>
</file>

<file path=ppt/ink/ink9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 0 24575,'20'0'0,"-4"0"0,20 0 0,51 0 0,11 0-1119,-48 0 1119,1 0 1119,53 0-1119,-9 0 0,-48 0 718,6 0-1436,-25 0 1087,25 0-738,-34 0 369,63 0 0,-56 0 1151,50 0-2302,-64 0 1151,10 0 0,-11 0 0,5 0 0,-6 0 0,-4 0 0,-2 0 0</inkml:trace>
</inkml:ink>
</file>

<file path=ppt/ink/ink9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 0 24575,'31'0'0,"-7"0"0,4 0 0,35 0 0,22 0 0,-9 0-2818,19 0 5636,-14 0-2818,13 0 0,-24 0 0,-35 0 894,15 0-1788,-22 0 1357,10 0-926,-14 0 463,1 0 0,-1 0 1461,4 0-2922,8 0 1461,-11 0 0,11 0 0,-12 0 0,-4 0 0,-10 0 0</inkml:trace>
</inkml:ink>
</file>

<file path=ppt/ink/ink9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2 0 24575,'0'7'0,"0"25"0,0 22 0,0 16 0,0 7-2301,-2-10 2302,4 3 2299,5 4-2300,4 7 0,-1-5 0,-3 3 0,1-1 0,7-4 0,3 4 0,-1-5 0,-1 7 0,-2-3 0,-2 3 0,-1-2 134,-1-6-133,-3-5-136,-7 22 995,6-1-1720,-4-14 860,4-39 0,-6-5 2307,0-37-4614,0-17 2307,0 5 0,0-5 0</inkml:trace>
</inkml:ink>
</file>

<file path=ppt/ink/ink9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0 0 24575,'0'74'0,"0"21"0,2-45 0,3 3-1326,2 22 1326,5 1 1326,5-17-1326,1-1 0,-6 5 0,-1 1 137,6-5-137,-3-3-137,-5 21 705,12-2-1136,-12-11 568,3-29 0,-16-5 0,3-24 0,-4-1 0</inkml:trace>
</inkml:ink>
</file>

<file path=ppt/ink/ink9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02-12T10:10:31"/>
    </inkml:context>
    <inkml:brush xml:id="br0">
      <inkml:brushProperty name="width" value="0.025" units="cm"/>
      <inkml:brushProperty name="height" value="0.025" units="cm"/>
      <inkml:brushProperty name="color" value="#e71224"/>
    </inkml:brush>
  </inkml:definitions>
  <inkml:trace contextRef="#ctx0" brushRef="#br0">140 72 24575,'0'8'0,"-6"16"0,4 13 0,-19 45 0,17-35 0,-15 7 0,0 3-1076,13 26 2152,-9-24-1076,-1 2 0,14 6 0,3-2 0,-9 29 0,7-36 0,2-3 0,-1 13 263,0 16-526,0-26 263,0-4 0,0-22 0,0-8 0,0-8 813,0-6-1626,4-4 813,2-2 0,3-4 0,2 0 0,-1 0 0,6 0 0,24 0 0,-5 0 0,27 0 0,4 0 0,-17-3 0,2-2 0,32-3 0,12-8 0,-40 2 0,0-6 0,-7 0 0,-2-14 0,-19 8 0,3-5 0,-17 1 0,4-1 0,-4-7 0,1-26 0,-1 12 0,2-21 0,-1 18 0,-1 0 0,-5 8 0,-2 1 0,-6 15 0,0 1 0,0 12 0,0 2 0,0 6 0,0 0 0,-5 4 0,-1 2 0,-4-1 0,-6 4 0,4-9 0,-4 9 0,5-4 0,1 5 0,-7 0 0,0-5 0,-6-1 0,-15-13 0,5 0 0,-20-9 0,20 4 0,-11-2 0,19 2 0,1 6 0,8 2 0,5 5 0,1 5 0,-1 1 0,-11 5 0,-13-19 0,-13 1 0,-10-17 0,1 0 0,2 5 0,5-4 0,5 8 0,13 7 0,2 1 0,13 7 0,1 5 0,6 1 0,0 5 0,5 4 0,-4 2 0,8 4 0,-4 0 0,5 0 0,0 0 0,0-4 0,0-2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985180-4831-FA44-8C6D-967972A4155D}"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GB"/>
              <a:t>Freaking out about how to teach virtually just as much as they are about the virus itself</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D97CE3-6F7B-8047-9060-6BC56403F62E}" type="slidenum">
              <a:rPr lang="en-US" smtClean="0"/>
            </a:fld>
            <a:endParaRPr 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GB"/>
              <a:t>Freaking out about how to teach virtually just as much as they are about the virus itself</a:t>
            </a:r>
            <a:endParaRPr lang="en-US"/>
          </a:p>
        </p:txBody>
      </p:sp>
      <p:sp>
        <p:nvSpPr>
          <p:cNvPr id="5" name="Slide Number Placeholder 4"/>
          <p:cNvSpPr>
            <a:spLocks noGrp="1"/>
          </p:cNvSpPr>
          <p:nvPr>
            <p:ph type="sldNum" sz="quarter" idx="5"/>
          </p:nvPr>
        </p:nvSpPr>
        <p:spPr/>
        <p:txBody>
          <a:bodyPr/>
          <a:lstStyle/>
          <a:p>
            <a:fld id="{C2D97CE3-6F7B-8047-9060-6BC56403F62E}"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F0D82C4B-A602-854E-A67B-DF18DEF2678C}" type="datetime1">
              <a:rPr lang="en-US" smtClean="0"/>
            </a:fld>
            <a:endParaRPr lang="en-US"/>
          </a:p>
        </p:txBody>
      </p:sp>
      <p:sp>
        <p:nvSpPr>
          <p:cNvPr id="5" name="Footer Placeholder 4"/>
          <p:cNvSpPr>
            <a:spLocks noGrp="1"/>
          </p:cNvSpPr>
          <p:nvPr>
            <p:ph type="ftr" sz="quarter" idx="11"/>
          </p:nvPr>
        </p:nvSpPr>
        <p:spPr/>
        <p:txBody>
          <a:bodyPr/>
          <a:lstStyle/>
          <a:p>
            <a:r>
              <a:rPr lang="en-US"/>
              <a:t>Freaking out about how to teach virtually just as much as they are about the virus itself.</a:t>
            </a:r>
            <a:endParaRPr lang="en-US"/>
          </a:p>
        </p:txBody>
      </p:sp>
      <p:sp>
        <p:nvSpPr>
          <p:cNvPr id="6" name="Slide Number Placeholder 5"/>
          <p:cNvSpPr>
            <a:spLocks noGrp="1"/>
          </p:cNvSpPr>
          <p:nvPr>
            <p:ph type="sldNum" sz="quarter" idx="12"/>
          </p:nvPr>
        </p:nvSpPr>
        <p:spPr/>
        <p:txBody>
          <a:bodyPr/>
          <a:lstStyle/>
          <a:p>
            <a:fld id="{02BF1BB8-0DBF-486D-B60C-1676DCCA133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81D8E413-27A1-2D4C-B9BE-E344374DF07F}" type="datetime1">
              <a:rPr lang="en-US" smtClean="0"/>
            </a:fld>
            <a:endParaRPr lang="en-US"/>
          </a:p>
        </p:txBody>
      </p:sp>
      <p:sp>
        <p:nvSpPr>
          <p:cNvPr id="5" name="Footer Placeholder 4"/>
          <p:cNvSpPr>
            <a:spLocks noGrp="1"/>
          </p:cNvSpPr>
          <p:nvPr>
            <p:ph type="ftr" sz="quarter" idx="11"/>
          </p:nvPr>
        </p:nvSpPr>
        <p:spPr/>
        <p:txBody>
          <a:bodyPr/>
          <a:lstStyle/>
          <a:p>
            <a:r>
              <a:rPr lang="en-US"/>
              <a:t>Freaking out about how to teach virtually just as much as they are about the virus itself.</a:t>
            </a:r>
            <a:endParaRPr lang="en-US"/>
          </a:p>
        </p:txBody>
      </p:sp>
      <p:sp>
        <p:nvSpPr>
          <p:cNvPr id="6" name="Slide Number Placeholder 5"/>
          <p:cNvSpPr>
            <a:spLocks noGrp="1"/>
          </p:cNvSpPr>
          <p:nvPr>
            <p:ph type="sldNum" sz="quarter" idx="12"/>
          </p:nvPr>
        </p:nvSpPr>
        <p:spPr/>
        <p:txBody>
          <a:bodyPr/>
          <a:lstStyle/>
          <a:p>
            <a:fld id="{02BF1BB8-0DBF-486D-B60C-1676DCCA133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7AD46A69-B977-5249-B59F-272026AE9465}" type="datetime1">
              <a:rPr lang="en-US" smtClean="0"/>
            </a:fld>
            <a:endParaRPr lang="en-US"/>
          </a:p>
        </p:txBody>
      </p:sp>
      <p:sp>
        <p:nvSpPr>
          <p:cNvPr id="5" name="Footer Placeholder 4"/>
          <p:cNvSpPr>
            <a:spLocks noGrp="1"/>
          </p:cNvSpPr>
          <p:nvPr>
            <p:ph type="ftr" sz="quarter" idx="11"/>
          </p:nvPr>
        </p:nvSpPr>
        <p:spPr/>
        <p:txBody>
          <a:bodyPr/>
          <a:lstStyle/>
          <a:p>
            <a:r>
              <a:rPr lang="en-US"/>
              <a:t>Freaking out about how to teach virtually just as much as they are about the virus itself.</a:t>
            </a:r>
            <a:endParaRPr lang="en-US"/>
          </a:p>
        </p:txBody>
      </p:sp>
      <p:sp>
        <p:nvSpPr>
          <p:cNvPr id="6" name="Slide Number Placeholder 5"/>
          <p:cNvSpPr>
            <a:spLocks noGrp="1"/>
          </p:cNvSpPr>
          <p:nvPr>
            <p:ph type="sldNum" sz="quarter" idx="12"/>
          </p:nvPr>
        </p:nvSpPr>
        <p:spPr/>
        <p:txBody>
          <a:bodyPr/>
          <a:lstStyle/>
          <a:p>
            <a:fld id="{02BF1BB8-0DBF-486D-B60C-1676DCCA133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6B204DA6-F90A-DF4F-9E70-7FD16364F522}" type="datetime1">
              <a:rPr lang="en-US" smtClean="0"/>
            </a:fld>
            <a:endParaRPr lang="en-US"/>
          </a:p>
        </p:txBody>
      </p:sp>
      <p:sp>
        <p:nvSpPr>
          <p:cNvPr id="5" name="Footer Placeholder 4"/>
          <p:cNvSpPr>
            <a:spLocks noGrp="1"/>
          </p:cNvSpPr>
          <p:nvPr>
            <p:ph type="ftr" sz="quarter" idx="11"/>
          </p:nvPr>
        </p:nvSpPr>
        <p:spPr/>
        <p:txBody>
          <a:bodyPr/>
          <a:lstStyle/>
          <a:p>
            <a:r>
              <a:rPr lang="en-US"/>
              <a:t>Freaking out about how to teach virtually just as much as they are about the virus itself.</a:t>
            </a:r>
            <a:endParaRPr lang="en-US"/>
          </a:p>
        </p:txBody>
      </p:sp>
      <p:sp>
        <p:nvSpPr>
          <p:cNvPr id="6" name="Slide Number Placeholder 5"/>
          <p:cNvSpPr>
            <a:spLocks noGrp="1"/>
          </p:cNvSpPr>
          <p:nvPr>
            <p:ph type="sldNum" sz="quarter" idx="12"/>
          </p:nvPr>
        </p:nvSpPr>
        <p:spPr/>
        <p:txBody>
          <a:bodyPr/>
          <a:lstStyle/>
          <a:p>
            <a:fld id="{02BF1BB8-0DBF-486D-B60C-1676DCCA133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C895154E-FD65-FD43-9709-50441F31A279}" type="datetime1">
              <a:rPr lang="en-US" smtClean="0"/>
            </a:fld>
            <a:endParaRPr lang="en-US"/>
          </a:p>
        </p:txBody>
      </p:sp>
      <p:sp>
        <p:nvSpPr>
          <p:cNvPr id="5" name="Footer Placeholder 4"/>
          <p:cNvSpPr>
            <a:spLocks noGrp="1"/>
          </p:cNvSpPr>
          <p:nvPr>
            <p:ph type="ftr" sz="quarter" idx="11"/>
          </p:nvPr>
        </p:nvSpPr>
        <p:spPr/>
        <p:txBody>
          <a:bodyPr/>
          <a:lstStyle/>
          <a:p>
            <a:r>
              <a:rPr lang="en-US"/>
              <a:t>Freaking out about how to teach virtually just as much as they are about the virus itself.</a:t>
            </a:r>
            <a:endParaRPr lang="en-US"/>
          </a:p>
        </p:txBody>
      </p:sp>
      <p:sp>
        <p:nvSpPr>
          <p:cNvPr id="6" name="Slide Number Placeholder 5"/>
          <p:cNvSpPr>
            <a:spLocks noGrp="1"/>
          </p:cNvSpPr>
          <p:nvPr>
            <p:ph type="sldNum" sz="quarter" idx="12"/>
          </p:nvPr>
        </p:nvSpPr>
        <p:spPr/>
        <p:txBody>
          <a:bodyPr/>
          <a:lstStyle/>
          <a:p>
            <a:fld id="{02BF1BB8-0DBF-486D-B60C-1676DCCA133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Date Placeholder 4"/>
          <p:cNvSpPr>
            <a:spLocks noGrp="1"/>
          </p:cNvSpPr>
          <p:nvPr>
            <p:ph type="dt" sz="half" idx="10"/>
          </p:nvPr>
        </p:nvSpPr>
        <p:spPr/>
        <p:txBody>
          <a:bodyPr/>
          <a:lstStyle/>
          <a:p>
            <a:fld id="{AD31C4B4-B128-2F45-9939-E3EEB36487BA}" type="datetime1">
              <a:rPr lang="en-US" smtClean="0"/>
            </a:fld>
            <a:endParaRPr lang="en-US"/>
          </a:p>
        </p:txBody>
      </p:sp>
      <p:sp>
        <p:nvSpPr>
          <p:cNvPr id="6" name="Footer Placeholder 5"/>
          <p:cNvSpPr>
            <a:spLocks noGrp="1"/>
          </p:cNvSpPr>
          <p:nvPr>
            <p:ph type="ftr" sz="quarter" idx="11"/>
          </p:nvPr>
        </p:nvSpPr>
        <p:spPr/>
        <p:txBody>
          <a:bodyPr/>
          <a:lstStyle/>
          <a:p>
            <a:r>
              <a:rPr lang="en-US"/>
              <a:t>Freaking out about how to teach virtually just as much as they are about the virus itself.</a:t>
            </a:r>
            <a:endParaRPr lang="en-US"/>
          </a:p>
        </p:txBody>
      </p:sp>
      <p:sp>
        <p:nvSpPr>
          <p:cNvPr id="7" name="Slide Number Placeholder 6"/>
          <p:cNvSpPr>
            <a:spLocks noGrp="1"/>
          </p:cNvSpPr>
          <p:nvPr>
            <p:ph type="sldNum" sz="quarter" idx="12"/>
          </p:nvPr>
        </p:nvSpPr>
        <p:spPr/>
        <p:txBody>
          <a:bodyPr/>
          <a:lstStyle/>
          <a:p>
            <a:fld id="{02BF1BB8-0DBF-486D-B60C-1676DCCA133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7" name="Date Placeholder 6"/>
          <p:cNvSpPr>
            <a:spLocks noGrp="1"/>
          </p:cNvSpPr>
          <p:nvPr>
            <p:ph type="dt" sz="half" idx="10"/>
          </p:nvPr>
        </p:nvSpPr>
        <p:spPr/>
        <p:txBody>
          <a:bodyPr/>
          <a:lstStyle/>
          <a:p>
            <a:fld id="{05216E3B-9341-A041-BF6D-53D80DF0CA7C}" type="datetime1">
              <a:rPr lang="en-US" smtClean="0"/>
            </a:fld>
            <a:endParaRPr lang="en-US"/>
          </a:p>
        </p:txBody>
      </p:sp>
      <p:sp>
        <p:nvSpPr>
          <p:cNvPr id="8" name="Footer Placeholder 7"/>
          <p:cNvSpPr>
            <a:spLocks noGrp="1"/>
          </p:cNvSpPr>
          <p:nvPr>
            <p:ph type="ftr" sz="quarter" idx="11"/>
          </p:nvPr>
        </p:nvSpPr>
        <p:spPr/>
        <p:txBody>
          <a:bodyPr/>
          <a:lstStyle/>
          <a:p>
            <a:r>
              <a:rPr lang="en-US"/>
              <a:t>Freaking out about how to teach virtually just as much as they are about the virus itself.</a:t>
            </a:r>
            <a:endParaRPr lang="en-US"/>
          </a:p>
        </p:txBody>
      </p:sp>
      <p:sp>
        <p:nvSpPr>
          <p:cNvPr id="9" name="Slide Number Placeholder 8"/>
          <p:cNvSpPr>
            <a:spLocks noGrp="1"/>
          </p:cNvSpPr>
          <p:nvPr>
            <p:ph type="sldNum" sz="quarter" idx="12"/>
          </p:nvPr>
        </p:nvSpPr>
        <p:spPr/>
        <p:txBody>
          <a:bodyPr/>
          <a:lstStyle/>
          <a:p>
            <a:fld id="{02BF1BB8-0DBF-486D-B60C-1676DCCA133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75B2836E-EA1B-A64C-9871-12E2896587D0}" type="datetime1">
              <a:rPr lang="en-US" smtClean="0"/>
            </a:fld>
            <a:endParaRPr lang="en-US"/>
          </a:p>
        </p:txBody>
      </p:sp>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
        <p:nvSpPr>
          <p:cNvPr id="5" name="Slide Number Placeholder 4"/>
          <p:cNvSpPr>
            <a:spLocks noGrp="1"/>
          </p:cNvSpPr>
          <p:nvPr>
            <p:ph type="sldNum" sz="quarter" idx="12"/>
          </p:nvPr>
        </p:nvSpPr>
        <p:spPr/>
        <p:txBody>
          <a:bodyPr/>
          <a:lstStyle/>
          <a:p>
            <a:fld id="{02BF1BB8-0DBF-486D-B60C-1676DCCA133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2DA54C-29A7-4944-BC5A-E134AE54B2BA}" type="datetime1">
              <a:rPr lang="en-US" smtClean="0"/>
            </a:fld>
            <a:endParaRPr lang="en-US"/>
          </a:p>
        </p:txBody>
      </p:sp>
      <p:sp>
        <p:nvSpPr>
          <p:cNvPr id="3" name="Footer Placeholder 2"/>
          <p:cNvSpPr>
            <a:spLocks noGrp="1"/>
          </p:cNvSpPr>
          <p:nvPr>
            <p:ph type="ftr" sz="quarter" idx="11"/>
          </p:nvPr>
        </p:nvSpPr>
        <p:spPr/>
        <p:txBody>
          <a:bodyPr/>
          <a:lstStyle/>
          <a:p>
            <a:r>
              <a:rPr lang="en-US"/>
              <a:t>Freaking out about how to teach virtually just as much as they are about the virus itself.</a:t>
            </a:r>
            <a:endParaRPr lang="en-US"/>
          </a:p>
        </p:txBody>
      </p:sp>
      <p:sp>
        <p:nvSpPr>
          <p:cNvPr id="4" name="Slide Number Placeholder 3"/>
          <p:cNvSpPr>
            <a:spLocks noGrp="1"/>
          </p:cNvSpPr>
          <p:nvPr>
            <p:ph type="sldNum" sz="quarter" idx="12"/>
          </p:nvPr>
        </p:nvSpPr>
        <p:spPr/>
        <p:txBody>
          <a:bodyPr/>
          <a:lstStyle/>
          <a:p>
            <a:fld id="{02BF1BB8-0DBF-486D-B60C-1676DCCA133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F803221E-A63D-F64C-9863-889FE2A1EED0}" type="datetime1">
              <a:rPr lang="en-US" smtClean="0"/>
            </a:fld>
            <a:endParaRPr lang="en-US"/>
          </a:p>
        </p:txBody>
      </p:sp>
      <p:sp>
        <p:nvSpPr>
          <p:cNvPr id="6" name="Footer Placeholder 5"/>
          <p:cNvSpPr>
            <a:spLocks noGrp="1"/>
          </p:cNvSpPr>
          <p:nvPr>
            <p:ph type="ftr" sz="quarter" idx="11"/>
          </p:nvPr>
        </p:nvSpPr>
        <p:spPr/>
        <p:txBody>
          <a:bodyPr/>
          <a:lstStyle/>
          <a:p>
            <a:r>
              <a:rPr lang="en-US"/>
              <a:t>Freaking out about how to teach virtually just as much as they are about the virus itself.</a:t>
            </a:r>
            <a:endParaRPr lang="en-US"/>
          </a:p>
        </p:txBody>
      </p:sp>
      <p:sp>
        <p:nvSpPr>
          <p:cNvPr id="7" name="Slide Number Placeholder 6"/>
          <p:cNvSpPr>
            <a:spLocks noGrp="1"/>
          </p:cNvSpPr>
          <p:nvPr>
            <p:ph type="sldNum" sz="quarter" idx="12"/>
          </p:nvPr>
        </p:nvSpPr>
        <p:spPr/>
        <p:txBody>
          <a:bodyPr/>
          <a:lstStyle/>
          <a:p>
            <a:fld id="{02BF1BB8-0DBF-486D-B60C-1676DCCA133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5C1DB351-0151-6A4C-9C22-8FB6C23276C7}" type="datetime1">
              <a:rPr lang="en-US" smtClean="0"/>
            </a:fld>
            <a:endParaRPr lang="en-US"/>
          </a:p>
        </p:txBody>
      </p:sp>
      <p:sp>
        <p:nvSpPr>
          <p:cNvPr id="6" name="Footer Placeholder 5"/>
          <p:cNvSpPr>
            <a:spLocks noGrp="1"/>
          </p:cNvSpPr>
          <p:nvPr>
            <p:ph type="ftr" sz="quarter" idx="11"/>
          </p:nvPr>
        </p:nvSpPr>
        <p:spPr/>
        <p:txBody>
          <a:bodyPr/>
          <a:lstStyle/>
          <a:p>
            <a:r>
              <a:rPr lang="en-US"/>
              <a:t>Freaking out about how to teach virtually just as much as they are about the virus itself.</a:t>
            </a:r>
            <a:endParaRPr lang="en-US"/>
          </a:p>
        </p:txBody>
      </p:sp>
      <p:sp>
        <p:nvSpPr>
          <p:cNvPr id="7" name="Slide Number Placeholder 6"/>
          <p:cNvSpPr>
            <a:spLocks noGrp="1"/>
          </p:cNvSpPr>
          <p:nvPr>
            <p:ph type="sldNum" sz="quarter" idx="12"/>
          </p:nvPr>
        </p:nvSpPr>
        <p:spPr/>
        <p:txBody>
          <a:bodyPr/>
          <a:lstStyle/>
          <a:p>
            <a:fld id="{02BF1BB8-0DBF-486D-B60C-1676DCCA133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78FA8A-1249-BF48-B7C7-6F52C4689C18}" type="datetime1">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Freaking out about how to teach virtually just as much as they are about the virus itself.</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BF1BB8-0DBF-486D-B60C-1676DCCA133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customXml" Target="../ink/ink29.xml"/><Relationship Id="rId8" Type="http://schemas.openxmlformats.org/officeDocument/2006/relationships/image" Target="../media/image28.png"/><Relationship Id="rId7" Type="http://schemas.openxmlformats.org/officeDocument/2006/relationships/customXml" Target="../ink/ink28.xml"/><Relationship Id="rId6" Type="http://schemas.openxmlformats.org/officeDocument/2006/relationships/image" Target="../media/image27.png"/><Relationship Id="rId5" Type="http://schemas.openxmlformats.org/officeDocument/2006/relationships/customXml" Target="../ink/ink27.xml"/><Relationship Id="rId4" Type="http://schemas.openxmlformats.org/officeDocument/2006/relationships/image" Target="../media/image26.png"/><Relationship Id="rId3" Type="http://schemas.openxmlformats.org/officeDocument/2006/relationships/customXml" Target="../ink/ink26.xml"/><Relationship Id="rId23" Type="http://schemas.openxmlformats.org/officeDocument/2006/relationships/slideLayout" Target="../slideLayouts/slideLayout2.xml"/><Relationship Id="rId22" Type="http://schemas.openxmlformats.org/officeDocument/2006/relationships/image" Target="../media/image35.png"/><Relationship Id="rId21" Type="http://schemas.openxmlformats.org/officeDocument/2006/relationships/customXml" Target="../ink/ink35.xml"/><Relationship Id="rId20" Type="http://schemas.openxmlformats.org/officeDocument/2006/relationships/image" Target="../media/image34.png"/><Relationship Id="rId2" Type="http://schemas.openxmlformats.org/officeDocument/2006/relationships/image" Target="../media/image5.png"/><Relationship Id="rId19" Type="http://schemas.openxmlformats.org/officeDocument/2006/relationships/customXml" Target="../ink/ink34.xml"/><Relationship Id="rId18" Type="http://schemas.openxmlformats.org/officeDocument/2006/relationships/image" Target="../media/image33.png"/><Relationship Id="rId17" Type="http://schemas.openxmlformats.org/officeDocument/2006/relationships/customXml" Target="../ink/ink33.xml"/><Relationship Id="rId16" Type="http://schemas.openxmlformats.org/officeDocument/2006/relationships/image" Target="../media/image32.png"/><Relationship Id="rId15" Type="http://schemas.openxmlformats.org/officeDocument/2006/relationships/customXml" Target="../ink/ink32.xml"/><Relationship Id="rId14" Type="http://schemas.openxmlformats.org/officeDocument/2006/relationships/image" Target="../media/image31.png"/><Relationship Id="rId13" Type="http://schemas.openxmlformats.org/officeDocument/2006/relationships/customXml" Target="../ink/ink31.xml"/><Relationship Id="rId12" Type="http://schemas.openxmlformats.org/officeDocument/2006/relationships/image" Target="../media/image30.png"/><Relationship Id="rId11" Type="http://schemas.openxmlformats.org/officeDocument/2006/relationships/customXml" Target="../ink/ink30.xml"/><Relationship Id="rId10" Type="http://schemas.openxmlformats.org/officeDocument/2006/relationships/image" Target="../media/image29.png"/><Relationship Id="rId1" Type="http://schemas.openxmlformats.org/officeDocument/2006/relationships/customXml" Target="../ink/ink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9" Type="http://schemas.openxmlformats.org/officeDocument/2006/relationships/customXml" Target="../ink/ink40.xml"/><Relationship Id="rId8" Type="http://schemas.openxmlformats.org/officeDocument/2006/relationships/image" Target="../media/image39.png"/><Relationship Id="rId7" Type="http://schemas.openxmlformats.org/officeDocument/2006/relationships/customXml" Target="../ink/ink39.xml"/><Relationship Id="rId67" Type="http://schemas.openxmlformats.org/officeDocument/2006/relationships/slideLayout" Target="../slideLayouts/slideLayout2.xml"/><Relationship Id="rId66" Type="http://schemas.openxmlformats.org/officeDocument/2006/relationships/image" Target="../media/image67.png"/><Relationship Id="rId65" Type="http://schemas.openxmlformats.org/officeDocument/2006/relationships/customXml" Target="../ink/ink68.xml"/><Relationship Id="rId64" Type="http://schemas.openxmlformats.org/officeDocument/2006/relationships/image" Target="../media/image66.png"/><Relationship Id="rId63" Type="http://schemas.openxmlformats.org/officeDocument/2006/relationships/customXml" Target="../ink/ink67.xml"/><Relationship Id="rId62" Type="http://schemas.openxmlformats.org/officeDocument/2006/relationships/image" Target="../media/image65.png"/><Relationship Id="rId61" Type="http://schemas.openxmlformats.org/officeDocument/2006/relationships/customXml" Target="../ink/ink66.xml"/><Relationship Id="rId60" Type="http://schemas.openxmlformats.org/officeDocument/2006/relationships/image" Target="../media/image64.png"/><Relationship Id="rId6" Type="http://schemas.openxmlformats.org/officeDocument/2006/relationships/image" Target="../media/image38.png"/><Relationship Id="rId59" Type="http://schemas.openxmlformats.org/officeDocument/2006/relationships/customXml" Target="../ink/ink65.xml"/><Relationship Id="rId58" Type="http://schemas.openxmlformats.org/officeDocument/2006/relationships/image" Target="../media/image63.png"/><Relationship Id="rId57" Type="http://schemas.openxmlformats.org/officeDocument/2006/relationships/customXml" Target="../ink/ink64.xml"/><Relationship Id="rId56" Type="http://schemas.openxmlformats.org/officeDocument/2006/relationships/image" Target="../media/image62.png"/><Relationship Id="rId55" Type="http://schemas.openxmlformats.org/officeDocument/2006/relationships/customXml" Target="../ink/ink63.xml"/><Relationship Id="rId54" Type="http://schemas.openxmlformats.org/officeDocument/2006/relationships/image" Target="../media/image61.png"/><Relationship Id="rId53" Type="http://schemas.openxmlformats.org/officeDocument/2006/relationships/customXml" Target="../ink/ink62.xml"/><Relationship Id="rId52" Type="http://schemas.openxmlformats.org/officeDocument/2006/relationships/image" Target="../media/image60.png"/><Relationship Id="rId51" Type="http://schemas.openxmlformats.org/officeDocument/2006/relationships/customXml" Target="../ink/ink61.xml"/><Relationship Id="rId50" Type="http://schemas.openxmlformats.org/officeDocument/2006/relationships/image" Target="../media/image59.png"/><Relationship Id="rId5" Type="http://schemas.openxmlformats.org/officeDocument/2006/relationships/customXml" Target="../ink/ink38.xml"/><Relationship Id="rId49" Type="http://schemas.openxmlformats.org/officeDocument/2006/relationships/customXml" Target="../ink/ink60.xml"/><Relationship Id="rId48" Type="http://schemas.openxmlformats.org/officeDocument/2006/relationships/image" Target="../media/image58.png"/><Relationship Id="rId47" Type="http://schemas.openxmlformats.org/officeDocument/2006/relationships/customXml" Target="../ink/ink59.xml"/><Relationship Id="rId46" Type="http://schemas.openxmlformats.org/officeDocument/2006/relationships/image" Target="../media/image57.png"/><Relationship Id="rId45" Type="http://schemas.openxmlformats.org/officeDocument/2006/relationships/customXml" Target="../ink/ink58.xml"/><Relationship Id="rId44" Type="http://schemas.openxmlformats.org/officeDocument/2006/relationships/image" Target="../media/image56.png"/><Relationship Id="rId43" Type="http://schemas.openxmlformats.org/officeDocument/2006/relationships/customXml" Target="../ink/ink57.xml"/><Relationship Id="rId42" Type="http://schemas.openxmlformats.org/officeDocument/2006/relationships/image" Target="../media/image55.png"/><Relationship Id="rId41" Type="http://schemas.openxmlformats.org/officeDocument/2006/relationships/customXml" Target="../ink/ink56.xml"/><Relationship Id="rId40" Type="http://schemas.openxmlformats.org/officeDocument/2006/relationships/image" Target="../media/image54.png"/><Relationship Id="rId4" Type="http://schemas.openxmlformats.org/officeDocument/2006/relationships/image" Target="../media/image37.png"/><Relationship Id="rId39" Type="http://schemas.openxmlformats.org/officeDocument/2006/relationships/customXml" Target="../ink/ink55.xml"/><Relationship Id="rId38" Type="http://schemas.openxmlformats.org/officeDocument/2006/relationships/image" Target="../media/image53.png"/><Relationship Id="rId37" Type="http://schemas.openxmlformats.org/officeDocument/2006/relationships/customXml" Target="../ink/ink54.xml"/><Relationship Id="rId36" Type="http://schemas.openxmlformats.org/officeDocument/2006/relationships/image" Target="../media/image52.png"/><Relationship Id="rId35" Type="http://schemas.openxmlformats.org/officeDocument/2006/relationships/customXml" Target="../ink/ink53.xml"/><Relationship Id="rId34" Type="http://schemas.openxmlformats.org/officeDocument/2006/relationships/image" Target="../media/image51.png"/><Relationship Id="rId33" Type="http://schemas.openxmlformats.org/officeDocument/2006/relationships/customXml" Target="../ink/ink52.xml"/><Relationship Id="rId32" Type="http://schemas.openxmlformats.org/officeDocument/2006/relationships/image" Target="../media/image50.png"/><Relationship Id="rId31" Type="http://schemas.openxmlformats.org/officeDocument/2006/relationships/customXml" Target="../ink/ink51.xml"/><Relationship Id="rId30" Type="http://schemas.openxmlformats.org/officeDocument/2006/relationships/image" Target="../media/image5.png"/><Relationship Id="rId3" Type="http://schemas.openxmlformats.org/officeDocument/2006/relationships/customXml" Target="../ink/ink37.xml"/><Relationship Id="rId29" Type="http://schemas.openxmlformats.org/officeDocument/2006/relationships/customXml" Target="../ink/ink50.xml"/><Relationship Id="rId28" Type="http://schemas.openxmlformats.org/officeDocument/2006/relationships/image" Target="../media/image49.png"/><Relationship Id="rId27" Type="http://schemas.openxmlformats.org/officeDocument/2006/relationships/customXml" Target="../ink/ink49.xml"/><Relationship Id="rId26" Type="http://schemas.openxmlformats.org/officeDocument/2006/relationships/image" Target="../media/image48.png"/><Relationship Id="rId25" Type="http://schemas.openxmlformats.org/officeDocument/2006/relationships/customXml" Target="../ink/ink48.xml"/><Relationship Id="rId24" Type="http://schemas.openxmlformats.org/officeDocument/2006/relationships/image" Target="../media/image47.png"/><Relationship Id="rId23" Type="http://schemas.openxmlformats.org/officeDocument/2006/relationships/customXml" Target="../ink/ink47.xml"/><Relationship Id="rId22" Type="http://schemas.openxmlformats.org/officeDocument/2006/relationships/image" Target="../media/image46.png"/><Relationship Id="rId21" Type="http://schemas.openxmlformats.org/officeDocument/2006/relationships/customXml" Target="../ink/ink46.xml"/><Relationship Id="rId20" Type="http://schemas.openxmlformats.org/officeDocument/2006/relationships/image" Target="../media/image45.png"/><Relationship Id="rId2" Type="http://schemas.openxmlformats.org/officeDocument/2006/relationships/image" Target="../media/image36.png"/><Relationship Id="rId19" Type="http://schemas.openxmlformats.org/officeDocument/2006/relationships/customXml" Target="../ink/ink45.xml"/><Relationship Id="rId18" Type="http://schemas.openxmlformats.org/officeDocument/2006/relationships/image" Target="../media/image44.png"/><Relationship Id="rId17" Type="http://schemas.openxmlformats.org/officeDocument/2006/relationships/customXml" Target="../ink/ink44.xml"/><Relationship Id="rId16" Type="http://schemas.openxmlformats.org/officeDocument/2006/relationships/image" Target="../media/image43.png"/><Relationship Id="rId15" Type="http://schemas.openxmlformats.org/officeDocument/2006/relationships/customXml" Target="../ink/ink43.xml"/><Relationship Id="rId14" Type="http://schemas.openxmlformats.org/officeDocument/2006/relationships/image" Target="../media/image42.png"/><Relationship Id="rId13" Type="http://schemas.openxmlformats.org/officeDocument/2006/relationships/customXml" Target="../ink/ink42.xml"/><Relationship Id="rId12" Type="http://schemas.openxmlformats.org/officeDocument/2006/relationships/image" Target="../media/image41.png"/><Relationship Id="rId11" Type="http://schemas.openxmlformats.org/officeDocument/2006/relationships/customXml" Target="../ink/ink41.xml"/><Relationship Id="rId10" Type="http://schemas.openxmlformats.org/officeDocument/2006/relationships/image" Target="../media/image40.png"/><Relationship Id="rId1" Type="http://schemas.openxmlformats.org/officeDocument/2006/relationships/customXml" Target="../ink/ink36.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9.png"/><Relationship Id="rId3" Type="http://schemas.openxmlformats.org/officeDocument/2006/relationships/customXml" Target="../ink/ink70.xml"/><Relationship Id="rId2" Type="http://schemas.openxmlformats.org/officeDocument/2006/relationships/image" Target="../media/image68.png"/><Relationship Id="rId1" Type="http://schemas.openxmlformats.org/officeDocument/2006/relationships/customXml" Target="../ink/ink69.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71.png"/><Relationship Id="rId6" Type="http://schemas.openxmlformats.org/officeDocument/2006/relationships/customXml" Target="../ink/ink74.xml"/><Relationship Id="rId5" Type="http://schemas.openxmlformats.org/officeDocument/2006/relationships/customXml" Target="../ink/ink73.xml"/><Relationship Id="rId4" Type="http://schemas.openxmlformats.org/officeDocument/2006/relationships/image" Target="../media/image36.png"/><Relationship Id="rId3" Type="http://schemas.openxmlformats.org/officeDocument/2006/relationships/customXml" Target="../ink/ink72.xml"/><Relationship Id="rId2" Type="http://schemas.openxmlformats.org/officeDocument/2006/relationships/image" Target="../media/image70.png"/><Relationship Id="rId1" Type="http://schemas.openxmlformats.org/officeDocument/2006/relationships/customXml" Target="../ink/ink7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2.png"/><Relationship Id="rId1" Type="http://schemas.openxmlformats.org/officeDocument/2006/relationships/customXml" Target="../ink/ink75.xml"/></Relationships>
</file>

<file path=ppt/slides/_rels/slide24.xml.rels><?xml version="1.0" encoding="UTF-8" standalone="yes"?>
<Relationships xmlns="http://schemas.openxmlformats.org/package/2006/relationships"><Relationship Id="rId9" Type="http://schemas.openxmlformats.org/officeDocument/2006/relationships/customXml" Target="../ink/ink80.xml"/><Relationship Id="rId8" Type="http://schemas.openxmlformats.org/officeDocument/2006/relationships/image" Target="../media/image76.png"/><Relationship Id="rId7" Type="http://schemas.openxmlformats.org/officeDocument/2006/relationships/customXml" Target="../ink/ink79.xml"/><Relationship Id="rId6" Type="http://schemas.openxmlformats.org/officeDocument/2006/relationships/image" Target="../media/image75.png"/><Relationship Id="rId5" Type="http://schemas.openxmlformats.org/officeDocument/2006/relationships/customXml" Target="../ink/ink78.xml"/><Relationship Id="rId4" Type="http://schemas.openxmlformats.org/officeDocument/2006/relationships/image" Target="../media/image74.png"/><Relationship Id="rId3" Type="http://schemas.openxmlformats.org/officeDocument/2006/relationships/customXml" Target="../ink/ink77.xml"/><Relationship Id="rId2" Type="http://schemas.openxmlformats.org/officeDocument/2006/relationships/image" Target="../media/image73.png"/><Relationship Id="rId17" Type="http://schemas.openxmlformats.org/officeDocument/2006/relationships/slideLayout" Target="../slideLayouts/slideLayout2.xml"/><Relationship Id="rId16" Type="http://schemas.openxmlformats.org/officeDocument/2006/relationships/image" Target="../media/image80.png"/><Relationship Id="rId15" Type="http://schemas.openxmlformats.org/officeDocument/2006/relationships/customXml" Target="../ink/ink83.xml"/><Relationship Id="rId14" Type="http://schemas.openxmlformats.org/officeDocument/2006/relationships/image" Target="../media/image79.png"/><Relationship Id="rId13" Type="http://schemas.openxmlformats.org/officeDocument/2006/relationships/customXml" Target="../ink/ink82.xml"/><Relationship Id="rId12" Type="http://schemas.openxmlformats.org/officeDocument/2006/relationships/image" Target="../media/image78.png"/><Relationship Id="rId11" Type="http://schemas.openxmlformats.org/officeDocument/2006/relationships/customXml" Target="../ink/ink81.xml"/><Relationship Id="rId10" Type="http://schemas.openxmlformats.org/officeDocument/2006/relationships/image" Target="../media/image77.png"/><Relationship Id="rId1" Type="http://schemas.openxmlformats.org/officeDocument/2006/relationships/customXml" Target="../ink/ink76.xml"/></Relationships>
</file>

<file path=ppt/slides/_rels/slide25.xml.rels><?xml version="1.0" encoding="UTF-8" standalone="yes"?>
<Relationships xmlns="http://schemas.openxmlformats.org/package/2006/relationships"><Relationship Id="rId9" Type="http://schemas.openxmlformats.org/officeDocument/2006/relationships/customXml" Target="../ink/ink88.xml"/><Relationship Id="rId8" Type="http://schemas.openxmlformats.org/officeDocument/2006/relationships/image" Target="../media/image84.png"/><Relationship Id="rId7" Type="http://schemas.openxmlformats.org/officeDocument/2006/relationships/customXml" Target="../ink/ink87.xml"/><Relationship Id="rId69" Type="http://schemas.openxmlformats.org/officeDocument/2006/relationships/slideLayout" Target="../slideLayouts/slideLayout2.xml"/><Relationship Id="rId68" Type="http://schemas.openxmlformats.org/officeDocument/2006/relationships/image" Target="../media/image114.png"/><Relationship Id="rId67" Type="http://schemas.openxmlformats.org/officeDocument/2006/relationships/customXml" Target="../ink/ink117.xml"/><Relationship Id="rId66" Type="http://schemas.openxmlformats.org/officeDocument/2006/relationships/image" Target="../media/image113.png"/><Relationship Id="rId65" Type="http://schemas.openxmlformats.org/officeDocument/2006/relationships/customXml" Target="../ink/ink116.xml"/><Relationship Id="rId64" Type="http://schemas.openxmlformats.org/officeDocument/2006/relationships/image" Target="../media/image112.png"/><Relationship Id="rId63" Type="http://schemas.openxmlformats.org/officeDocument/2006/relationships/customXml" Target="../ink/ink115.xml"/><Relationship Id="rId62" Type="http://schemas.openxmlformats.org/officeDocument/2006/relationships/image" Target="../media/image111.png"/><Relationship Id="rId61" Type="http://schemas.openxmlformats.org/officeDocument/2006/relationships/customXml" Target="../ink/ink114.xml"/><Relationship Id="rId60" Type="http://schemas.openxmlformats.org/officeDocument/2006/relationships/image" Target="../media/image110.png"/><Relationship Id="rId6" Type="http://schemas.openxmlformats.org/officeDocument/2006/relationships/image" Target="../media/image83.png"/><Relationship Id="rId59" Type="http://schemas.openxmlformats.org/officeDocument/2006/relationships/customXml" Target="../ink/ink113.xml"/><Relationship Id="rId58" Type="http://schemas.openxmlformats.org/officeDocument/2006/relationships/image" Target="../media/image109.png"/><Relationship Id="rId57" Type="http://schemas.openxmlformats.org/officeDocument/2006/relationships/customXml" Target="../ink/ink112.xml"/><Relationship Id="rId56" Type="http://schemas.openxmlformats.org/officeDocument/2006/relationships/image" Target="../media/image108.png"/><Relationship Id="rId55" Type="http://schemas.openxmlformats.org/officeDocument/2006/relationships/customXml" Target="../ink/ink111.xml"/><Relationship Id="rId54" Type="http://schemas.openxmlformats.org/officeDocument/2006/relationships/image" Target="../media/image107.png"/><Relationship Id="rId53" Type="http://schemas.openxmlformats.org/officeDocument/2006/relationships/customXml" Target="../ink/ink110.xml"/><Relationship Id="rId52" Type="http://schemas.openxmlformats.org/officeDocument/2006/relationships/image" Target="../media/image106.png"/><Relationship Id="rId51" Type="http://schemas.openxmlformats.org/officeDocument/2006/relationships/customXml" Target="../ink/ink109.xml"/><Relationship Id="rId50" Type="http://schemas.openxmlformats.org/officeDocument/2006/relationships/image" Target="../media/image105.png"/><Relationship Id="rId5" Type="http://schemas.openxmlformats.org/officeDocument/2006/relationships/customXml" Target="../ink/ink86.xml"/><Relationship Id="rId49" Type="http://schemas.openxmlformats.org/officeDocument/2006/relationships/customXml" Target="../ink/ink108.xml"/><Relationship Id="rId48" Type="http://schemas.openxmlformats.org/officeDocument/2006/relationships/image" Target="../media/image104.png"/><Relationship Id="rId47" Type="http://schemas.openxmlformats.org/officeDocument/2006/relationships/customXml" Target="../ink/ink107.xml"/><Relationship Id="rId46" Type="http://schemas.openxmlformats.org/officeDocument/2006/relationships/image" Target="../media/image103.png"/><Relationship Id="rId45" Type="http://schemas.openxmlformats.org/officeDocument/2006/relationships/customXml" Target="../ink/ink106.xml"/><Relationship Id="rId44" Type="http://schemas.openxmlformats.org/officeDocument/2006/relationships/image" Target="../media/image102.png"/><Relationship Id="rId43" Type="http://schemas.openxmlformats.org/officeDocument/2006/relationships/customXml" Target="../ink/ink105.xml"/><Relationship Id="rId42" Type="http://schemas.openxmlformats.org/officeDocument/2006/relationships/image" Target="../media/image101.png"/><Relationship Id="rId41" Type="http://schemas.openxmlformats.org/officeDocument/2006/relationships/customXml" Target="../ink/ink104.xml"/><Relationship Id="rId40" Type="http://schemas.openxmlformats.org/officeDocument/2006/relationships/image" Target="../media/image100.png"/><Relationship Id="rId4" Type="http://schemas.openxmlformats.org/officeDocument/2006/relationships/image" Target="../media/image82.png"/><Relationship Id="rId39" Type="http://schemas.openxmlformats.org/officeDocument/2006/relationships/customXml" Target="../ink/ink103.xml"/><Relationship Id="rId38" Type="http://schemas.openxmlformats.org/officeDocument/2006/relationships/image" Target="../media/image99.png"/><Relationship Id="rId37" Type="http://schemas.openxmlformats.org/officeDocument/2006/relationships/customXml" Target="../ink/ink102.xml"/><Relationship Id="rId36" Type="http://schemas.openxmlformats.org/officeDocument/2006/relationships/image" Target="../media/image98.png"/><Relationship Id="rId35" Type="http://schemas.openxmlformats.org/officeDocument/2006/relationships/customXml" Target="../ink/ink101.xml"/><Relationship Id="rId34" Type="http://schemas.openxmlformats.org/officeDocument/2006/relationships/image" Target="../media/image97.png"/><Relationship Id="rId33" Type="http://schemas.openxmlformats.org/officeDocument/2006/relationships/customXml" Target="../ink/ink100.xml"/><Relationship Id="rId32" Type="http://schemas.openxmlformats.org/officeDocument/2006/relationships/image" Target="../media/image96.png"/><Relationship Id="rId31" Type="http://schemas.openxmlformats.org/officeDocument/2006/relationships/customXml" Target="../ink/ink99.xml"/><Relationship Id="rId30" Type="http://schemas.openxmlformats.org/officeDocument/2006/relationships/image" Target="../media/image95.png"/><Relationship Id="rId3" Type="http://schemas.openxmlformats.org/officeDocument/2006/relationships/customXml" Target="../ink/ink85.xml"/><Relationship Id="rId29" Type="http://schemas.openxmlformats.org/officeDocument/2006/relationships/customXml" Target="../ink/ink98.xml"/><Relationship Id="rId28" Type="http://schemas.openxmlformats.org/officeDocument/2006/relationships/image" Target="../media/image94.png"/><Relationship Id="rId27" Type="http://schemas.openxmlformats.org/officeDocument/2006/relationships/customXml" Target="../ink/ink97.xml"/><Relationship Id="rId26" Type="http://schemas.openxmlformats.org/officeDocument/2006/relationships/image" Target="../media/image93.png"/><Relationship Id="rId25" Type="http://schemas.openxmlformats.org/officeDocument/2006/relationships/customXml" Target="../ink/ink96.xml"/><Relationship Id="rId24" Type="http://schemas.openxmlformats.org/officeDocument/2006/relationships/image" Target="../media/image92.png"/><Relationship Id="rId23" Type="http://schemas.openxmlformats.org/officeDocument/2006/relationships/customXml" Target="../ink/ink95.xml"/><Relationship Id="rId22" Type="http://schemas.openxmlformats.org/officeDocument/2006/relationships/image" Target="../media/image91.png"/><Relationship Id="rId21" Type="http://schemas.openxmlformats.org/officeDocument/2006/relationships/customXml" Target="../ink/ink94.xml"/><Relationship Id="rId20" Type="http://schemas.openxmlformats.org/officeDocument/2006/relationships/image" Target="../media/image90.png"/><Relationship Id="rId2" Type="http://schemas.openxmlformats.org/officeDocument/2006/relationships/image" Target="../media/image81.png"/><Relationship Id="rId19" Type="http://schemas.openxmlformats.org/officeDocument/2006/relationships/customXml" Target="../ink/ink93.xml"/><Relationship Id="rId18" Type="http://schemas.openxmlformats.org/officeDocument/2006/relationships/image" Target="../media/image89.png"/><Relationship Id="rId17" Type="http://schemas.openxmlformats.org/officeDocument/2006/relationships/customXml" Target="../ink/ink92.xml"/><Relationship Id="rId16" Type="http://schemas.openxmlformats.org/officeDocument/2006/relationships/image" Target="../media/image88.png"/><Relationship Id="rId15" Type="http://schemas.openxmlformats.org/officeDocument/2006/relationships/customXml" Target="../ink/ink91.xml"/><Relationship Id="rId14" Type="http://schemas.openxmlformats.org/officeDocument/2006/relationships/image" Target="../media/image87.png"/><Relationship Id="rId13" Type="http://schemas.openxmlformats.org/officeDocument/2006/relationships/customXml" Target="../ink/ink90.xml"/><Relationship Id="rId12" Type="http://schemas.openxmlformats.org/officeDocument/2006/relationships/image" Target="../media/image86.png"/><Relationship Id="rId11" Type="http://schemas.openxmlformats.org/officeDocument/2006/relationships/customXml" Target="../ink/ink89.xml"/><Relationship Id="rId10" Type="http://schemas.openxmlformats.org/officeDocument/2006/relationships/image" Target="../media/image85.png"/><Relationship Id="rId1" Type="http://schemas.openxmlformats.org/officeDocument/2006/relationships/customXml" Target="../ink/ink84.xml"/></Relationships>
</file>

<file path=ppt/slides/_rels/slide26.xml.rels><?xml version="1.0" encoding="UTF-8" standalone="yes"?>
<Relationships xmlns="http://schemas.openxmlformats.org/package/2006/relationships"><Relationship Id="rId9" Type="http://schemas.openxmlformats.org/officeDocument/2006/relationships/customXml" Target="../ink/ink122.xml"/><Relationship Id="rId8" Type="http://schemas.openxmlformats.org/officeDocument/2006/relationships/image" Target="../media/image117.png"/><Relationship Id="rId7" Type="http://schemas.openxmlformats.org/officeDocument/2006/relationships/customXml" Target="../ink/ink121.xml"/><Relationship Id="rId6" Type="http://schemas.openxmlformats.org/officeDocument/2006/relationships/image" Target="../media/image116.png"/><Relationship Id="rId5" Type="http://schemas.openxmlformats.org/officeDocument/2006/relationships/customXml" Target="../ink/ink120.xml"/><Relationship Id="rId4" Type="http://schemas.openxmlformats.org/officeDocument/2006/relationships/image" Target="../media/image115.png"/><Relationship Id="rId3" Type="http://schemas.openxmlformats.org/officeDocument/2006/relationships/customXml" Target="../ink/ink119.xml"/><Relationship Id="rId2" Type="http://schemas.openxmlformats.org/officeDocument/2006/relationships/image" Target="../media/image5.png"/><Relationship Id="rId19" Type="http://schemas.openxmlformats.org/officeDocument/2006/relationships/slideLayout" Target="../slideLayouts/slideLayout2.xml"/><Relationship Id="rId18" Type="http://schemas.openxmlformats.org/officeDocument/2006/relationships/image" Target="../media/image122.png"/><Relationship Id="rId17" Type="http://schemas.openxmlformats.org/officeDocument/2006/relationships/customXml" Target="../ink/ink126.xml"/><Relationship Id="rId16" Type="http://schemas.openxmlformats.org/officeDocument/2006/relationships/image" Target="../media/image121.png"/><Relationship Id="rId15" Type="http://schemas.openxmlformats.org/officeDocument/2006/relationships/customXml" Target="../ink/ink125.xml"/><Relationship Id="rId14" Type="http://schemas.openxmlformats.org/officeDocument/2006/relationships/image" Target="../media/image120.png"/><Relationship Id="rId13" Type="http://schemas.openxmlformats.org/officeDocument/2006/relationships/customXml" Target="../ink/ink124.xml"/><Relationship Id="rId12" Type="http://schemas.openxmlformats.org/officeDocument/2006/relationships/image" Target="../media/image119.png"/><Relationship Id="rId11" Type="http://schemas.openxmlformats.org/officeDocument/2006/relationships/customXml" Target="../ink/ink123.xml"/><Relationship Id="rId10" Type="http://schemas.openxmlformats.org/officeDocument/2006/relationships/image" Target="../media/image118.png"/><Relationship Id="rId1" Type="http://schemas.openxmlformats.org/officeDocument/2006/relationships/customXml" Target="../ink/ink118.xml"/></Relationships>
</file>

<file path=ppt/slides/_rels/slide27.xml.rels><?xml version="1.0" encoding="UTF-8" standalone="yes"?>
<Relationships xmlns="http://schemas.openxmlformats.org/package/2006/relationships"><Relationship Id="rId9" Type="http://schemas.openxmlformats.org/officeDocument/2006/relationships/customXml" Target="../ink/ink131.xml"/><Relationship Id="rId8" Type="http://schemas.openxmlformats.org/officeDocument/2006/relationships/image" Target="../media/image126.png"/><Relationship Id="rId7" Type="http://schemas.openxmlformats.org/officeDocument/2006/relationships/customXml" Target="../ink/ink130.xml"/><Relationship Id="rId6" Type="http://schemas.openxmlformats.org/officeDocument/2006/relationships/image" Target="../media/image125.png"/><Relationship Id="rId51" Type="http://schemas.openxmlformats.org/officeDocument/2006/relationships/slideLayout" Target="../slideLayouts/slideLayout2.xml"/><Relationship Id="rId50" Type="http://schemas.openxmlformats.org/officeDocument/2006/relationships/image" Target="../media/image147.png"/><Relationship Id="rId5" Type="http://schemas.openxmlformats.org/officeDocument/2006/relationships/customXml" Target="../ink/ink129.xml"/><Relationship Id="rId49" Type="http://schemas.openxmlformats.org/officeDocument/2006/relationships/customXml" Target="../ink/ink151.xml"/><Relationship Id="rId48" Type="http://schemas.openxmlformats.org/officeDocument/2006/relationships/image" Target="../media/image146.png"/><Relationship Id="rId47" Type="http://schemas.openxmlformats.org/officeDocument/2006/relationships/customXml" Target="../ink/ink150.xml"/><Relationship Id="rId46" Type="http://schemas.openxmlformats.org/officeDocument/2006/relationships/image" Target="../media/image145.png"/><Relationship Id="rId45" Type="http://schemas.openxmlformats.org/officeDocument/2006/relationships/customXml" Target="../ink/ink149.xml"/><Relationship Id="rId44" Type="http://schemas.openxmlformats.org/officeDocument/2006/relationships/image" Target="../media/image144.png"/><Relationship Id="rId43" Type="http://schemas.openxmlformats.org/officeDocument/2006/relationships/customXml" Target="../ink/ink148.xml"/><Relationship Id="rId42" Type="http://schemas.openxmlformats.org/officeDocument/2006/relationships/image" Target="../media/image143.png"/><Relationship Id="rId41" Type="http://schemas.openxmlformats.org/officeDocument/2006/relationships/customXml" Target="../ink/ink147.xml"/><Relationship Id="rId40" Type="http://schemas.openxmlformats.org/officeDocument/2006/relationships/image" Target="../media/image142.png"/><Relationship Id="rId4" Type="http://schemas.openxmlformats.org/officeDocument/2006/relationships/image" Target="../media/image124.png"/><Relationship Id="rId39" Type="http://schemas.openxmlformats.org/officeDocument/2006/relationships/customXml" Target="../ink/ink146.xml"/><Relationship Id="rId38" Type="http://schemas.openxmlformats.org/officeDocument/2006/relationships/image" Target="../media/image141.png"/><Relationship Id="rId37" Type="http://schemas.openxmlformats.org/officeDocument/2006/relationships/customXml" Target="../ink/ink145.xml"/><Relationship Id="rId36" Type="http://schemas.openxmlformats.org/officeDocument/2006/relationships/image" Target="../media/image140.png"/><Relationship Id="rId35" Type="http://schemas.openxmlformats.org/officeDocument/2006/relationships/customXml" Target="../ink/ink144.xml"/><Relationship Id="rId34" Type="http://schemas.openxmlformats.org/officeDocument/2006/relationships/image" Target="../media/image139.png"/><Relationship Id="rId33" Type="http://schemas.openxmlformats.org/officeDocument/2006/relationships/customXml" Target="../ink/ink143.xml"/><Relationship Id="rId32" Type="http://schemas.openxmlformats.org/officeDocument/2006/relationships/image" Target="../media/image138.png"/><Relationship Id="rId31" Type="http://schemas.openxmlformats.org/officeDocument/2006/relationships/customXml" Target="../ink/ink142.xml"/><Relationship Id="rId30" Type="http://schemas.openxmlformats.org/officeDocument/2006/relationships/image" Target="../media/image137.png"/><Relationship Id="rId3" Type="http://schemas.openxmlformats.org/officeDocument/2006/relationships/customXml" Target="../ink/ink128.xml"/><Relationship Id="rId29" Type="http://schemas.openxmlformats.org/officeDocument/2006/relationships/customXml" Target="../ink/ink141.xml"/><Relationship Id="rId28" Type="http://schemas.openxmlformats.org/officeDocument/2006/relationships/image" Target="../media/image136.png"/><Relationship Id="rId27" Type="http://schemas.openxmlformats.org/officeDocument/2006/relationships/customXml" Target="../ink/ink140.xml"/><Relationship Id="rId26" Type="http://schemas.openxmlformats.org/officeDocument/2006/relationships/image" Target="../media/image135.png"/><Relationship Id="rId25" Type="http://schemas.openxmlformats.org/officeDocument/2006/relationships/customXml" Target="../ink/ink139.xml"/><Relationship Id="rId24" Type="http://schemas.openxmlformats.org/officeDocument/2006/relationships/image" Target="../media/image134.png"/><Relationship Id="rId23" Type="http://schemas.openxmlformats.org/officeDocument/2006/relationships/customXml" Target="../ink/ink138.xml"/><Relationship Id="rId22" Type="http://schemas.openxmlformats.org/officeDocument/2006/relationships/image" Target="../media/image133.png"/><Relationship Id="rId21" Type="http://schemas.openxmlformats.org/officeDocument/2006/relationships/customXml" Target="../ink/ink137.xml"/><Relationship Id="rId20" Type="http://schemas.openxmlformats.org/officeDocument/2006/relationships/image" Target="../media/image132.png"/><Relationship Id="rId2" Type="http://schemas.openxmlformats.org/officeDocument/2006/relationships/image" Target="../media/image123.png"/><Relationship Id="rId19" Type="http://schemas.openxmlformats.org/officeDocument/2006/relationships/customXml" Target="../ink/ink136.xml"/><Relationship Id="rId18" Type="http://schemas.openxmlformats.org/officeDocument/2006/relationships/image" Target="../media/image131.png"/><Relationship Id="rId17" Type="http://schemas.openxmlformats.org/officeDocument/2006/relationships/customXml" Target="../ink/ink135.xml"/><Relationship Id="rId16" Type="http://schemas.openxmlformats.org/officeDocument/2006/relationships/image" Target="../media/image130.png"/><Relationship Id="rId15" Type="http://schemas.openxmlformats.org/officeDocument/2006/relationships/customXml" Target="../ink/ink134.xml"/><Relationship Id="rId14" Type="http://schemas.openxmlformats.org/officeDocument/2006/relationships/image" Target="../media/image129.png"/><Relationship Id="rId13" Type="http://schemas.openxmlformats.org/officeDocument/2006/relationships/customXml" Target="../ink/ink133.xml"/><Relationship Id="rId12" Type="http://schemas.openxmlformats.org/officeDocument/2006/relationships/image" Target="../media/image128.png"/><Relationship Id="rId11" Type="http://schemas.openxmlformats.org/officeDocument/2006/relationships/customXml" Target="../ink/ink132.xml"/><Relationship Id="rId10" Type="http://schemas.openxmlformats.org/officeDocument/2006/relationships/image" Target="../media/image127.png"/><Relationship Id="rId1" Type="http://schemas.openxmlformats.org/officeDocument/2006/relationships/customXml" Target="../ink/ink12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8.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8.png"/></Relationships>
</file>

<file path=ppt/slides/_rels/slide35.xml.rels><?xml version="1.0" encoding="UTF-8" standalone="yes"?>
<Relationships xmlns="http://schemas.openxmlformats.org/package/2006/relationships"><Relationship Id="rId9" Type="http://schemas.openxmlformats.org/officeDocument/2006/relationships/image" Target="../media/image152.png"/><Relationship Id="rId8" Type="http://schemas.openxmlformats.org/officeDocument/2006/relationships/customXml" Target="../ink/ink155.xml"/><Relationship Id="rId7" Type="http://schemas.openxmlformats.org/officeDocument/2006/relationships/image" Target="../media/image151.png"/><Relationship Id="rId6" Type="http://schemas.openxmlformats.org/officeDocument/2006/relationships/customXml" Target="../ink/ink154.xml"/><Relationship Id="rId5" Type="http://schemas.openxmlformats.org/officeDocument/2006/relationships/image" Target="../media/image150.png"/><Relationship Id="rId4" Type="http://schemas.openxmlformats.org/officeDocument/2006/relationships/customXml" Target="../ink/ink153.xml"/><Relationship Id="rId3" Type="http://schemas.openxmlformats.org/officeDocument/2006/relationships/image" Target="../media/image149.png"/><Relationship Id="rId2" Type="http://schemas.openxmlformats.org/officeDocument/2006/relationships/customXml" Target="../ink/ink152.xml"/><Relationship Id="rId16" Type="http://schemas.openxmlformats.org/officeDocument/2006/relationships/slideLayout" Target="../slideLayouts/slideLayout2.xml"/><Relationship Id="rId15" Type="http://schemas.openxmlformats.org/officeDocument/2006/relationships/image" Target="../media/image155.png"/><Relationship Id="rId14" Type="http://schemas.openxmlformats.org/officeDocument/2006/relationships/customXml" Target="../ink/ink158.xml"/><Relationship Id="rId13" Type="http://schemas.openxmlformats.org/officeDocument/2006/relationships/image" Target="../media/image154.png"/><Relationship Id="rId12" Type="http://schemas.openxmlformats.org/officeDocument/2006/relationships/customXml" Target="../ink/ink157.xml"/><Relationship Id="rId11" Type="http://schemas.openxmlformats.org/officeDocument/2006/relationships/image" Target="../media/image153.png"/><Relationship Id="rId10" Type="http://schemas.openxmlformats.org/officeDocument/2006/relationships/customXml" Target="../ink/ink156.xml"/><Relationship Id="rId1" Type="http://schemas.openxmlformats.org/officeDocument/2006/relationships/image" Target="../media/image148.png"/></Relationships>
</file>

<file path=ppt/slides/_rels/slide36.xml.rels><?xml version="1.0" encoding="UTF-8" standalone="yes"?>
<Relationships xmlns="http://schemas.openxmlformats.org/package/2006/relationships"><Relationship Id="rId9" Type="http://schemas.openxmlformats.org/officeDocument/2006/relationships/image" Target="../media/image152.png"/><Relationship Id="rId8" Type="http://schemas.openxmlformats.org/officeDocument/2006/relationships/customXml" Target="../ink/ink162.xml"/><Relationship Id="rId7" Type="http://schemas.openxmlformats.org/officeDocument/2006/relationships/image" Target="../media/image151.png"/><Relationship Id="rId6" Type="http://schemas.openxmlformats.org/officeDocument/2006/relationships/customXml" Target="../ink/ink161.xml"/><Relationship Id="rId5" Type="http://schemas.openxmlformats.org/officeDocument/2006/relationships/image" Target="../media/image150.png"/><Relationship Id="rId4" Type="http://schemas.openxmlformats.org/officeDocument/2006/relationships/customXml" Target="../ink/ink160.xml"/><Relationship Id="rId3" Type="http://schemas.openxmlformats.org/officeDocument/2006/relationships/image" Target="../media/image149.png"/><Relationship Id="rId22" Type="http://schemas.openxmlformats.org/officeDocument/2006/relationships/slideLayout" Target="../slideLayouts/slideLayout2.xml"/><Relationship Id="rId21" Type="http://schemas.openxmlformats.org/officeDocument/2006/relationships/image" Target="../media/image157.png"/><Relationship Id="rId20" Type="http://schemas.openxmlformats.org/officeDocument/2006/relationships/customXml" Target="../ink/ink168.xml"/><Relationship Id="rId2" Type="http://schemas.openxmlformats.org/officeDocument/2006/relationships/customXml" Target="../ink/ink159.xml"/><Relationship Id="rId19" Type="http://schemas.openxmlformats.org/officeDocument/2006/relationships/image" Target="../media/image5.png"/><Relationship Id="rId18" Type="http://schemas.openxmlformats.org/officeDocument/2006/relationships/customXml" Target="../ink/ink167.xml"/><Relationship Id="rId17" Type="http://schemas.openxmlformats.org/officeDocument/2006/relationships/image" Target="../media/image156.png"/><Relationship Id="rId16" Type="http://schemas.openxmlformats.org/officeDocument/2006/relationships/customXml" Target="../ink/ink166.xml"/><Relationship Id="rId15" Type="http://schemas.openxmlformats.org/officeDocument/2006/relationships/image" Target="../media/image155.png"/><Relationship Id="rId14" Type="http://schemas.openxmlformats.org/officeDocument/2006/relationships/customXml" Target="../ink/ink165.xml"/><Relationship Id="rId13" Type="http://schemas.openxmlformats.org/officeDocument/2006/relationships/image" Target="../media/image154.png"/><Relationship Id="rId12" Type="http://schemas.openxmlformats.org/officeDocument/2006/relationships/customXml" Target="../ink/ink164.xml"/><Relationship Id="rId11" Type="http://schemas.openxmlformats.org/officeDocument/2006/relationships/image" Target="../media/image153.png"/><Relationship Id="rId10" Type="http://schemas.openxmlformats.org/officeDocument/2006/relationships/customXml" Target="../ink/ink163.xml"/><Relationship Id="rId1" Type="http://schemas.openxmlformats.org/officeDocument/2006/relationships/image" Target="../media/image148.png"/></Relationships>
</file>

<file path=ppt/slides/_rels/slide37.xml.rels><?xml version="1.0" encoding="UTF-8" standalone="yes"?>
<Relationships xmlns="http://schemas.openxmlformats.org/package/2006/relationships"><Relationship Id="rId9" Type="http://schemas.openxmlformats.org/officeDocument/2006/relationships/image" Target="../media/image152.png"/><Relationship Id="rId8" Type="http://schemas.openxmlformats.org/officeDocument/2006/relationships/customXml" Target="../ink/ink172.xml"/><Relationship Id="rId7" Type="http://schemas.openxmlformats.org/officeDocument/2006/relationships/image" Target="../media/image151.png"/><Relationship Id="rId6" Type="http://schemas.openxmlformats.org/officeDocument/2006/relationships/customXml" Target="../ink/ink171.xml"/><Relationship Id="rId5" Type="http://schemas.openxmlformats.org/officeDocument/2006/relationships/image" Target="../media/image150.png"/><Relationship Id="rId4" Type="http://schemas.openxmlformats.org/officeDocument/2006/relationships/customXml" Target="../ink/ink170.xml"/><Relationship Id="rId3" Type="http://schemas.openxmlformats.org/officeDocument/2006/relationships/image" Target="../media/image149.png"/><Relationship Id="rId22" Type="http://schemas.openxmlformats.org/officeDocument/2006/relationships/slideLayout" Target="../slideLayouts/slideLayout2.xml"/><Relationship Id="rId21" Type="http://schemas.openxmlformats.org/officeDocument/2006/relationships/image" Target="../media/image157.png"/><Relationship Id="rId20" Type="http://schemas.openxmlformats.org/officeDocument/2006/relationships/customXml" Target="../ink/ink178.xml"/><Relationship Id="rId2" Type="http://schemas.openxmlformats.org/officeDocument/2006/relationships/customXml" Target="../ink/ink169.xml"/><Relationship Id="rId19" Type="http://schemas.openxmlformats.org/officeDocument/2006/relationships/image" Target="../media/image5.png"/><Relationship Id="rId18" Type="http://schemas.openxmlformats.org/officeDocument/2006/relationships/customXml" Target="../ink/ink177.xml"/><Relationship Id="rId17" Type="http://schemas.openxmlformats.org/officeDocument/2006/relationships/image" Target="../media/image156.png"/><Relationship Id="rId16" Type="http://schemas.openxmlformats.org/officeDocument/2006/relationships/customXml" Target="../ink/ink176.xml"/><Relationship Id="rId15" Type="http://schemas.openxmlformats.org/officeDocument/2006/relationships/image" Target="../media/image155.png"/><Relationship Id="rId14" Type="http://schemas.openxmlformats.org/officeDocument/2006/relationships/customXml" Target="../ink/ink175.xml"/><Relationship Id="rId13" Type="http://schemas.openxmlformats.org/officeDocument/2006/relationships/image" Target="../media/image154.png"/><Relationship Id="rId12" Type="http://schemas.openxmlformats.org/officeDocument/2006/relationships/customXml" Target="../ink/ink174.xml"/><Relationship Id="rId11" Type="http://schemas.openxmlformats.org/officeDocument/2006/relationships/image" Target="../media/image153.png"/><Relationship Id="rId10" Type="http://schemas.openxmlformats.org/officeDocument/2006/relationships/customXml" Target="../ink/ink173.xml"/><Relationship Id="rId1" Type="http://schemas.openxmlformats.org/officeDocument/2006/relationships/image" Target="../media/image14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159.png"/><Relationship Id="rId3" Type="http://schemas.openxmlformats.org/officeDocument/2006/relationships/customXml" Target="../ink/ink180.xml"/><Relationship Id="rId2" Type="http://schemas.openxmlformats.org/officeDocument/2006/relationships/image" Target="../media/image158.png"/><Relationship Id="rId1" Type="http://schemas.openxmlformats.org/officeDocument/2006/relationships/customXml" Target="../ink/ink17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9" Type="http://schemas.openxmlformats.org/officeDocument/2006/relationships/customXml" Target="../ink/ink5.xml"/><Relationship Id="rId8" Type="http://schemas.openxmlformats.org/officeDocument/2006/relationships/image" Target="../media/image5.png"/><Relationship Id="rId7" Type="http://schemas.openxmlformats.org/officeDocument/2006/relationships/customXml" Target="../ink/ink4.xml"/><Relationship Id="rId6" Type="http://schemas.openxmlformats.org/officeDocument/2006/relationships/image" Target="../media/image4.png"/><Relationship Id="rId5" Type="http://schemas.openxmlformats.org/officeDocument/2006/relationships/customXml" Target="../ink/ink3.xml"/><Relationship Id="rId49" Type="http://schemas.openxmlformats.org/officeDocument/2006/relationships/slideLayout" Target="../slideLayouts/slideLayout2.xml"/><Relationship Id="rId48" Type="http://schemas.openxmlformats.org/officeDocument/2006/relationships/image" Target="../media/image25.png"/><Relationship Id="rId47" Type="http://schemas.openxmlformats.org/officeDocument/2006/relationships/customXml" Target="../ink/ink24.xml"/><Relationship Id="rId46" Type="http://schemas.openxmlformats.org/officeDocument/2006/relationships/image" Target="../media/image24.png"/><Relationship Id="rId45" Type="http://schemas.openxmlformats.org/officeDocument/2006/relationships/customXml" Target="../ink/ink23.xml"/><Relationship Id="rId44" Type="http://schemas.openxmlformats.org/officeDocument/2006/relationships/image" Target="../media/image23.png"/><Relationship Id="rId43" Type="http://schemas.openxmlformats.org/officeDocument/2006/relationships/customXml" Target="../ink/ink22.xml"/><Relationship Id="rId42" Type="http://schemas.openxmlformats.org/officeDocument/2006/relationships/image" Target="../media/image22.png"/><Relationship Id="rId41" Type="http://schemas.openxmlformats.org/officeDocument/2006/relationships/customXml" Target="../ink/ink21.xml"/><Relationship Id="rId40" Type="http://schemas.openxmlformats.org/officeDocument/2006/relationships/image" Target="../media/image21.png"/><Relationship Id="rId4" Type="http://schemas.openxmlformats.org/officeDocument/2006/relationships/image" Target="../media/image3.png"/><Relationship Id="rId39" Type="http://schemas.openxmlformats.org/officeDocument/2006/relationships/customXml" Target="../ink/ink20.xml"/><Relationship Id="rId38" Type="http://schemas.openxmlformats.org/officeDocument/2006/relationships/image" Target="../media/image20.png"/><Relationship Id="rId37" Type="http://schemas.openxmlformats.org/officeDocument/2006/relationships/customXml" Target="../ink/ink19.xml"/><Relationship Id="rId36" Type="http://schemas.openxmlformats.org/officeDocument/2006/relationships/image" Target="../media/image19.png"/><Relationship Id="rId35" Type="http://schemas.openxmlformats.org/officeDocument/2006/relationships/customXml" Target="../ink/ink18.xml"/><Relationship Id="rId34" Type="http://schemas.openxmlformats.org/officeDocument/2006/relationships/image" Target="../media/image18.png"/><Relationship Id="rId33" Type="http://schemas.openxmlformats.org/officeDocument/2006/relationships/customXml" Target="../ink/ink17.xml"/><Relationship Id="rId32" Type="http://schemas.openxmlformats.org/officeDocument/2006/relationships/image" Target="../media/image17.png"/><Relationship Id="rId31" Type="http://schemas.openxmlformats.org/officeDocument/2006/relationships/customXml" Target="../ink/ink16.xml"/><Relationship Id="rId30" Type="http://schemas.openxmlformats.org/officeDocument/2006/relationships/image" Target="../media/image16.png"/><Relationship Id="rId3" Type="http://schemas.openxmlformats.org/officeDocument/2006/relationships/customXml" Target="../ink/ink2.xml"/><Relationship Id="rId29" Type="http://schemas.openxmlformats.org/officeDocument/2006/relationships/customXml" Target="../ink/ink15.xml"/><Relationship Id="rId28" Type="http://schemas.openxmlformats.org/officeDocument/2006/relationships/image" Target="../media/image15.png"/><Relationship Id="rId27" Type="http://schemas.openxmlformats.org/officeDocument/2006/relationships/customXml" Target="../ink/ink14.xml"/><Relationship Id="rId26" Type="http://schemas.openxmlformats.org/officeDocument/2006/relationships/image" Target="../media/image14.png"/><Relationship Id="rId25" Type="http://schemas.openxmlformats.org/officeDocument/2006/relationships/customXml" Target="../ink/ink13.xml"/><Relationship Id="rId24" Type="http://schemas.openxmlformats.org/officeDocument/2006/relationships/image" Target="../media/image13.png"/><Relationship Id="rId23" Type="http://schemas.openxmlformats.org/officeDocument/2006/relationships/customXml" Target="../ink/ink12.xml"/><Relationship Id="rId22" Type="http://schemas.openxmlformats.org/officeDocument/2006/relationships/image" Target="../media/image12.png"/><Relationship Id="rId21" Type="http://schemas.openxmlformats.org/officeDocument/2006/relationships/customXml" Target="../ink/ink11.xml"/><Relationship Id="rId20" Type="http://schemas.openxmlformats.org/officeDocument/2006/relationships/image" Target="../media/image11.png"/><Relationship Id="rId2" Type="http://schemas.openxmlformats.org/officeDocument/2006/relationships/image" Target="../media/image2.png"/><Relationship Id="rId19" Type="http://schemas.openxmlformats.org/officeDocument/2006/relationships/customXml" Target="../ink/ink10.xml"/><Relationship Id="rId18" Type="http://schemas.openxmlformats.org/officeDocument/2006/relationships/image" Target="../media/image10.png"/><Relationship Id="rId17" Type="http://schemas.openxmlformats.org/officeDocument/2006/relationships/customXml" Target="../ink/ink9.xml"/><Relationship Id="rId16" Type="http://schemas.openxmlformats.org/officeDocument/2006/relationships/image" Target="../media/image9.png"/><Relationship Id="rId15" Type="http://schemas.openxmlformats.org/officeDocument/2006/relationships/customXml" Target="../ink/ink8.xml"/><Relationship Id="rId14" Type="http://schemas.openxmlformats.org/officeDocument/2006/relationships/image" Target="../media/image8.png"/><Relationship Id="rId13" Type="http://schemas.openxmlformats.org/officeDocument/2006/relationships/customXml" Target="../ink/ink7.xml"/><Relationship Id="rId12" Type="http://schemas.openxmlformats.org/officeDocument/2006/relationships/image" Target="../media/image7.png"/><Relationship Id="rId11" Type="http://schemas.openxmlformats.org/officeDocument/2006/relationships/customXml" Target="../ink/ink6.xml"/><Relationship Id="rId10" Type="http://schemas.openxmlformats.org/officeDocument/2006/relationships/image" Target="../media/image6.png"/><Relationship Id="rId1"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Design and Analysis of Algorithms</a:t>
            </a:r>
            <a:endParaRPr lang="en-US" dirty="0"/>
          </a:p>
        </p:txBody>
      </p:sp>
      <p:sp>
        <p:nvSpPr>
          <p:cNvPr id="3" name="Subtitle 2"/>
          <p:cNvSpPr>
            <a:spLocks noGrp="1"/>
          </p:cNvSpPr>
          <p:nvPr>
            <p:ph type="subTitle" idx="1"/>
          </p:nvPr>
        </p:nvSpPr>
        <p:spPr/>
        <p:txBody>
          <a:bodyPr/>
          <a:lstStyle/>
          <a:p>
            <a:r>
              <a:rPr lang="en-US" dirty="0"/>
              <a:t>Lecture 06</a:t>
            </a:r>
            <a:endParaRPr lang="en-US" dirty="0"/>
          </a:p>
          <a:p>
            <a:r>
              <a:rPr lang="en-US" dirty="0"/>
              <a:t>Optimization Problem: Dynamic Programming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p:cNvGraphicFramePr>
            <a:graphicFrameLocks noGrp="1"/>
          </p:cNvGraphicFramePr>
          <p:nvPr>
            <p:ph idx="1"/>
          </p:nvPr>
        </p:nvGraphicFramePr>
        <p:xfrm>
          <a:off x="3338286" y="1500554"/>
          <a:ext cx="8015510" cy="3540713"/>
        </p:xfrm>
        <a:graphic>
          <a:graphicData uri="http://schemas.openxmlformats.org/drawingml/2006/table">
            <a:tbl>
              <a:tblPr firstRow="1" bandRow="1">
                <a:tableStyleId>{93296810-A885-4BE3-A3E7-6D5BEEA58F35}</a:tableStyleId>
              </a:tblPr>
              <a:tblGrid>
                <a:gridCol w="573801"/>
                <a:gridCol w="676519"/>
                <a:gridCol w="676519"/>
                <a:gridCol w="676519"/>
                <a:gridCol w="676519"/>
                <a:gridCol w="676519"/>
                <a:gridCol w="676519"/>
                <a:gridCol w="676519"/>
                <a:gridCol w="676519"/>
                <a:gridCol w="676519"/>
                <a:gridCol w="676519"/>
                <a:gridCol w="676519"/>
              </a:tblGrid>
              <a:tr h="379758">
                <a:tc>
                  <a:txBody>
                    <a:bodyPr/>
                    <a:lstStyle/>
                    <a:p>
                      <a:endParaRPr lang="en-US" b="1" dirty="0"/>
                    </a:p>
                  </a:txBody>
                  <a:tcPr/>
                </a:tc>
                <a:tc>
                  <a:txBody>
                    <a:bodyPr/>
                    <a:lstStyle/>
                    <a:p>
                      <a:r>
                        <a:rPr lang="en-US" dirty="0"/>
                        <a:t>0</a:t>
                      </a:r>
                      <a:endParaRPr lang="en-US" b="1" dirty="0"/>
                    </a:p>
                  </a:txBody>
                  <a:tcPr/>
                </a:tc>
                <a:tc>
                  <a:txBody>
                    <a:bodyPr/>
                    <a:lstStyle/>
                    <a:p>
                      <a:r>
                        <a:rPr lang="en-US" dirty="0"/>
                        <a:t>1</a:t>
                      </a:r>
                      <a:endParaRPr lang="en-US" b="1" dirty="0"/>
                    </a:p>
                  </a:txBody>
                  <a:tcPr/>
                </a:tc>
                <a:tc>
                  <a:txBody>
                    <a:bodyPr/>
                    <a:lstStyle/>
                    <a:p>
                      <a:r>
                        <a:rPr lang="en-US" dirty="0"/>
                        <a:t>2</a:t>
                      </a:r>
                      <a:endParaRPr lang="en-US" b="1" dirty="0"/>
                    </a:p>
                  </a:txBody>
                  <a:tcPr/>
                </a:tc>
                <a:tc>
                  <a:txBody>
                    <a:bodyPr/>
                    <a:lstStyle/>
                    <a:p>
                      <a:r>
                        <a:rPr lang="en-US" dirty="0"/>
                        <a:t>3</a:t>
                      </a:r>
                      <a:endParaRPr lang="en-US" b="1" dirty="0"/>
                    </a:p>
                  </a:txBody>
                  <a:tcPr/>
                </a:tc>
                <a:tc>
                  <a:txBody>
                    <a:bodyPr/>
                    <a:lstStyle/>
                    <a:p>
                      <a:r>
                        <a:rPr lang="en-US" dirty="0"/>
                        <a:t>4</a:t>
                      </a:r>
                      <a:endParaRPr lang="en-US" b="1" dirty="0"/>
                    </a:p>
                  </a:txBody>
                  <a:tcPr/>
                </a:tc>
                <a:tc>
                  <a:txBody>
                    <a:bodyPr/>
                    <a:lstStyle/>
                    <a:p>
                      <a:r>
                        <a:rPr lang="en-US" dirty="0"/>
                        <a:t>5</a:t>
                      </a:r>
                      <a:endParaRPr lang="en-US" b="1" dirty="0"/>
                    </a:p>
                  </a:txBody>
                  <a:tcPr/>
                </a:tc>
                <a:tc>
                  <a:txBody>
                    <a:bodyPr/>
                    <a:lstStyle/>
                    <a:p>
                      <a:r>
                        <a:rPr lang="en-US" dirty="0"/>
                        <a:t>6</a:t>
                      </a:r>
                      <a:endParaRPr lang="en-US" b="1" dirty="0"/>
                    </a:p>
                  </a:txBody>
                  <a:tcPr/>
                </a:tc>
                <a:tc>
                  <a:txBody>
                    <a:bodyPr/>
                    <a:lstStyle/>
                    <a:p>
                      <a:r>
                        <a:rPr lang="en-US" dirty="0"/>
                        <a:t>7</a:t>
                      </a:r>
                      <a:endParaRPr lang="en-US" b="1" dirty="0"/>
                    </a:p>
                  </a:txBody>
                  <a:tcPr/>
                </a:tc>
                <a:tc>
                  <a:txBody>
                    <a:bodyPr/>
                    <a:lstStyle/>
                    <a:p>
                      <a:r>
                        <a:rPr lang="en-US" dirty="0"/>
                        <a:t>8</a:t>
                      </a:r>
                      <a:endParaRPr lang="en-US" b="1" dirty="0"/>
                    </a:p>
                  </a:txBody>
                  <a:tcPr/>
                </a:tc>
                <a:tc>
                  <a:txBody>
                    <a:bodyPr/>
                    <a:lstStyle/>
                    <a:p>
                      <a:r>
                        <a:rPr lang="en-US" dirty="0"/>
                        <a:t>9</a:t>
                      </a:r>
                      <a:endParaRPr lang="en-US" b="1" dirty="0"/>
                    </a:p>
                  </a:txBody>
                  <a:tcPr/>
                </a:tc>
                <a:tc>
                  <a:txBody>
                    <a:bodyPr/>
                    <a:lstStyle/>
                    <a:p>
                      <a:r>
                        <a:rPr lang="en-US" dirty="0"/>
                        <a:t>10</a:t>
                      </a:r>
                      <a:endParaRPr lang="en-US" b="1" dirty="0"/>
                    </a:p>
                  </a:txBody>
                  <a:tcPr/>
                </a:tc>
              </a:tr>
              <a:tr h="451565">
                <a:tc>
                  <a:txBody>
                    <a:bodyPr/>
                    <a:lstStyle/>
                    <a:p>
                      <a:r>
                        <a:rPr lang="en-US"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r>
              <a:tr h="451565">
                <a:tc>
                  <a:txBody>
                    <a:bodyPr/>
                    <a:lstStyle/>
                    <a:p>
                      <a:r>
                        <a:rPr lang="en-US" dirty="0"/>
                        <a:t>1</a:t>
                      </a:r>
                      <a:endParaRPr lang="en-US" b="1" dirty="0"/>
                    </a:p>
                  </a:txBody>
                  <a:tcPr/>
                </a:tc>
                <a:tc>
                  <a:txBody>
                    <a:bodyPr/>
                    <a:lstStyle/>
                    <a:p>
                      <a:r>
                        <a:rPr lang="en-US" b="1" dirty="0"/>
                        <a:t>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r>
              <a:tr h="451565">
                <a:tc>
                  <a:txBody>
                    <a:bodyPr/>
                    <a:lstStyle/>
                    <a:p>
                      <a:r>
                        <a:rPr lang="en-US" dirty="0"/>
                        <a:t>2</a:t>
                      </a:r>
                      <a:endParaRPr lang="en-US" b="1" dirty="0"/>
                    </a:p>
                  </a:txBody>
                  <a:tcPr/>
                </a:tc>
                <a:tc>
                  <a:txBody>
                    <a:bodyPr/>
                    <a:lstStyle/>
                    <a:p>
                      <a:r>
                        <a:rPr lang="en-US" b="1" dirty="0"/>
                        <a:t>0</a:t>
                      </a:r>
                      <a:endParaRPr lang="en-US" b="1" dirty="0"/>
                    </a:p>
                  </a:txBody>
                  <a:tcPr/>
                </a:tc>
                <a:tc>
                  <a:txBody>
                    <a:bodyPr/>
                    <a:lstStyle/>
                    <a:p>
                      <a:endParaRPr lang="en-US" b="1" dirty="0"/>
                    </a:p>
                  </a:txBody>
                  <a:tcPr/>
                </a:tc>
                <a:tc>
                  <a:txBody>
                    <a:bodyPr/>
                    <a:lstStyle/>
                    <a:p>
                      <a:r>
                        <a:rPr lang="en-US" b="1" dirty="0"/>
                        <a:t>50</a:t>
                      </a:r>
                      <a:endParaRPr lang="en-US" b="1" dirty="0"/>
                    </a:p>
                  </a:txBody>
                  <a:tcPr/>
                </a:tc>
                <a:tc>
                  <a:txBody>
                    <a:bodyPr/>
                    <a:lstStyle/>
                    <a:p>
                      <a:endParaRPr lang="en-US" b="1" dirty="0"/>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r>
              <a:tr h="451565">
                <a:tc>
                  <a:txBody>
                    <a:bodyPr/>
                    <a:lstStyle/>
                    <a:p>
                      <a:r>
                        <a:rPr lang="en-US" dirty="0"/>
                        <a:t>3</a:t>
                      </a:r>
                      <a:endParaRPr lang="en-US" b="1" dirty="0"/>
                    </a:p>
                  </a:txBody>
                  <a:tcPr/>
                </a:tc>
                <a:tc>
                  <a:txBody>
                    <a:bodyPr/>
                    <a:lstStyle/>
                    <a:p>
                      <a:r>
                        <a:rPr lang="en-US" b="1" dirty="0"/>
                        <a:t>0</a:t>
                      </a:r>
                      <a:endParaRPr lang="en-US" b="1" dirty="0"/>
                    </a:p>
                  </a:txBody>
                  <a:tcPr/>
                </a:tc>
                <a:tc>
                  <a:txBody>
                    <a:bodyPr/>
                    <a:lstStyle/>
                    <a:p>
                      <a:r>
                        <a:rPr lang="en-US" b="1" dirty="0"/>
                        <a:t>20</a:t>
                      </a:r>
                      <a:endParaRPr lang="en-US" b="1" dirty="0"/>
                    </a:p>
                  </a:txBody>
                  <a:tcPr/>
                </a:tc>
                <a:tc>
                  <a:txBody>
                    <a:bodyPr/>
                    <a:lstStyle/>
                    <a:p>
                      <a:endParaRPr lang="en-US" b="1" dirty="0"/>
                    </a:p>
                  </a:txBody>
                  <a:tcPr/>
                </a:tc>
                <a:tc>
                  <a:txBody>
                    <a:bodyPr/>
                    <a:lstStyle/>
                    <a:p>
                      <a:endParaRPr lang="en-US" b="1" dirty="0"/>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r>
              <a:tr h="451565">
                <a:tc>
                  <a:txBody>
                    <a:bodyPr/>
                    <a:lstStyle/>
                    <a:p>
                      <a:r>
                        <a:rPr lang="en-US" dirty="0"/>
                        <a:t>4</a:t>
                      </a:r>
                      <a:endParaRPr lang="en-US" b="1" dirty="0"/>
                    </a:p>
                  </a:txBody>
                  <a:tcPr/>
                </a:tc>
                <a:tc>
                  <a:txBody>
                    <a:bodyPr/>
                    <a:lstStyle/>
                    <a:p>
                      <a:r>
                        <a:rPr lang="en-US" b="1" dirty="0"/>
                        <a:t>0</a:t>
                      </a:r>
                      <a:endParaRPr lang="en-US" b="1" dirty="0"/>
                    </a:p>
                  </a:txBody>
                  <a:tcPr/>
                </a:tc>
                <a:tc>
                  <a:txBody>
                    <a:bodyPr/>
                    <a:lstStyle/>
                    <a:p>
                      <a:endParaRPr lang="en-US" b="1"/>
                    </a:p>
                  </a:txBody>
                  <a:tcPr/>
                </a:tc>
                <a:tc>
                  <a:txBody>
                    <a:bodyPr/>
                    <a:lstStyle/>
                    <a:p>
                      <a:endParaRPr lang="en-US" b="1"/>
                    </a:p>
                  </a:txBody>
                  <a:tcPr/>
                </a:tc>
                <a:tc>
                  <a:txBody>
                    <a:bodyPr/>
                    <a:lstStyle/>
                    <a:p>
                      <a:endParaRPr lang="en-US" b="1" dirty="0"/>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dirty="0"/>
                    </a:p>
                  </a:txBody>
                  <a:tcPr/>
                </a:tc>
                <a:tc>
                  <a:txBody>
                    <a:bodyPr/>
                    <a:lstStyle/>
                    <a:p>
                      <a:endParaRPr lang="en-US" b="1"/>
                    </a:p>
                  </a:txBody>
                  <a:tcPr/>
                </a:tc>
                <a:tc>
                  <a:txBody>
                    <a:bodyPr/>
                    <a:lstStyle/>
                    <a:p>
                      <a:endParaRPr lang="en-US" b="1"/>
                    </a:p>
                  </a:txBody>
                  <a:tcPr/>
                </a:tc>
                <a:tc>
                  <a:txBody>
                    <a:bodyPr/>
                    <a:lstStyle/>
                    <a:p>
                      <a:endParaRPr lang="en-US" b="1"/>
                    </a:p>
                  </a:txBody>
                  <a:tcPr/>
                </a:tc>
              </a:tr>
              <a:tr h="451565">
                <a:tc>
                  <a:txBody>
                    <a:bodyPr/>
                    <a:lstStyle/>
                    <a:p>
                      <a:r>
                        <a:rPr lang="en-US" dirty="0"/>
                        <a:t>5</a:t>
                      </a:r>
                      <a:endParaRPr lang="en-US" b="1" dirty="0"/>
                    </a:p>
                  </a:txBody>
                  <a:tcPr/>
                </a:tc>
                <a:tc>
                  <a:txBody>
                    <a:bodyPr/>
                    <a:lstStyle/>
                    <a:p>
                      <a:r>
                        <a:rPr lang="en-US" b="1" dirty="0"/>
                        <a:t>0</a:t>
                      </a:r>
                      <a:endParaRPr lang="en-US" b="1" dirty="0"/>
                    </a:p>
                  </a:txBody>
                  <a:tcPr/>
                </a:tc>
                <a:tc>
                  <a:txBody>
                    <a:bodyPr/>
                    <a:lstStyle/>
                    <a:p>
                      <a:endParaRPr lang="en-US" b="1"/>
                    </a:p>
                  </a:txBody>
                  <a:tcPr/>
                </a:tc>
                <a:tc>
                  <a:txBody>
                    <a:bodyPr/>
                    <a:lstStyle/>
                    <a:p>
                      <a:endParaRPr lang="en-US" b="1"/>
                    </a:p>
                  </a:txBody>
                  <a:tcPr/>
                </a:tc>
                <a:tc>
                  <a:txBody>
                    <a:bodyPr/>
                    <a:lstStyle/>
                    <a:p>
                      <a:endParaRPr lang="en-US" b="1" dirty="0"/>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r>
              <a:tr h="451565">
                <a:tc>
                  <a:txBody>
                    <a:bodyPr/>
                    <a:lstStyle/>
                    <a:p>
                      <a:r>
                        <a:rPr lang="en-US" dirty="0"/>
                        <a:t>6</a:t>
                      </a:r>
                      <a:endParaRPr lang="en-US" b="1" dirty="0"/>
                    </a:p>
                  </a:txBody>
                  <a:tcPr/>
                </a:tc>
                <a:tc>
                  <a:txBody>
                    <a:bodyPr/>
                    <a:lstStyle/>
                    <a:p>
                      <a:r>
                        <a:rPr lang="en-US" b="1" dirty="0"/>
                        <a:t>0</a:t>
                      </a:r>
                      <a:endParaRPr lang="en-US" b="1" dirty="0"/>
                    </a:p>
                  </a:txBody>
                  <a:tcPr/>
                </a:tc>
                <a:tc>
                  <a:txBody>
                    <a:bodyPr/>
                    <a:lstStyle/>
                    <a:p>
                      <a:endParaRPr lang="en-US" b="1" dirty="0"/>
                    </a:p>
                  </a:txBody>
                  <a:tcPr/>
                </a:tc>
                <a:tc>
                  <a:txBody>
                    <a:bodyPr/>
                    <a:lstStyle/>
                    <a:p>
                      <a:endParaRPr lang="en-US" b="1" dirty="0"/>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dirty="0"/>
                    </a:p>
                  </a:txBody>
                  <a:tcPr/>
                </a:tc>
              </a:tr>
            </a:tbl>
          </a:graphicData>
        </a:graphic>
      </p:graphicFrame>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
        <p:nvSpPr>
          <p:cNvPr id="6" name="TextBox 5"/>
          <p:cNvSpPr txBox="1"/>
          <p:nvPr/>
        </p:nvSpPr>
        <p:spPr>
          <a:xfrm>
            <a:off x="3235568" y="961292"/>
            <a:ext cx="394660" cy="369332"/>
          </a:xfrm>
          <a:prstGeom prst="rect">
            <a:avLst/>
          </a:prstGeom>
          <a:noFill/>
        </p:spPr>
        <p:txBody>
          <a:bodyPr wrap="none" rtlCol="0">
            <a:spAutoFit/>
          </a:bodyPr>
          <a:lstStyle/>
          <a:p>
            <a:r>
              <a:rPr lang="en-US" b="1" dirty="0"/>
              <a:t>W</a:t>
            </a:r>
            <a:endParaRPr lang="en-US" b="1" dirty="0"/>
          </a:p>
        </p:txBody>
      </p:sp>
      <p:sp>
        <p:nvSpPr>
          <p:cNvPr id="7" name="TextBox 6"/>
          <p:cNvSpPr txBox="1"/>
          <p:nvPr/>
        </p:nvSpPr>
        <p:spPr>
          <a:xfrm>
            <a:off x="2649414" y="1500554"/>
            <a:ext cx="398585" cy="369332"/>
          </a:xfrm>
          <a:prstGeom prst="rect">
            <a:avLst/>
          </a:prstGeom>
          <a:noFill/>
        </p:spPr>
        <p:txBody>
          <a:bodyPr wrap="square" rtlCol="0">
            <a:spAutoFit/>
          </a:bodyPr>
          <a:lstStyle/>
          <a:p>
            <a:r>
              <a:rPr lang="en-US" b="1" dirty="0"/>
              <a:t>I </a:t>
            </a:r>
            <a:endParaRPr lang="en-US" b="1" dirty="0"/>
          </a:p>
        </p:txBody>
      </p:sp>
      <p:graphicFrame>
        <p:nvGraphicFramePr>
          <p:cNvPr id="8" name="Table 8"/>
          <p:cNvGraphicFramePr>
            <a:graphicFrameLocks noGrp="1"/>
          </p:cNvGraphicFramePr>
          <p:nvPr/>
        </p:nvGraphicFramePr>
        <p:xfrm>
          <a:off x="744442" y="1685220"/>
          <a:ext cx="1598228" cy="3992880"/>
        </p:xfrm>
        <a:graphic>
          <a:graphicData uri="http://schemas.openxmlformats.org/drawingml/2006/table">
            <a:tbl>
              <a:tblPr firstRow="1" bandRow="1">
                <a:tableStyleId>{2A488322-F2BA-4B5B-9748-0D474271808F}</a:tableStyleId>
              </a:tblPr>
              <a:tblGrid>
                <a:gridCol w="799114"/>
                <a:gridCol w="799114"/>
              </a:tblGrid>
              <a:tr h="363118">
                <a:tc>
                  <a:txBody>
                    <a:bodyPr/>
                    <a:lstStyle/>
                    <a:p>
                      <a:r>
                        <a:rPr lang="en-US" sz="2800" dirty="0"/>
                        <a:t>Pi</a:t>
                      </a:r>
                      <a:endParaRPr lang="en-US" sz="2800" dirty="0"/>
                    </a:p>
                  </a:txBody>
                  <a:tcPr/>
                </a:tc>
                <a:tc>
                  <a:txBody>
                    <a:bodyPr/>
                    <a:lstStyle/>
                    <a:p>
                      <a:r>
                        <a:rPr lang="en-US" sz="2800" dirty="0"/>
                        <a:t>Wi</a:t>
                      </a:r>
                      <a:endParaRPr lang="en-US" sz="2800" dirty="0"/>
                    </a:p>
                  </a:txBody>
                  <a:tcPr/>
                </a:tc>
              </a:tr>
              <a:tr h="363118">
                <a:tc>
                  <a:txBody>
                    <a:bodyPr/>
                    <a:lstStyle/>
                    <a:p>
                      <a:r>
                        <a:rPr lang="en-US" sz="2800" dirty="0">
                          <a:solidFill>
                            <a:srgbClr val="FF0000"/>
                          </a:solidFill>
                        </a:rPr>
                        <a:t>20</a:t>
                      </a:r>
                      <a:endParaRPr lang="en-US" sz="2800" dirty="0">
                        <a:solidFill>
                          <a:srgbClr val="FF0000"/>
                        </a:solidFill>
                      </a:endParaRPr>
                    </a:p>
                  </a:txBody>
                  <a:tcPr/>
                </a:tc>
                <a:tc>
                  <a:txBody>
                    <a:bodyPr/>
                    <a:lstStyle/>
                    <a:p>
                      <a:r>
                        <a:rPr lang="en-US" sz="2800" dirty="0">
                          <a:solidFill>
                            <a:srgbClr val="FF0000"/>
                          </a:solidFill>
                        </a:rPr>
                        <a:t>1</a:t>
                      </a:r>
                      <a:endParaRPr lang="en-US" sz="2800" dirty="0">
                        <a:solidFill>
                          <a:srgbClr val="FF0000"/>
                        </a:solidFill>
                      </a:endParaRPr>
                    </a:p>
                  </a:txBody>
                  <a:tcPr/>
                </a:tc>
              </a:tr>
              <a:tr h="363118">
                <a:tc>
                  <a:txBody>
                    <a:bodyPr/>
                    <a:lstStyle/>
                    <a:p>
                      <a:r>
                        <a:rPr lang="en-US" sz="2800" dirty="0"/>
                        <a:t>50</a:t>
                      </a:r>
                      <a:endParaRPr lang="en-US" sz="2800" dirty="0"/>
                    </a:p>
                  </a:txBody>
                  <a:tcPr/>
                </a:tc>
                <a:tc>
                  <a:txBody>
                    <a:bodyPr/>
                    <a:lstStyle/>
                    <a:p>
                      <a:r>
                        <a:rPr lang="en-US" sz="2800" dirty="0"/>
                        <a:t>2</a:t>
                      </a:r>
                      <a:endParaRPr lang="en-US" sz="2800" dirty="0"/>
                    </a:p>
                  </a:txBody>
                  <a:tcPr/>
                </a:tc>
              </a:tr>
              <a:tr h="363118">
                <a:tc>
                  <a:txBody>
                    <a:bodyPr/>
                    <a:lstStyle/>
                    <a:p>
                      <a:r>
                        <a:rPr lang="en-US" sz="2800" dirty="0"/>
                        <a:t>60</a:t>
                      </a:r>
                      <a:endParaRPr lang="en-US" sz="2800" dirty="0"/>
                    </a:p>
                  </a:txBody>
                  <a:tcPr/>
                </a:tc>
                <a:tc>
                  <a:txBody>
                    <a:bodyPr/>
                    <a:lstStyle/>
                    <a:p>
                      <a:r>
                        <a:rPr lang="en-US" sz="2800" dirty="0"/>
                        <a:t>3</a:t>
                      </a:r>
                      <a:endParaRPr lang="en-US" sz="2800" dirty="0"/>
                    </a:p>
                  </a:txBody>
                  <a:tcPr/>
                </a:tc>
              </a:tr>
              <a:tr h="363118">
                <a:tc>
                  <a:txBody>
                    <a:bodyPr/>
                    <a:lstStyle/>
                    <a:p>
                      <a:r>
                        <a:rPr lang="en-US" sz="2800" dirty="0"/>
                        <a:t>30</a:t>
                      </a:r>
                      <a:endParaRPr lang="en-US" sz="2800" dirty="0"/>
                    </a:p>
                  </a:txBody>
                  <a:tcPr/>
                </a:tc>
                <a:tc>
                  <a:txBody>
                    <a:bodyPr/>
                    <a:lstStyle/>
                    <a:p>
                      <a:r>
                        <a:rPr lang="en-US" sz="2800" dirty="0"/>
                        <a:t>4</a:t>
                      </a:r>
                      <a:endParaRPr lang="en-US" sz="2800" dirty="0"/>
                    </a:p>
                  </a:txBody>
                  <a:tcPr/>
                </a:tc>
              </a:tr>
              <a:tr h="363118">
                <a:tc>
                  <a:txBody>
                    <a:bodyPr/>
                    <a:lstStyle/>
                    <a:p>
                      <a:r>
                        <a:rPr lang="en-US" sz="2800" dirty="0"/>
                        <a:t>70</a:t>
                      </a:r>
                      <a:endParaRPr lang="en-US" sz="2800" dirty="0"/>
                    </a:p>
                  </a:txBody>
                  <a:tcPr/>
                </a:tc>
                <a:tc>
                  <a:txBody>
                    <a:bodyPr/>
                    <a:lstStyle/>
                    <a:p>
                      <a:r>
                        <a:rPr lang="en-US" sz="2800" dirty="0"/>
                        <a:t>5</a:t>
                      </a:r>
                      <a:endParaRPr lang="en-US" sz="2800" dirty="0"/>
                    </a:p>
                  </a:txBody>
                  <a:tcPr/>
                </a:tc>
              </a:tr>
              <a:tr h="363118">
                <a:tc>
                  <a:txBody>
                    <a:bodyPr/>
                    <a:lstStyle/>
                    <a:p>
                      <a:r>
                        <a:rPr lang="en-US" sz="2800" dirty="0"/>
                        <a:t>90</a:t>
                      </a:r>
                      <a:endParaRPr lang="en-US" sz="2800" dirty="0"/>
                    </a:p>
                  </a:txBody>
                  <a:tcPr/>
                </a:tc>
                <a:tc>
                  <a:txBody>
                    <a:bodyPr/>
                    <a:lstStyle/>
                    <a:p>
                      <a:r>
                        <a:rPr lang="en-US" sz="2800" dirty="0"/>
                        <a:t>6</a:t>
                      </a:r>
                      <a:endParaRPr lang="en-US" sz="2800" dirty="0"/>
                    </a:p>
                  </a:txBody>
                  <a:tcPr/>
                </a:tc>
              </a:tr>
              <a:tr h="363118">
                <a:tc>
                  <a:txBody>
                    <a:bodyPr/>
                    <a:lstStyle/>
                    <a:p>
                      <a:endParaRPr lang="en-US" dirty="0"/>
                    </a:p>
                  </a:txBody>
                  <a:tcPr/>
                </a:tc>
                <a:tc>
                  <a:txBody>
                    <a:bodyPr/>
                    <a:lstStyle/>
                    <a:p>
                      <a:endParaRPr lang="en-US" dirty="0"/>
                    </a:p>
                  </a:txBody>
                  <a:tcPr/>
                </a:tc>
              </a:tr>
            </a:tbl>
          </a:graphicData>
        </a:graphic>
      </p:graphicFrame>
      <mc:AlternateContent xmlns:mc="http://schemas.openxmlformats.org/markup-compatibility/2006" xmlns:p14="http://schemas.microsoft.com/office/powerpoint/2010/main">
        <mc:Choice Requires="p14">
          <p:contentPart r:id="rId1" p14:bwMode="auto">
            <p14:nvContentPartPr>
              <p14:cNvPr id="17" name="Ink 16"/>
              <p14:cNvContentPartPr/>
              <p14:nvPr/>
            </p14:nvContentPartPr>
            <p14:xfrm>
              <a:off x="163823" y="4578720"/>
              <a:ext cx="360" cy="360"/>
            </p14:xfrm>
          </p:contentPart>
        </mc:Choice>
        <mc:Fallback xmlns="">
          <p:pic>
            <p:nvPicPr>
              <p:cNvPr id="17" name="Ink 16"/>
            </p:nvPicPr>
            <p:blipFill>
              <a:blip r:embed="rId2"/>
            </p:blipFill>
            <p:spPr>
              <a:xfrm>
                <a:off x="163823" y="4578720"/>
                <a:ext cx="360" cy="360"/>
              </a:xfrm>
              <a:prstGeom prst="rect"/>
            </p:spPr>
          </p:pic>
        </mc:Fallback>
      </mc:AlternateContent>
      <p:grpSp>
        <p:nvGrpSpPr>
          <p:cNvPr id="55" name="Group 54"/>
          <p:cNvGrpSpPr/>
          <p:nvPr/>
        </p:nvGrpSpPr>
        <p:grpSpPr>
          <a:xfrm>
            <a:off x="4622423" y="2908680"/>
            <a:ext cx="562320" cy="333360"/>
            <a:chOff x="4622423" y="2908680"/>
            <a:chExt cx="562320" cy="333360"/>
          </a:xfrm>
        </p:grpSpPr>
        <mc:AlternateContent xmlns:mc="http://schemas.openxmlformats.org/markup-compatibility/2006" xmlns:p14="http://schemas.microsoft.com/office/powerpoint/2010/main">
          <mc:Choice Requires="p14">
            <p:contentPart r:id="rId3" p14:bwMode="auto">
              <p14:nvContentPartPr>
                <p14:cNvPr id="53" name="Ink 52"/>
                <p14:cNvContentPartPr/>
                <p14:nvPr/>
              </p14:nvContentPartPr>
              <p14:xfrm>
                <a:off x="4622423" y="2924160"/>
                <a:ext cx="361440" cy="317880"/>
              </p14:xfrm>
            </p:contentPart>
          </mc:Choice>
          <mc:Fallback xmlns="">
            <p:pic>
              <p:nvPicPr>
                <p:cNvPr id="53" name="Ink 52"/>
              </p:nvPicPr>
              <p:blipFill>
                <a:blip r:embed="rId4"/>
              </p:blipFill>
              <p:spPr>
                <a:xfrm>
                  <a:off x="4622423" y="2924160"/>
                  <a:ext cx="361440" cy="31788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4" name="Ink 53"/>
                <p14:cNvContentPartPr/>
                <p14:nvPr/>
              </p14:nvContentPartPr>
              <p14:xfrm>
                <a:off x="4977743" y="2908680"/>
                <a:ext cx="207000" cy="232200"/>
              </p14:xfrm>
            </p:contentPart>
          </mc:Choice>
          <mc:Fallback xmlns="">
            <p:pic>
              <p:nvPicPr>
                <p:cNvPr id="54" name="Ink 53"/>
              </p:nvPicPr>
              <p:blipFill>
                <a:blip r:embed="rId6"/>
              </p:blipFill>
              <p:spPr>
                <a:xfrm>
                  <a:off x="4977743" y="2908680"/>
                  <a:ext cx="207000" cy="232200"/>
                </a:xfrm>
                <a:prstGeom prst="rect"/>
              </p:spPr>
            </p:pic>
          </mc:Fallback>
        </mc:AlternateContent>
      </p:grpSp>
      <mc:AlternateContent xmlns:mc="http://schemas.openxmlformats.org/markup-compatibility/2006" xmlns:p14="http://schemas.microsoft.com/office/powerpoint/2010/main">
        <mc:Choice Requires="p14">
          <p:contentPart r:id="rId7" p14:bwMode="auto">
            <p14:nvContentPartPr>
              <p14:cNvPr id="74" name="Ink 73"/>
              <p14:cNvContentPartPr/>
              <p14:nvPr/>
            </p14:nvContentPartPr>
            <p14:xfrm>
              <a:off x="5988983" y="940920"/>
              <a:ext cx="616320" cy="451440"/>
            </p14:xfrm>
          </p:contentPart>
        </mc:Choice>
        <mc:Fallback xmlns="">
          <p:pic>
            <p:nvPicPr>
              <p:cNvPr id="74" name="Ink 73"/>
            </p:nvPicPr>
            <p:blipFill>
              <a:blip r:embed="rId8"/>
            </p:blipFill>
            <p:spPr>
              <a:xfrm>
                <a:off x="5988983" y="940920"/>
                <a:ext cx="616320" cy="451440"/>
              </a:xfrm>
              <a:prstGeom prst="rect"/>
            </p:spPr>
          </p:pic>
        </mc:Fallback>
      </mc:AlternateContent>
      <p:grpSp>
        <p:nvGrpSpPr>
          <p:cNvPr id="112" name="Group 111"/>
          <p:cNvGrpSpPr/>
          <p:nvPr/>
        </p:nvGrpSpPr>
        <p:grpSpPr>
          <a:xfrm>
            <a:off x="4627823" y="871440"/>
            <a:ext cx="335160" cy="495360"/>
            <a:chOff x="4627823" y="871440"/>
            <a:chExt cx="335160" cy="495360"/>
          </a:xfrm>
        </p:grpSpPr>
        <mc:AlternateContent xmlns:mc="http://schemas.openxmlformats.org/markup-compatibility/2006" xmlns:p14="http://schemas.microsoft.com/office/powerpoint/2010/main">
          <mc:Choice Requires="p14">
            <p:contentPart r:id="rId9" p14:bwMode="auto">
              <p14:nvContentPartPr>
                <p14:cNvPr id="110" name="Ink 109"/>
                <p14:cNvContentPartPr/>
                <p14:nvPr/>
              </p14:nvContentPartPr>
              <p14:xfrm>
                <a:off x="4775063" y="871440"/>
                <a:ext cx="3960" cy="488880"/>
              </p14:xfrm>
            </p:contentPart>
          </mc:Choice>
          <mc:Fallback xmlns="">
            <p:pic>
              <p:nvPicPr>
                <p:cNvPr id="110" name="Ink 109"/>
              </p:nvPicPr>
              <p:blipFill>
                <a:blip r:embed="rId10"/>
              </p:blipFill>
              <p:spPr>
                <a:xfrm>
                  <a:off x="4775063" y="871440"/>
                  <a:ext cx="3960" cy="48888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11" name="Ink 110"/>
                <p14:cNvContentPartPr/>
                <p14:nvPr/>
              </p14:nvContentPartPr>
              <p14:xfrm>
                <a:off x="4627823" y="1108680"/>
                <a:ext cx="335160" cy="258120"/>
              </p14:xfrm>
            </p:contentPart>
          </mc:Choice>
          <mc:Fallback xmlns="">
            <p:pic>
              <p:nvPicPr>
                <p:cNvPr id="111" name="Ink 110"/>
              </p:nvPicPr>
              <p:blipFill>
                <a:blip r:embed="rId12"/>
              </p:blipFill>
              <p:spPr>
                <a:xfrm>
                  <a:off x="4627823" y="1108680"/>
                  <a:ext cx="335160" cy="258120"/>
                </a:xfrm>
                <a:prstGeom prst="rect"/>
              </p:spPr>
            </p:pic>
          </mc:Fallback>
        </mc:AlternateContent>
      </p:grpSp>
      <p:grpSp>
        <p:nvGrpSpPr>
          <p:cNvPr id="118" name="Group 117"/>
          <p:cNvGrpSpPr/>
          <p:nvPr/>
        </p:nvGrpSpPr>
        <p:grpSpPr>
          <a:xfrm>
            <a:off x="384143" y="2202360"/>
            <a:ext cx="2625840" cy="1747800"/>
            <a:chOff x="384143" y="2202360"/>
            <a:chExt cx="2625840" cy="1747800"/>
          </a:xfrm>
        </p:grpSpPr>
        <mc:AlternateContent xmlns:mc="http://schemas.openxmlformats.org/markup-compatibility/2006" xmlns:p14="http://schemas.microsoft.com/office/powerpoint/2010/main">
          <mc:Choice Requires="p14">
            <p:contentPart r:id="rId13" p14:bwMode="auto">
              <p14:nvContentPartPr>
                <p14:cNvPr id="107" name="Ink 106"/>
                <p14:cNvContentPartPr/>
                <p14:nvPr/>
              </p14:nvContentPartPr>
              <p14:xfrm>
                <a:off x="2183423" y="3348600"/>
                <a:ext cx="717480" cy="17640"/>
              </p14:xfrm>
            </p:contentPart>
          </mc:Choice>
          <mc:Fallback xmlns="">
            <p:pic>
              <p:nvPicPr>
                <p:cNvPr id="107" name="Ink 106"/>
              </p:nvPicPr>
              <p:blipFill>
                <a:blip r:embed="rId14"/>
              </p:blipFill>
              <p:spPr>
                <a:xfrm>
                  <a:off x="2183423" y="3348600"/>
                  <a:ext cx="717480" cy="1764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08" name="Ink 107"/>
                <p14:cNvContentPartPr/>
                <p14:nvPr/>
              </p14:nvContentPartPr>
              <p14:xfrm>
                <a:off x="2749703" y="3270840"/>
                <a:ext cx="260280" cy="436320"/>
              </p14:xfrm>
            </p:contentPart>
          </mc:Choice>
          <mc:Fallback xmlns="">
            <p:pic>
              <p:nvPicPr>
                <p:cNvPr id="108" name="Ink 107"/>
              </p:nvPicPr>
              <p:blipFill>
                <a:blip r:embed="rId16"/>
              </p:blipFill>
              <p:spPr>
                <a:xfrm>
                  <a:off x="2749703" y="3270840"/>
                  <a:ext cx="260280" cy="43632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17" name="Ink 116"/>
                <p14:cNvContentPartPr/>
                <p14:nvPr/>
              </p14:nvContentPartPr>
              <p14:xfrm>
                <a:off x="384143" y="2202360"/>
                <a:ext cx="2072520" cy="1747800"/>
              </p14:xfrm>
            </p:contentPart>
          </mc:Choice>
          <mc:Fallback xmlns="">
            <p:pic>
              <p:nvPicPr>
                <p:cNvPr id="117" name="Ink 116"/>
              </p:nvPicPr>
              <p:blipFill>
                <a:blip r:embed="rId18"/>
              </p:blipFill>
              <p:spPr>
                <a:xfrm>
                  <a:off x="384143" y="2202360"/>
                  <a:ext cx="2072520" cy="1747800"/>
                </a:xfrm>
                <a:prstGeom prst="rect"/>
              </p:spPr>
            </p:pic>
          </mc:Fallback>
        </mc:AlternateContent>
      </p:grpSp>
      <p:grpSp>
        <p:nvGrpSpPr>
          <p:cNvPr id="121" name="Group 120"/>
          <p:cNvGrpSpPr/>
          <p:nvPr/>
        </p:nvGrpSpPr>
        <p:grpSpPr>
          <a:xfrm>
            <a:off x="2032223" y="2867640"/>
            <a:ext cx="535680" cy="279360"/>
            <a:chOff x="2032223" y="2867640"/>
            <a:chExt cx="535680" cy="279360"/>
          </a:xfrm>
        </p:grpSpPr>
        <mc:AlternateContent xmlns:mc="http://schemas.openxmlformats.org/markup-compatibility/2006" xmlns:p14="http://schemas.microsoft.com/office/powerpoint/2010/main">
          <mc:Choice Requires="p14">
            <p:contentPart r:id="rId19" p14:bwMode="auto">
              <p14:nvContentPartPr>
                <p14:cNvPr id="119" name="Ink 118"/>
                <p14:cNvContentPartPr/>
                <p14:nvPr/>
              </p14:nvContentPartPr>
              <p14:xfrm>
                <a:off x="2177303" y="2932800"/>
                <a:ext cx="390600" cy="360"/>
              </p14:xfrm>
            </p:contentPart>
          </mc:Choice>
          <mc:Fallback xmlns="">
            <p:pic>
              <p:nvPicPr>
                <p:cNvPr id="119" name="Ink 118"/>
              </p:nvPicPr>
              <p:blipFill>
                <a:blip r:embed="rId20"/>
              </p:blipFill>
              <p:spPr>
                <a:xfrm>
                  <a:off x="2177303" y="2932800"/>
                  <a:ext cx="390600" cy="36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20" name="Ink 119"/>
                <p14:cNvContentPartPr/>
                <p14:nvPr/>
              </p14:nvContentPartPr>
              <p14:xfrm>
                <a:off x="2032223" y="2867640"/>
                <a:ext cx="209160" cy="279360"/>
              </p14:xfrm>
            </p:contentPart>
          </mc:Choice>
          <mc:Fallback xmlns="">
            <p:pic>
              <p:nvPicPr>
                <p:cNvPr id="120" name="Ink 119"/>
              </p:nvPicPr>
              <p:blipFill>
                <a:blip r:embed="rId22"/>
              </p:blipFill>
              <p:spPr>
                <a:xfrm>
                  <a:off x="2032223" y="2867640"/>
                  <a:ext cx="209160" cy="279360"/>
                </a:xfrm>
                <a:prstGeom prst="rect"/>
              </p:spPr>
            </p:pic>
          </mc:Fallback>
        </mc:AlternateContent>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p:cNvGraphicFramePr>
            <a:graphicFrameLocks noGrp="1"/>
          </p:cNvGraphicFramePr>
          <p:nvPr>
            <p:ph idx="1"/>
          </p:nvPr>
        </p:nvGraphicFramePr>
        <p:xfrm>
          <a:off x="3235568" y="1500554"/>
          <a:ext cx="8118228" cy="3540713"/>
        </p:xfrm>
        <a:graphic>
          <a:graphicData uri="http://schemas.openxmlformats.org/drawingml/2006/table">
            <a:tbl>
              <a:tblPr firstRow="1" bandRow="1">
                <a:tableStyleId>{93296810-A885-4BE3-A3E7-6D5BEEA58F35}</a:tableStyleId>
              </a:tblPr>
              <a:tblGrid>
                <a:gridCol w="676519"/>
                <a:gridCol w="676519"/>
                <a:gridCol w="676519"/>
                <a:gridCol w="676519"/>
                <a:gridCol w="676519"/>
                <a:gridCol w="676519"/>
                <a:gridCol w="676519"/>
                <a:gridCol w="676519"/>
                <a:gridCol w="676519"/>
                <a:gridCol w="676519"/>
                <a:gridCol w="676519"/>
                <a:gridCol w="676519"/>
              </a:tblGrid>
              <a:tr h="379758">
                <a:tc>
                  <a:txBody>
                    <a:bodyPr/>
                    <a:lstStyle/>
                    <a:p>
                      <a:endParaRPr lang="en-US" b="1" dirty="0"/>
                    </a:p>
                  </a:txBody>
                  <a:tcPr/>
                </a:tc>
                <a:tc>
                  <a:txBody>
                    <a:bodyPr/>
                    <a:lstStyle/>
                    <a:p>
                      <a:r>
                        <a:rPr lang="en-US" dirty="0"/>
                        <a:t>0</a:t>
                      </a:r>
                      <a:endParaRPr lang="en-US" b="1" dirty="0"/>
                    </a:p>
                  </a:txBody>
                  <a:tcPr/>
                </a:tc>
                <a:tc>
                  <a:txBody>
                    <a:bodyPr/>
                    <a:lstStyle/>
                    <a:p>
                      <a:r>
                        <a:rPr lang="en-US" dirty="0"/>
                        <a:t>1</a:t>
                      </a:r>
                      <a:endParaRPr lang="en-US" b="1" dirty="0"/>
                    </a:p>
                  </a:txBody>
                  <a:tcPr/>
                </a:tc>
                <a:tc>
                  <a:txBody>
                    <a:bodyPr/>
                    <a:lstStyle/>
                    <a:p>
                      <a:r>
                        <a:rPr lang="en-US" dirty="0"/>
                        <a:t>2</a:t>
                      </a:r>
                      <a:endParaRPr lang="en-US" b="1" dirty="0"/>
                    </a:p>
                  </a:txBody>
                  <a:tcPr/>
                </a:tc>
                <a:tc>
                  <a:txBody>
                    <a:bodyPr/>
                    <a:lstStyle/>
                    <a:p>
                      <a:r>
                        <a:rPr lang="en-US" dirty="0"/>
                        <a:t>3</a:t>
                      </a:r>
                      <a:endParaRPr lang="en-US" b="1" dirty="0"/>
                    </a:p>
                  </a:txBody>
                  <a:tcPr/>
                </a:tc>
                <a:tc>
                  <a:txBody>
                    <a:bodyPr/>
                    <a:lstStyle/>
                    <a:p>
                      <a:r>
                        <a:rPr lang="en-US" dirty="0"/>
                        <a:t>4</a:t>
                      </a:r>
                      <a:endParaRPr lang="en-US" b="1" dirty="0"/>
                    </a:p>
                  </a:txBody>
                  <a:tcPr/>
                </a:tc>
                <a:tc>
                  <a:txBody>
                    <a:bodyPr/>
                    <a:lstStyle/>
                    <a:p>
                      <a:r>
                        <a:rPr lang="en-US" dirty="0"/>
                        <a:t>5</a:t>
                      </a:r>
                      <a:endParaRPr lang="en-US" b="1" dirty="0"/>
                    </a:p>
                  </a:txBody>
                  <a:tcPr/>
                </a:tc>
                <a:tc>
                  <a:txBody>
                    <a:bodyPr/>
                    <a:lstStyle/>
                    <a:p>
                      <a:r>
                        <a:rPr lang="en-US" dirty="0"/>
                        <a:t>6</a:t>
                      </a:r>
                      <a:endParaRPr lang="en-US" b="1" dirty="0"/>
                    </a:p>
                  </a:txBody>
                  <a:tcPr/>
                </a:tc>
                <a:tc>
                  <a:txBody>
                    <a:bodyPr/>
                    <a:lstStyle/>
                    <a:p>
                      <a:r>
                        <a:rPr lang="en-US" dirty="0"/>
                        <a:t>7</a:t>
                      </a:r>
                      <a:endParaRPr lang="en-US" b="1" dirty="0"/>
                    </a:p>
                  </a:txBody>
                  <a:tcPr/>
                </a:tc>
                <a:tc>
                  <a:txBody>
                    <a:bodyPr/>
                    <a:lstStyle/>
                    <a:p>
                      <a:r>
                        <a:rPr lang="en-US" dirty="0"/>
                        <a:t>8</a:t>
                      </a:r>
                      <a:endParaRPr lang="en-US" b="1" dirty="0"/>
                    </a:p>
                  </a:txBody>
                  <a:tcPr/>
                </a:tc>
                <a:tc>
                  <a:txBody>
                    <a:bodyPr/>
                    <a:lstStyle/>
                    <a:p>
                      <a:r>
                        <a:rPr lang="en-US" dirty="0"/>
                        <a:t>9</a:t>
                      </a:r>
                      <a:endParaRPr lang="en-US" b="1" dirty="0"/>
                    </a:p>
                  </a:txBody>
                  <a:tcPr/>
                </a:tc>
                <a:tc>
                  <a:txBody>
                    <a:bodyPr/>
                    <a:lstStyle/>
                    <a:p>
                      <a:r>
                        <a:rPr lang="en-US" dirty="0"/>
                        <a:t>10</a:t>
                      </a:r>
                      <a:endParaRPr lang="en-US" b="1" dirty="0"/>
                    </a:p>
                  </a:txBody>
                  <a:tcPr/>
                </a:tc>
              </a:tr>
              <a:tr h="451565">
                <a:tc>
                  <a:txBody>
                    <a:bodyPr/>
                    <a:lstStyle/>
                    <a:p>
                      <a:r>
                        <a:rPr lang="en-US"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r>
              <a:tr h="451565">
                <a:tc>
                  <a:txBody>
                    <a:bodyPr/>
                    <a:lstStyle/>
                    <a:p>
                      <a:r>
                        <a:rPr lang="en-US" dirty="0"/>
                        <a:t>1</a:t>
                      </a:r>
                      <a:endParaRPr lang="en-US" b="1" dirty="0"/>
                    </a:p>
                  </a:txBody>
                  <a:tcPr/>
                </a:tc>
                <a:tc>
                  <a:txBody>
                    <a:bodyPr/>
                    <a:lstStyle/>
                    <a:p>
                      <a:r>
                        <a:rPr lang="en-US" b="1" dirty="0"/>
                        <a:t>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r>
              <a:tr h="451565">
                <a:tc>
                  <a:txBody>
                    <a:bodyPr/>
                    <a:lstStyle/>
                    <a:p>
                      <a:r>
                        <a:rPr lang="en-US" dirty="0"/>
                        <a:t>2</a:t>
                      </a:r>
                      <a:endParaRPr lang="en-US" b="1" dirty="0"/>
                    </a:p>
                  </a:txBody>
                  <a:tcPr/>
                </a:tc>
                <a:tc>
                  <a:txBody>
                    <a:bodyPr/>
                    <a:lstStyle/>
                    <a:p>
                      <a:r>
                        <a:rPr lang="en-US" b="1" dirty="0"/>
                        <a:t>0</a:t>
                      </a:r>
                      <a:endParaRPr lang="en-US" b="1" dirty="0"/>
                    </a:p>
                  </a:txBody>
                  <a:tcPr/>
                </a:tc>
                <a:tc>
                  <a:txBody>
                    <a:bodyPr/>
                    <a:lstStyle/>
                    <a:p>
                      <a:r>
                        <a:rPr lang="en-US" b="1" dirty="0"/>
                        <a:t>20</a:t>
                      </a:r>
                      <a:endParaRPr lang="en-US" b="1" dirty="0"/>
                    </a:p>
                  </a:txBody>
                  <a:tcPr/>
                </a:tc>
                <a:tc>
                  <a:txBody>
                    <a:bodyPr/>
                    <a:lstStyle/>
                    <a:p>
                      <a:r>
                        <a:rPr lang="en-US" b="1" dirty="0"/>
                        <a:t>50</a:t>
                      </a:r>
                      <a:endParaRPr lang="en-US" b="1" dirty="0"/>
                    </a:p>
                  </a:txBody>
                  <a:tcPr/>
                </a:tc>
                <a:tc>
                  <a:txBody>
                    <a:bodyPr/>
                    <a:lstStyle/>
                    <a:p>
                      <a:endParaRPr lang="en-US" b="1" dirty="0"/>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r>
              <a:tr h="451565">
                <a:tc>
                  <a:txBody>
                    <a:bodyPr/>
                    <a:lstStyle/>
                    <a:p>
                      <a:r>
                        <a:rPr lang="en-US" dirty="0"/>
                        <a:t>3</a:t>
                      </a:r>
                      <a:endParaRPr lang="en-US" b="1" dirty="0"/>
                    </a:p>
                  </a:txBody>
                  <a:tcPr/>
                </a:tc>
                <a:tc>
                  <a:txBody>
                    <a:bodyPr/>
                    <a:lstStyle/>
                    <a:p>
                      <a:r>
                        <a:rPr lang="en-US" b="1" dirty="0"/>
                        <a:t>0</a:t>
                      </a:r>
                      <a:endParaRPr lang="en-US" b="1" dirty="0"/>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r>
              <a:tr h="451565">
                <a:tc>
                  <a:txBody>
                    <a:bodyPr/>
                    <a:lstStyle/>
                    <a:p>
                      <a:r>
                        <a:rPr lang="en-US" dirty="0"/>
                        <a:t>4</a:t>
                      </a:r>
                      <a:endParaRPr lang="en-US" b="1" dirty="0"/>
                    </a:p>
                  </a:txBody>
                  <a:tcPr/>
                </a:tc>
                <a:tc>
                  <a:txBody>
                    <a:bodyPr/>
                    <a:lstStyle/>
                    <a:p>
                      <a:r>
                        <a:rPr lang="en-US" b="1" dirty="0"/>
                        <a:t>0</a:t>
                      </a:r>
                      <a:endParaRPr lang="en-US" b="1" dirty="0"/>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dirty="0"/>
                    </a:p>
                  </a:txBody>
                  <a:tcPr/>
                </a:tc>
                <a:tc>
                  <a:txBody>
                    <a:bodyPr/>
                    <a:lstStyle/>
                    <a:p>
                      <a:endParaRPr lang="en-US" b="1"/>
                    </a:p>
                  </a:txBody>
                  <a:tcPr/>
                </a:tc>
                <a:tc>
                  <a:txBody>
                    <a:bodyPr/>
                    <a:lstStyle/>
                    <a:p>
                      <a:endParaRPr lang="en-US" b="1"/>
                    </a:p>
                  </a:txBody>
                  <a:tcPr/>
                </a:tc>
                <a:tc>
                  <a:txBody>
                    <a:bodyPr/>
                    <a:lstStyle/>
                    <a:p>
                      <a:endParaRPr lang="en-US" b="1"/>
                    </a:p>
                  </a:txBody>
                  <a:tcPr/>
                </a:tc>
              </a:tr>
              <a:tr h="451565">
                <a:tc>
                  <a:txBody>
                    <a:bodyPr/>
                    <a:lstStyle/>
                    <a:p>
                      <a:r>
                        <a:rPr lang="en-US" dirty="0"/>
                        <a:t>5</a:t>
                      </a:r>
                      <a:endParaRPr lang="en-US" b="1" dirty="0"/>
                    </a:p>
                  </a:txBody>
                  <a:tcPr/>
                </a:tc>
                <a:tc>
                  <a:txBody>
                    <a:bodyPr/>
                    <a:lstStyle/>
                    <a:p>
                      <a:r>
                        <a:rPr lang="en-US" b="1" dirty="0"/>
                        <a:t>0</a:t>
                      </a:r>
                      <a:endParaRPr lang="en-US" b="1" dirty="0"/>
                    </a:p>
                  </a:txBody>
                  <a:tcPr/>
                </a:tc>
                <a:tc>
                  <a:txBody>
                    <a:bodyPr/>
                    <a:lstStyle/>
                    <a:p>
                      <a:endParaRPr lang="en-US" b="1"/>
                    </a:p>
                  </a:txBody>
                  <a:tcPr/>
                </a:tc>
                <a:tc>
                  <a:txBody>
                    <a:bodyPr/>
                    <a:lstStyle/>
                    <a:p>
                      <a:endParaRPr lang="en-US" b="1"/>
                    </a:p>
                  </a:txBody>
                  <a:tcPr/>
                </a:tc>
                <a:tc>
                  <a:txBody>
                    <a:bodyPr/>
                    <a:lstStyle/>
                    <a:p>
                      <a:endParaRPr lang="en-US" b="1" dirty="0"/>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r>
              <a:tr h="451565">
                <a:tc>
                  <a:txBody>
                    <a:bodyPr/>
                    <a:lstStyle/>
                    <a:p>
                      <a:r>
                        <a:rPr lang="en-US" dirty="0"/>
                        <a:t>6</a:t>
                      </a:r>
                      <a:endParaRPr lang="en-US" b="1" dirty="0"/>
                    </a:p>
                  </a:txBody>
                  <a:tcPr/>
                </a:tc>
                <a:tc>
                  <a:txBody>
                    <a:bodyPr/>
                    <a:lstStyle/>
                    <a:p>
                      <a:r>
                        <a:rPr lang="en-US" b="1" dirty="0"/>
                        <a:t>0</a:t>
                      </a:r>
                      <a:endParaRPr lang="en-US" b="1" dirty="0"/>
                    </a:p>
                  </a:txBody>
                  <a:tcPr/>
                </a:tc>
                <a:tc>
                  <a:txBody>
                    <a:bodyPr/>
                    <a:lstStyle/>
                    <a:p>
                      <a:endParaRPr lang="en-US" b="1" dirty="0"/>
                    </a:p>
                  </a:txBody>
                  <a:tcPr/>
                </a:tc>
                <a:tc>
                  <a:txBody>
                    <a:bodyPr/>
                    <a:lstStyle/>
                    <a:p>
                      <a:endParaRPr lang="en-US" b="1" dirty="0"/>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dirty="0"/>
                    </a:p>
                  </a:txBody>
                  <a:tcPr/>
                </a:tc>
              </a:tr>
            </a:tbl>
          </a:graphicData>
        </a:graphic>
      </p:graphicFrame>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
        <p:nvSpPr>
          <p:cNvPr id="6" name="TextBox 5"/>
          <p:cNvSpPr txBox="1"/>
          <p:nvPr/>
        </p:nvSpPr>
        <p:spPr>
          <a:xfrm>
            <a:off x="3235568" y="961292"/>
            <a:ext cx="394660" cy="369332"/>
          </a:xfrm>
          <a:prstGeom prst="rect">
            <a:avLst/>
          </a:prstGeom>
          <a:noFill/>
        </p:spPr>
        <p:txBody>
          <a:bodyPr wrap="none" rtlCol="0">
            <a:spAutoFit/>
          </a:bodyPr>
          <a:lstStyle/>
          <a:p>
            <a:r>
              <a:rPr lang="en-US" b="1" dirty="0"/>
              <a:t>W</a:t>
            </a:r>
            <a:endParaRPr lang="en-US" b="1" dirty="0"/>
          </a:p>
        </p:txBody>
      </p:sp>
      <p:sp>
        <p:nvSpPr>
          <p:cNvPr id="7" name="TextBox 6"/>
          <p:cNvSpPr txBox="1"/>
          <p:nvPr/>
        </p:nvSpPr>
        <p:spPr>
          <a:xfrm>
            <a:off x="2649414" y="1500554"/>
            <a:ext cx="398585" cy="369332"/>
          </a:xfrm>
          <a:prstGeom prst="rect">
            <a:avLst/>
          </a:prstGeom>
          <a:noFill/>
        </p:spPr>
        <p:txBody>
          <a:bodyPr wrap="square" rtlCol="0">
            <a:spAutoFit/>
          </a:bodyPr>
          <a:lstStyle/>
          <a:p>
            <a:r>
              <a:rPr lang="en-US" b="1" dirty="0"/>
              <a:t>I </a:t>
            </a:r>
            <a:endParaRPr lang="en-US" b="1" dirty="0"/>
          </a:p>
        </p:txBody>
      </p:sp>
      <p:graphicFrame>
        <p:nvGraphicFramePr>
          <p:cNvPr id="8" name="Table 8"/>
          <p:cNvGraphicFramePr>
            <a:graphicFrameLocks noGrp="1"/>
          </p:cNvGraphicFramePr>
          <p:nvPr/>
        </p:nvGraphicFramePr>
        <p:xfrm>
          <a:off x="744442" y="1685220"/>
          <a:ext cx="1598228" cy="3992880"/>
        </p:xfrm>
        <a:graphic>
          <a:graphicData uri="http://schemas.openxmlformats.org/drawingml/2006/table">
            <a:tbl>
              <a:tblPr firstRow="1" bandRow="1">
                <a:tableStyleId>{2A488322-F2BA-4B5B-9748-0D474271808F}</a:tableStyleId>
              </a:tblPr>
              <a:tblGrid>
                <a:gridCol w="799114"/>
                <a:gridCol w="799114"/>
              </a:tblGrid>
              <a:tr h="363118">
                <a:tc>
                  <a:txBody>
                    <a:bodyPr/>
                    <a:lstStyle/>
                    <a:p>
                      <a:r>
                        <a:rPr lang="en-US" sz="2800" dirty="0"/>
                        <a:t>Pi</a:t>
                      </a:r>
                      <a:endParaRPr lang="en-US" sz="2800" dirty="0"/>
                    </a:p>
                  </a:txBody>
                  <a:tcPr/>
                </a:tc>
                <a:tc>
                  <a:txBody>
                    <a:bodyPr/>
                    <a:lstStyle/>
                    <a:p>
                      <a:r>
                        <a:rPr lang="en-US" sz="2800" dirty="0"/>
                        <a:t>Wi</a:t>
                      </a:r>
                      <a:endParaRPr lang="en-US" sz="2800" dirty="0"/>
                    </a:p>
                  </a:txBody>
                  <a:tcPr/>
                </a:tc>
              </a:tr>
              <a:tr h="363118">
                <a:tc>
                  <a:txBody>
                    <a:bodyPr/>
                    <a:lstStyle/>
                    <a:p>
                      <a:r>
                        <a:rPr lang="en-US" sz="2800" dirty="0">
                          <a:solidFill>
                            <a:srgbClr val="FF0000"/>
                          </a:solidFill>
                        </a:rPr>
                        <a:t>20</a:t>
                      </a:r>
                      <a:endParaRPr lang="en-US" sz="2800" dirty="0">
                        <a:solidFill>
                          <a:srgbClr val="FF0000"/>
                        </a:solidFill>
                      </a:endParaRPr>
                    </a:p>
                  </a:txBody>
                  <a:tcPr/>
                </a:tc>
                <a:tc>
                  <a:txBody>
                    <a:bodyPr/>
                    <a:lstStyle/>
                    <a:p>
                      <a:r>
                        <a:rPr lang="en-US" sz="2800" dirty="0">
                          <a:solidFill>
                            <a:srgbClr val="FF0000"/>
                          </a:solidFill>
                        </a:rPr>
                        <a:t>1</a:t>
                      </a:r>
                      <a:endParaRPr lang="en-US" sz="2800" dirty="0">
                        <a:solidFill>
                          <a:srgbClr val="FF0000"/>
                        </a:solidFill>
                      </a:endParaRPr>
                    </a:p>
                  </a:txBody>
                  <a:tcPr/>
                </a:tc>
              </a:tr>
              <a:tr h="363118">
                <a:tc>
                  <a:txBody>
                    <a:bodyPr/>
                    <a:lstStyle/>
                    <a:p>
                      <a:r>
                        <a:rPr lang="en-US" sz="2800" dirty="0">
                          <a:solidFill>
                            <a:srgbClr val="FF0000"/>
                          </a:solidFill>
                        </a:rPr>
                        <a:t>50</a:t>
                      </a:r>
                      <a:endParaRPr lang="en-US" sz="2800" dirty="0">
                        <a:solidFill>
                          <a:srgbClr val="FF0000"/>
                        </a:solidFill>
                      </a:endParaRPr>
                    </a:p>
                  </a:txBody>
                  <a:tcPr/>
                </a:tc>
                <a:tc>
                  <a:txBody>
                    <a:bodyPr/>
                    <a:lstStyle/>
                    <a:p>
                      <a:r>
                        <a:rPr lang="en-US" sz="2800" dirty="0">
                          <a:solidFill>
                            <a:srgbClr val="FF0000"/>
                          </a:solidFill>
                        </a:rPr>
                        <a:t>2</a:t>
                      </a:r>
                      <a:endParaRPr lang="en-US" sz="2800" dirty="0">
                        <a:solidFill>
                          <a:srgbClr val="FF0000"/>
                        </a:solidFill>
                      </a:endParaRPr>
                    </a:p>
                  </a:txBody>
                  <a:tcPr/>
                </a:tc>
              </a:tr>
              <a:tr h="363118">
                <a:tc>
                  <a:txBody>
                    <a:bodyPr/>
                    <a:lstStyle/>
                    <a:p>
                      <a:r>
                        <a:rPr lang="en-US" sz="2800" dirty="0"/>
                        <a:t>60</a:t>
                      </a:r>
                      <a:endParaRPr lang="en-US" sz="2800" dirty="0"/>
                    </a:p>
                  </a:txBody>
                  <a:tcPr/>
                </a:tc>
                <a:tc>
                  <a:txBody>
                    <a:bodyPr/>
                    <a:lstStyle/>
                    <a:p>
                      <a:r>
                        <a:rPr lang="en-US" sz="2800" dirty="0"/>
                        <a:t>3</a:t>
                      </a:r>
                      <a:endParaRPr lang="en-US" sz="2800" dirty="0"/>
                    </a:p>
                  </a:txBody>
                  <a:tcPr/>
                </a:tc>
              </a:tr>
              <a:tr h="363118">
                <a:tc>
                  <a:txBody>
                    <a:bodyPr/>
                    <a:lstStyle/>
                    <a:p>
                      <a:r>
                        <a:rPr lang="en-US" sz="2800" dirty="0"/>
                        <a:t>30</a:t>
                      </a:r>
                      <a:endParaRPr lang="en-US" sz="2800" dirty="0"/>
                    </a:p>
                  </a:txBody>
                  <a:tcPr/>
                </a:tc>
                <a:tc>
                  <a:txBody>
                    <a:bodyPr/>
                    <a:lstStyle/>
                    <a:p>
                      <a:r>
                        <a:rPr lang="en-US" sz="2800" dirty="0"/>
                        <a:t>4</a:t>
                      </a:r>
                      <a:endParaRPr lang="en-US" sz="2800" dirty="0"/>
                    </a:p>
                  </a:txBody>
                  <a:tcPr/>
                </a:tc>
              </a:tr>
              <a:tr h="363118">
                <a:tc>
                  <a:txBody>
                    <a:bodyPr/>
                    <a:lstStyle/>
                    <a:p>
                      <a:r>
                        <a:rPr lang="en-US" sz="2800" dirty="0"/>
                        <a:t>70</a:t>
                      </a:r>
                      <a:endParaRPr lang="en-US" sz="2800" dirty="0"/>
                    </a:p>
                  </a:txBody>
                  <a:tcPr/>
                </a:tc>
                <a:tc>
                  <a:txBody>
                    <a:bodyPr/>
                    <a:lstStyle/>
                    <a:p>
                      <a:r>
                        <a:rPr lang="en-US" sz="2800" dirty="0"/>
                        <a:t>5</a:t>
                      </a:r>
                      <a:endParaRPr lang="en-US" sz="2800" dirty="0"/>
                    </a:p>
                  </a:txBody>
                  <a:tcPr/>
                </a:tc>
              </a:tr>
              <a:tr h="363118">
                <a:tc>
                  <a:txBody>
                    <a:bodyPr/>
                    <a:lstStyle/>
                    <a:p>
                      <a:r>
                        <a:rPr lang="en-US" sz="2800" dirty="0"/>
                        <a:t>90</a:t>
                      </a:r>
                      <a:endParaRPr lang="en-US" sz="2800" dirty="0"/>
                    </a:p>
                  </a:txBody>
                  <a:tcPr/>
                </a:tc>
                <a:tc>
                  <a:txBody>
                    <a:bodyPr/>
                    <a:lstStyle/>
                    <a:p>
                      <a:r>
                        <a:rPr lang="en-US" sz="2800" dirty="0"/>
                        <a:t>6</a:t>
                      </a:r>
                      <a:endParaRPr lang="en-US" sz="2800" dirty="0"/>
                    </a:p>
                  </a:txBody>
                  <a:tcPr/>
                </a:tc>
              </a:tr>
              <a:tr h="363118">
                <a:tc>
                  <a:txBody>
                    <a:bodyPr/>
                    <a:lstStyle/>
                    <a:p>
                      <a:endParaRPr lang="en-US" dirty="0"/>
                    </a:p>
                  </a:txBody>
                  <a:tcPr/>
                </a:tc>
                <a:tc>
                  <a:txBody>
                    <a:bodyPr/>
                    <a:lstStyle/>
                    <a:p>
                      <a:endParaRPr lang="en-US" dirty="0"/>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p:cNvGraphicFramePr>
            <a:graphicFrameLocks noGrp="1"/>
          </p:cNvGraphicFramePr>
          <p:nvPr>
            <p:ph idx="1"/>
          </p:nvPr>
        </p:nvGraphicFramePr>
        <p:xfrm>
          <a:off x="3235568" y="1500554"/>
          <a:ext cx="8118228" cy="3540713"/>
        </p:xfrm>
        <a:graphic>
          <a:graphicData uri="http://schemas.openxmlformats.org/drawingml/2006/table">
            <a:tbl>
              <a:tblPr firstRow="1" bandRow="1">
                <a:tableStyleId>{93296810-A885-4BE3-A3E7-6D5BEEA58F35}</a:tableStyleId>
              </a:tblPr>
              <a:tblGrid>
                <a:gridCol w="676519"/>
                <a:gridCol w="676519"/>
                <a:gridCol w="676519"/>
                <a:gridCol w="676519"/>
                <a:gridCol w="676519"/>
                <a:gridCol w="676519"/>
                <a:gridCol w="676519"/>
                <a:gridCol w="676519"/>
                <a:gridCol w="676519"/>
                <a:gridCol w="676519"/>
                <a:gridCol w="676519"/>
                <a:gridCol w="676519"/>
              </a:tblGrid>
              <a:tr h="379758">
                <a:tc>
                  <a:txBody>
                    <a:bodyPr/>
                    <a:lstStyle/>
                    <a:p>
                      <a:endParaRPr lang="en-US" b="1" dirty="0"/>
                    </a:p>
                  </a:txBody>
                  <a:tcPr/>
                </a:tc>
                <a:tc>
                  <a:txBody>
                    <a:bodyPr/>
                    <a:lstStyle/>
                    <a:p>
                      <a:r>
                        <a:rPr lang="en-US" dirty="0"/>
                        <a:t>0</a:t>
                      </a:r>
                      <a:endParaRPr lang="en-US" b="1" dirty="0"/>
                    </a:p>
                  </a:txBody>
                  <a:tcPr/>
                </a:tc>
                <a:tc>
                  <a:txBody>
                    <a:bodyPr/>
                    <a:lstStyle/>
                    <a:p>
                      <a:r>
                        <a:rPr lang="en-US" dirty="0"/>
                        <a:t>1</a:t>
                      </a:r>
                      <a:endParaRPr lang="en-US" b="1" dirty="0"/>
                    </a:p>
                  </a:txBody>
                  <a:tcPr/>
                </a:tc>
                <a:tc>
                  <a:txBody>
                    <a:bodyPr/>
                    <a:lstStyle/>
                    <a:p>
                      <a:r>
                        <a:rPr lang="en-US" dirty="0"/>
                        <a:t>2</a:t>
                      </a:r>
                      <a:endParaRPr lang="en-US" b="1" dirty="0"/>
                    </a:p>
                  </a:txBody>
                  <a:tcPr/>
                </a:tc>
                <a:tc>
                  <a:txBody>
                    <a:bodyPr/>
                    <a:lstStyle/>
                    <a:p>
                      <a:r>
                        <a:rPr lang="en-US" dirty="0"/>
                        <a:t>3</a:t>
                      </a:r>
                      <a:endParaRPr lang="en-US" b="1" dirty="0"/>
                    </a:p>
                  </a:txBody>
                  <a:tcPr/>
                </a:tc>
                <a:tc>
                  <a:txBody>
                    <a:bodyPr/>
                    <a:lstStyle/>
                    <a:p>
                      <a:r>
                        <a:rPr lang="en-US" dirty="0"/>
                        <a:t>4</a:t>
                      </a:r>
                      <a:endParaRPr lang="en-US" b="1" dirty="0"/>
                    </a:p>
                  </a:txBody>
                  <a:tcPr/>
                </a:tc>
                <a:tc>
                  <a:txBody>
                    <a:bodyPr/>
                    <a:lstStyle/>
                    <a:p>
                      <a:r>
                        <a:rPr lang="en-US" dirty="0"/>
                        <a:t>5</a:t>
                      </a:r>
                      <a:endParaRPr lang="en-US" b="1" dirty="0"/>
                    </a:p>
                  </a:txBody>
                  <a:tcPr/>
                </a:tc>
                <a:tc>
                  <a:txBody>
                    <a:bodyPr/>
                    <a:lstStyle/>
                    <a:p>
                      <a:r>
                        <a:rPr lang="en-US" dirty="0"/>
                        <a:t>6</a:t>
                      </a:r>
                      <a:endParaRPr lang="en-US" b="1" dirty="0"/>
                    </a:p>
                  </a:txBody>
                  <a:tcPr/>
                </a:tc>
                <a:tc>
                  <a:txBody>
                    <a:bodyPr/>
                    <a:lstStyle/>
                    <a:p>
                      <a:r>
                        <a:rPr lang="en-US" dirty="0"/>
                        <a:t>7</a:t>
                      </a:r>
                      <a:endParaRPr lang="en-US" b="1" dirty="0"/>
                    </a:p>
                  </a:txBody>
                  <a:tcPr/>
                </a:tc>
                <a:tc>
                  <a:txBody>
                    <a:bodyPr/>
                    <a:lstStyle/>
                    <a:p>
                      <a:r>
                        <a:rPr lang="en-US" dirty="0"/>
                        <a:t>8</a:t>
                      </a:r>
                      <a:endParaRPr lang="en-US" b="1" dirty="0"/>
                    </a:p>
                  </a:txBody>
                  <a:tcPr/>
                </a:tc>
                <a:tc>
                  <a:txBody>
                    <a:bodyPr/>
                    <a:lstStyle/>
                    <a:p>
                      <a:r>
                        <a:rPr lang="en-US" dirty="0"/>
                        <a:t>9</a:t>
                      </a:r>
                      <a:endParaRPr lang="en-US" b="1" dirty="0"/>
                    </a:p>
                  </a:txBody>
                  <a:tcPr/>
                </a:tc>
                <a:tc>
                  <a:txBody>
                    <a:bodyPr/>
                    <a:lstStyle/>
                    <a:p>
                      <a:r>
                        <a:rPr lang="en-US" dirty="0"/>
                        <a:t>10</a:t>
                      </a:r>
                      <a:endParaRPr lang="en-US" b="1" dirty="0"/>
                    </a:p>
                  </a:txBody>
                  <a:tcPr/>
                </a:tc>
              </a:tr>
              <a:tr h="451565">
                <a:tc>
                  <a:txBody>
                    <a:bodyPr/>
                    <a:lstStyle/>
                    <a:p>
                      <a:r>
                        <a:rPr lang="en-US"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r>
              <a:tr h="451565">
                <a:tc>
                  <a:txBody>
                    <a:bodyPr/>
                    <a:lstStyle/>
                    <a:p>
                      <a:r>
                        <a:rPr lang="en-US" dirty="0"/>
                        <a:t>1</a:t>
                      </a:r>
                      <a:endParaRPr lang="en-US" b="1" dirty="0"/>
                    </a:p>
                  </a:txBody>
                  <a:tcPr/>
                </a:tc>
                <a:tc>
                  <a:txBody>
                    <a:bodyPr/>
                    <a:lstStyle/>
                    <a:p>
                      <a:r>
                        <a:rPr lang="en-US" b="1" dirty="0"/>
                        <a:t>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r>
              <a:tr h="451565">
                <a:tc>
                  <a:txBody>
                    <a:bodyPr/>
                    <a:lstStyle/>
                    <a:p>
                      <a:r>
                        <a:rPr lang="en-US" dirty="0"/>
                        <a:t>2</a:t>
                      </a:r>
                      <a:endParaRPr lang="en-US" b="1" dirty="0"/>
                    </a:p>
                  </a:txBody>
                  <a:tcPr/>
                </a:tc>
                <a:tc>
                  <a:txBody>
                    <a:bodyPr/>
                    <a:lstStyle/>
                    <a:p>
                      <a:r>
                        <a:rPr lang="en-US" b="1" dirty="0"/>
                        <a:t>0</a:t>
                      </a:r>
                      <a:endParaRPr lang="en-US" b="1" dirty="0"/>
                    </a:p>
                  </a:txBody>
                  <a:tcPr/>
                </a:tc>
                <a:tc>
                  <a:txBody>
                    <a:bodyPr/>
                    <a:lstStyle/>
                    <a:p>
                      <a:r>
                        <a:rPr lang="en-US" b="1" dirty="0"/>
                        <a:t>20</a:t>
                      </a:r>
                      <a:endParaRPr lang="en-US" b="1" dirty="0"/>
                    </a:p>
                  </a:txBody>
                  <a:tcPr/>
                </a:tc>
                <a:tc>
                  <a:txBody>
                    <a:bodyPr/>
                    <a:lstStyle/>
                    <a:p>
                      <a:r>
                        <a:rPr lang="en-US" b="1" dirty="0"/>
                        <a:t>50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r>
              <a:tr h="451565">
                <a:tc>
                  <a:txBody>
                    <a:bodyPr/>
                    <a:lstStyle/>
                    <a:p>
                      <a:r>
                        <a:rPr lang="en-US" dirty="0"/>
                        <a:t>3</a:t>
                      </a:r>
                      <a:endParaRPr lang="en-US" b="1" dirty="0"/>
                    </a:p>
                  </a:txBody>
                  <a:tcPr/>
                </a:tc>
                <a:tc>
                  <a:txBody>
                    <a:bodyPr/>
                    <a:lstStyle/>
                    <a:p>
                      <a:r>
                        <a:rPr lang="en-US" b="1" dirty="0"/>
                        <a:t>0</a:t>
                      </a:r>
                      <a:endParaRPr lang="en-US" b="1" dirty="0"/>
                    </a:p>
                  </a:txBody>
                  <a:tcPr/>
                </a:tc>
                <a:tc>
                  <a:txBody>
                    <a:bodyPr/>
                    <a:lstStyle/>
                    <a:p>
                      <a:r>
                        <a:rPr lang="en-US" b="1" dirty="0"/>
                        <a:t>20</a:t>
                      </a:r>
                      <a:endParaRPr lang="en-US" b="1" dirty="0"/>
                    </a:p>
                  </a:txBody>
                  <a:tcPr/>
                </a:tc>
                <a:tc>
                  <a:txBody>
                    <a:bodyPr/>
                    <a:lstStyle/>
                    <a:p>
                      <a:r>
                        <a:rPr lang="en-US" b="1" dirty="0"/>
                        <a:t>50</a:t>
                      </a:r>
                      <a:endParaRPr lang="en-US" b="1" dirty="0"/>
                    </a:p>
                  </a:txBody>
                  <a:tcPr/>
                </a:tc>
                <a:tc>
                  <a:txBody>
                    <a:bodyPr/>
                    <a:lstStyle/>
                    <a:p>
                      <a:endParaRPr lang="en-US" b="1" dirty="0"/>
                    </a:p>
                  </a:txBody>
                  <a:tcPr/>
                </a:tc>
                <a:tc>
                  <a:txBody>
                    <a:bodyPr/>
                    <a:lstStyle/>
                    <a:p>
                      <a:endParaRPr lang="en-US" b="1" dirty="0"/>
                    </a:p>
                  </a:txBody>
                  <a:tcPr/>
                </a:tc>
                <a:tc>
                  <a:txBody>
                    <a:bodyPr/>
                    <a:lstStyle/>
                    <a:p>
                      <a:endParaRPr lang="en-US" b="1"/>
                    </a:p>
                  </a:txBody>
                  <a:tcPr/>
                </a:tc>
                <a:tc>
                  <a:txBody>
                    <a:bodyPr/>
                    <a:lstStyle/>
                    <a:p>
                      <a:endParaRPr lang="en-US" b="1" dirty="0"/>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r>
              <a:tr h="451565">
                <a:tc>
                  <a:txBody>
                    <a:bodyPr/>
                    <a:lstStyle/>
                    <a:p>
                      <a:r>
                        <a:rPr lang="en-US" dirty="0"/>
                        <a:t>4</a:t>
                      </a:r>
                      <a:endParaRPr lang="en-US" b="1" dirty="0"/>
                    </a:p>
                  </a:txBody>
                  <a:tcPr/>
                </a:tc>
                <a:tc>
                  <a:txBody>
                    <a:bodyPr/>
                    <a:lstStyle/>
                    <a:p>
                      <a:r>
                        <a:rPr lang="en-US" b="1" dirty="0"/>
                        <a:t>0</a:t>
                      </a:r>
                      <a:endParaRPr lang="en-US" b="1" dirty="0"/>
                    </a:p>
                  </a:txBody>
                  <a:tcPr/>
                </a:tc>
                <a:tc>
                  <a:txBody>
                    <a:bodyPr/>
                    <a:lstStyle/>
                    <a:p>
                      <a:endParaRPr lang="en-US" b="1" dirty="0"/>
                    </a:p>
                  </a:txBody>
                  <a:tcPr/>
                </a:tc>
                <a:tc>
                  <a:txBody>
                    <a:bodyPr/>
                    <a:lstStyle/>
                    <a:p>
                      <a:endParaRPr lang="en-US" b="1" dirty="0"/>
                    </a:p>
                  </a:txBody>
                  <a:tcPr/>
                </a:tc>
                <a:tc>
                  <a:txBody>
                    <a:bodyPr/>
                    <a:lstStyle/>
                    <a:p>
                      <a:endParaRPr lang="en-US" b="1" dirty="0"/>
                    </a:p>
                  </a:txBody>
                  <a:tcPr/>
                </a:tc>
                <a:tc>
                  <a:txBody>
                    <a:bodyPr/>
                    <a:lstStyle/>
                    <a:p>
                      <a:endParaRPr lang="en-US" b="1" dirty="0"/>
                    </a:p>
                  </a:txBody>
                  <a:tcPr/>
                </a:tc>
                <a:tc>
                  <a:txBody>
                    <a:bodyPr/>
                    <a:lstStyle/>
                    <a:p>
                      <a:endParaRPr lang="en-US" b="1"/>
                    </a:p>
                  </a:txBody>
                  <a:tcPr/>
                </a:tc>
                <a:tc>
                  <a:txBody>
                    <a:bodyPr/>
                    <a:lstStyle/>
                    <a:p>
                      <a:endParaRPr lang="en-US" b="1" dirty="0"/>
                    </a:p>
                  </a:txBody>
                  <a:tcPr/>
                </a:tc>
                <a:tc>
                  <a:txBody>
                    <a:bodyPr/>
                    <a:lstStyle/>
                    <a:p>
                      <a:endParaRPr lang="en-US" b="1" dirty="0"/>
                    </a:p>
                  </a:txBody>
                  <a:tcPr/>
                </a:tc>
                <a:tc>
                  <a:txBody>
                    <a:bodyPr/>
                    <a:lstStyle/>
                    <a:p>
                      <a:endParaRPr lang="en-US" b="1"/>
                    </a:p>
                  </a:txBody>
                  <a:tcPr/>
                </a:tc>
                <a:tc>
                  <a:txBody>
                    <a:bodyPr/>
                    <a:lstStyle/>
                    <a:p>
                      <a:endParaRPr lang="en-US" b="1"/>
                    </a:p>
                  </a:txBody>
                  <a:tcPr/>
                </a:tc>
                <a:tc>
                  <a:txBody>
                    <a:bodyPr/>
                    <a:lstStyle/>
                    <a:p>
                      <a:endParaRPr lang="en-US" b="1"/>
                    </a:p>
                  </a:txBody>
                  <a:tcPr/>
                </a:tc>
              </a:tr>
              <a:tr h="451565">
                <a:tc>
                  <a:txBody>
                    <a:bodyPr/>
                    <a:lstStyle/>
                    <a:p>
                      <a:r>
                        <a:rPr lang="en-US" dirty="0"/>
                        <a:t>5</a:t>
                      </a:r>
                      <a:endParaRPr lang="en-US" b="1" dirty="0"/>
                    </a:p>
                  </a:txBody>
                  <a:tcPr/>
                </a:tc>
                <a:tc>
                  <a:txBody>
                    <a:bodyPr/>
                    <a:lstStyle/>
                    <a:p>
                      <a:r>
                        <a:rPr lang="en-US" b="1" dirty="0"/>
                        <a:t>0</a:t>
                      </a:r>
                      <a:endParaRPr lang="en-US" b="1" dirty="0"/>
                    </a:p>
                  </a:txBody>
                  <a:tcPr/>
                </a:tc>
                <a:tc>
                  <a:txBody>
                    <a:bodyPr/>
                    <a:lstStyle/>
                    <a:p>
                      <a:endParaRPr lang="en-US" b="1"/>
                    </a:p>
                  </a:txBody>
                  <a:tcPr/>
                </a:tc>
                <a:tc>
                  <a:txBody>
                    <a:bodyPr/>
                    <a:lstStyle/>
                    <a:p>
                      <a:endParaRPr lang="en-US" b="1"/>
                    </a:p>
                  </a:txBody>
                  <a:tcPr/>
                </a:tc>
                <a:tc>
                  <a:txBody>
                    <a:bodyPr/>
                    <a:lstStyle/>
                    <a:p>
                      <a:endParaRPr lang="en-US" b="1" dirty="0"/>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r>
              <a:tr h="451565">
                <a:tc>
                  <a:txBody>
                    <a:bodyPr/>
                    <a:lstStyle/>
                    <a:p>
                      <a:r>
                        <a:rPr lang="en-US" dirty="0"/>
                        <a:t>6</a:t>
                      </a:r>
                      <a:endParaRPr lang="en-US" b="1" dirty="0"/>
                    </a:p>
                  </a:txBody>
                  <a:tcPr/>
                </a:tc>
                <a:tc>
                  <a:txBody>
                    <a:bodyPr/>
                    <a:lstStyle/>
                    <a:p>
                      <a:r>
                        <a:rPr lang="en-US" b="1" dirty="0"/>
                        <a:t>0</a:t>
                      </a:r>
                      <a:endParaRPr lang="en-US" b="1" dirty="0"/>
                    </a:p>
                  </a:txBody>
                  <a:tcPr/>
                </a:tc>
                <a:tc>
                  <a:txBody>
                    <a:bodyPr/>
                    <a:lstStyle/>
                    <a:p>
                      <a:endParaRPr lang="en-US" b="1" dirty="0"/>
                    </a:p>
                  </a:txBody>
                  <a:tcPr/>
                </a:tc>
                <a:tc>
                  <a:txBody>
                    <a:bodyPr/>
                    <a:lstStyle/>
                    <a:p>
                      <a:endParaRPr lang="en-US" b="1" dirty="0"/>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dirty="0"/>
                    </a:p>
                  </a:txBody>
                  <a:tcPr/>
                </a:tc>
              </a:tr>
            </a:tbl>
          </a:graphicData>
        </a:graphic>
      </p:graphicFrame>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
        <p:nvSpPr>
          <p:cNvPr id="6" name="TextBox 5"/>
          <p:cNvSpPr txBox="1"/>
          <p:nvPr/>
        </p:nvSpPr>
        <p:spPr>
          <a:xfrm>
            <a:off x="3235568" y="961292"/>
            <a:ext cx="394660" cy="369332"/>
          </a:xfrm>
          <a:prstGeom prst="rect">
            <a:avLst/>
          </a:prstGeom>
          <a:noFill/>
        </p:spPr>
        <p:txBody>
          <a:bodyPr wrap="none" rtlCol="0">
            <a:spAutoFit/>
          </a:bodyPr>
          <a:lstStyle/>
          <a:p>
            <a:r>
              <a:rPr lang="en-US" b="1" dirty="0"/>
              <a:t>W</a:t>
            </a:r>
            <a:endParaRPr lang="en-US" b="1" dirty="0"/>
          </a:p>
        </p:txBody>
      </p:sp>
      <p:sp>
        <p:nvSpPr>
          <p:cNvPr id="7" name="TextBox 6"/>
          <p:cNvSpPr txBox="1"/>
          <p:nvPr/>
        </p:nvSpPr>
        <p:spPr>
          <a:xfrm>
            <a:off x="2649414" y="1500554"/>
            <a:ext cx="398585" cy="369332"/>
          </a:xfrm>
          <a:prstGeom prst="rect">
            <a:avLst/>
          </a:prstGeom>
          <a:noFill/>
        </p:spPr>
        <p:txBody>
          <a:bodyPr wrap="square" rtlCol="0">
            <a:spAutoFit/>
          </a:bodyPr>
          <a:lstStyle/>
          <a:p>
            <a:r>
              <a:rPr lang="en-US" b="1" dirty="0"/>
              <a:t>I </a:t>
            </a:r>
            <a:endParaRPr lang="en-US" b="1" dirty="0"/>
          </a:p>
        </p:txBody>
      </p:sp>
      <p:graphicFrame>
        <p:nvGraphicFramePr>
          <p:cNvPr id="8" name="Table 8"/>
          <p:cNvGraphicFramePr>
            <a:graphicFrameLocks noGrp="1"/>
          </p:cNvGraphicFramePr>
          <p:nvPr/>
        </p:nvGraphicFramePr>
        <p:xfrm>
          <a:off x="744442" y="1685220"/>
          <a:ext cx="1598228" cy="3992880"/>
        </p:xfrm>
        <a:graphic>
          <a:graphicData uri="http://schemas.openxmlformats.org/drawingml/2006/table">
            <a:tbl>
              <a:tblPr firstRow="1" bandRow="1">
                <a:tableStyleId>{2A488322-F2BA-4B5B-9748-0D474271808F}</a:tableStyleId>
              </a:tblPr>
              <a:tblGrid>
                <a:gridCol w="799114"/>
                <a:gridCol w="799114"/>
              </a:tblGrid>
              <a:tr h="363118">
                <a:tc>
                  <a:txBody>
                    <a:bodyPr/>
                    <a:lstStyle/>
                    <a:p>
                      <a:r>
                        <a:rPr lang="en-US" sz="2800" dirty="0"/>
                        <a:t>Pi</a:t>
                      </a:r>
                      <a:endParaRPr lang="en-US" sz="2800" dirty="0"/>
                    </a:p>
                  </a:txBody>
                  <a:tcPr/>
                </a:tc>
                <a:tc>
                  <a:txBody>
                    <a:bodyPr/>
                    <a:lstStyle/>
                    <a:p>
                      <a:r>
                        <a:rPr lang="en-US" sz="2800" dirty="0"/>
                        <a:t>Wi</a:t>
                      </a:r>
                      <a:endParaRPr lang="en-US" sz="2800" dirty="0"/>
                    </a:p>
                  </a:txBody>
                  <a:tcPr/>
                </a:tc>
              </a:tr>
              <a:tr h="363118">
                <a:tc>
                  <a:txBody>
                    <a:bodyPr/>
                    <a:lstStyle/>
                    <a:p>
                      <a:r>
                        <a:rPr lang="en-US" sz="2800" dirty="0">
                          <a:solidFill>
                            <a:srgbClr val="FF0000"/>
                          </a:solidFill>
                        </a:rPr>
                        <a:t>20</a:t>
                      </a:r>
                      <a:endParaRPr lang="en-US" sz="2800" dirty="0">
                        <a:solidFill>
                          <a:srgbClr val="FF0000"/>
                        </a:solidFill>
                      </a:endParaRPr>
                    </a:p>
                  </a:txBody>
                  <a:tcPr/>
                </a:tc>
                <a:tc>
                  <a:txBody>
                    <a:bodyPr/>
                    <a:lstStyle/>
                    <a:p>
                      <a:r>
                        <a:rPr lang="en-US" sz="2800" dirty="0">
                          <a:solidFill>
                            <a:srgbClr val="FF0000"/>
                          </a:solidFill>
                        </a:rPr>
                        <a:t>1</a:t>
                      </a:r>
                      <a:endParaRPr lang="en-US" sz="2800" dirty="0">
                        <a:solidFill>
                          <a:srgbClr val="FF0000"/>
                        </a:solidFill>
                      </a:endParaRPr>
                    </a:p>
                  </a:txBody>
                  <a:tcPr/>
                </a:tc>
              </a:tr>
              <a:tr h="363118">
                <a:tc>
                  <a:txBody>
                    <a:bodyPr/>
                    <a:lstStyle/>
                    <a:p>
                      <a:r>
                        <a:rPr lang="en-US" sz="2800" dirty="0">
                          <a:solidFill>
                            <a:srgbClr val="FF0000"/>
                          </a:solidFill>
                        </a:rPr>
                        <a:t>50</a:t>
                      </a:r>
                      <a:endParaRPr lang="en-US" sz="2800" dirty="0">
                        <a:solidFill>
                          <a:srgbClr val="FF0000"/>
                        </a:solidFill>
                      </a:endParaRPr>
                    </a:p>
                  </a:txBody>
                  <a:tcPr/>
                </a:tc>
                <a:tc>
                  <a:txBody>
                    <a:bodyPr/>
                    <a:lstStyle/>
                    <a:p>
                      <a:r>
                        <a:rPr lang="en-US" sz="2800" dirty="0">
                          <a:solidFill>
                            <a:srgbClr val="FF0000"/>
                          </a:solidFill>
                        </a:rPr>
                        <a:t>2</a:t>
                      </a:r>
                      <a:endParaRPr lang="en-US" sz="2800" dirty="0">
                        <a:solidFill>
                          <a:srgbClr val="FF0000"/>
                        </a:solidFill>
                      </a:endParaRPr>
                    </a:p>
                  </a:txBody>
                  <a:tcPr/>
                </a:tc>
              </a:tr>
              <a:tr h="363118">
                <a:tc>
                  <a:txBody>
                    <a:bodyPr/>
                    <a:lstStyle/>
                    <a:p>
                      <a:r>
                        <a:rPr lang="en-US" sz="2800" dirty="0"/>
                        <a:t>60</a:t>
                      </a:r>
                      <a:endParaRPr lang="en-US" sz="2800" dirty="0"/>
                    </a:p>
                  </a:txBody>
                  <a:tcPr/>
                </a:tc>
                <a:tc>
                  <a:txBody>
                    <a:bodyPr/>
                    <a:lstStyle/>
                    <a:p>
                      <a:r>
                        <a:rPr lang="en-US" sz="2800" dirty="0"/>
                        <a:t>3</a:t>
                      </a:r>
                      <a:endParaRPr lang="en-US" sz="2800" dirty="0"/>
                    </a:p>
                  </a:txBody>
                  <a:tcPr/>
                </a:tc>
              </a:tr>
              <a:tr h="363118">
                <a:tc>
                  <a:txBody>
                    <a:bodyPr/>
                    <a:lstStyle/>
                    <a:p>
                      <a:r>
                        <a:rPr lang="en-US" sz="2800" dirty="0"/>
                        <a:t>30</a:t>
                      </a:r>
                      <a:endParaRPr lang="en-US" sz="2800" dirty="0"/>
                    </a:p>
                  </a:txBody>
                  <a:tcPr/>
                </a:tc>
                <a:tc>
                  <a:txBody>
                    <a:bodyPr/>
                    <a:lstStyle/>
                    <a:p>
                      <a:r>
                        <a:rPr lang="en-US" sz="2800" dirty="0"/>
                        <a:t>4</a:t>
                      </a:r>
                      <a:endParaRPr lang="en-US" sz="2800" dirty="0"/>
                    </a:p>
                  </a:txBody>
                  <a:tcPr/>
                </a:tc>
              </a:tr>
              <a:tr h="363118">
                <a:tc>
                  <a:txBody>
                    <a:bodyPr/>
                    <a:lstStyle/>
                    <a:p>
                      <a:r>
                        <a:rPr lang="en-US" sz="2800" dirty="0"/>
                        <a:t>70</a:t>
                      </a:r>
                      <a:endParaRPr lang="en-US" sz="2800" dirty="0"/>
                    </a:p>
                  </a:txBody>
                  <a:tcPr/>
                </a:tc>
                <a:tc>
                  <a:txBody>
                    <a:bodyPr/>
                    <a:lstStyle/>
                    <a:p>
                      <a:r>
                        <a:rPr lang="en-US" sz="2800" dirty="0"/>
                        <a:t>5</a:t>
                      </a:r>
                      <a:endParaRPr lang="en-US" sz="2800" dirty="0"/>
                    </a:p>
                  </a:txBody>
                  <a:tcPr/>
                </a:tc>
              </a:tr>
              <a:tr h="363118">
                <a:tc>
                  <a:txBody>
                    <a:bodyPr/>
                    <a:lstStyle/>
                    <a:p>
                      <a:r>
                        <a:rPr lang="en-US" sz="2800" dirty="0"/>
                        <a:t>90</a:t>
                      </a:r>
                      <a:endParaRPr lang="en-US" sz="2800" dirty="0"/>
                    </a:p>
                  </a:txBody>
                  <a:tcPr/>
                </a:tc>
                <a:tc>
                  <a:txBody>
                    <a:bodyPr/>
                    <a:lstStyle/>
                    <a:p>
                      <a:r>
                        <a:rPr lang="en-US" sz="2800" dirty="0"/>
                        <a:t>6</a:t>
                      </a:r>
                      <a:endParaRPr lang="en-US" sz="2800" dirty="0"/>
                    </a:p>
                  </a:txBody>
                  <a:tcPr/>
                </a:tc>
              </a:tr>
              <a:tr h="363118">
                <a:tc>
                  <a:txBody>
                    <a:bodyPr/>
                    <a:lstStyle/>
                    <a:p>
                      <a:endParaRPr lang="en-US" dirty="0"/>
                    </a:p>
                  </a:txBody>
                  <a:tcPr/>
                </a:tc>
                <a:tc>
                  <a:txBody>
                    <a:bodyPr/>
                    <a:lstStyle/>
                    <a:p>
                      <a:endParaRPr lang="en-US" dirty="0"/>
                    </a:p>
                  </a:txBody>
                  <a:tcPr/>
                </a:tc>
              </a:tr>
            </a:tbl>
          </a:graphicData>
        </a:graphic>
      </p:graphicFrame>
      <mc:AlternateContent xmlns:mc="http://schemas.openxmlformats.org/markup-compatibility/2006" xmlns:p14="http://schemas.microsoft.com/office/powerpoint/2010/main">
        <mc:Choice Requires="p14">
          <p:contentPart r:id="rId1" p14:bwMode="auto">
            <p14:nvContentPartPr>
              <p14:cNvPr id="3" name="Ink 2"/>
              <p14:cNvContentPartPr/>
              <p14:nvPr/>
            </p14:nvContentPartPr>
            <p14:xfrm>
              <a:off x="2982623" y="4104960"/>
              <a:ext cx="360" cy="360"/>
            </p14:xfrm>
          </p:contentPart>
        </mc:Choice>
        <mc:Fallback xmlns="">
          <p:pic>
            <p:nvPicPr>
              <p:cNvPr id="3" name="Ink 2"/>
            </p:nvPicPr>
            <p:blipFill>
              <a:blip r:embed="rId2"/>
            </p:blipFill>
            <p:spPr>
              <a:xfrm>
                <a:off x="2982623" y="4104960"/>
                <a:ext cx="360" cy="360"/>
              </a:xfrm>
              <a:prstGeom prst="rect"/>
            </p:spPr>
          </p:pic>
        </mc:Fallback>
      </mc:AlternateContent>
      <p:grpSp>
        <p:nvGrpSpPr>
          <p:cNvPr id="11" name="Group 10"/>
          <p:cNvGrpSpPr/>
          <p:nvPr/>
        </p:nvGrpSpPr>
        <p:grpSpPr>
          <a:xfrm>
            <a:off x="5308223" y="755520"/>
            <a:ext cx="336240" cy="707760"/>
            <a:chOff x="5308223" y="755520"/>
            <a:chExt cx="336240" cy="707760"/>
          </a:xfrm>
        </p:grpSpPr>
        <mc:AlternateContent xmlns:mc="http://schemas.openxmlformats.org/markup-compatibility/2006" xmlns:p14="http://schemas.microsoft.com/office/powerpoint/2010/main">
          <mc:Choice Requires="p14">
            <p:contentPart r:id="rId3" p14:bwMode="auto">
              <p14:nvContentPartPr>
                <p14:cNvPr id="9" name="Ink 8"/>
                <p14:cNvContentPartPr/>
                <p14:nvPr/>
              </p14:nvContentPartPr>
              <p14:xfrm>
                <a:off x="5379863" y="755520"/>
                <a:ext cx="360" cy="589680"/>
              </p14:xfrm>
            </p:contentPart>
          </mc:Choice>
          <mc:Fallback xmlns="">
            <p:pic>
              <p:nvPicPr>
                <p:cNvPr id="9" name="Ink 8"/>
              </p:nvPicPr>
              <p:blipFill>
                <a:blip r:embed="rId4"/>
              </p:blipFill>
              <p:spPr>
                <a:xfrm>
                  <a:off x="5379863" y="755520"/>
                  <a:ext cx="360" cy="58968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10" name="Ink 9"/>
                <p14:cNvContentPartPr/>
                <p14:nvPr/>
              </p14:nvContentPartPr>
              <p14:xfrm>
                <a:off x="5308223" y="1060800"/>
                <a:ext cx="336240" cy="402480"/>
              </p14:xfrm>
            </p:contentPart>
          </mc:Choice>
          <mc:Fallback xmlns="">
            <p:pic>
              <p:nvPicPr>
                <p:cNvPr id="10" name="Ink 9"/>
              </p:nvPicPr>
              <p:blipFill>
                <a:blip r:embed="rId6"/>
              </p:blipFill>
              <p:spPr>
                <a:xfrm>
                  <a:off x="5308223" y="1060800"/>
                  <a:ext cx="336240" cy="402480"/>
                </a:xfrm>
                <a:prstGeom prst="rect"/>
              </p:spPr>
            </p:pic>
          </mc:Fallback>
        </mc:AlternateContent>
      </p:grpSp>
      <mc:AlternateContent xmlns:mc="http://schemas.openxmlformats.org/markup-compatibility/2006" xmlns:p14="http://schemas.microsoft.com/office/powerpoint/2010/main">
        <mc:Choice Requires="p14">
          <p:contentPart r:id="rId7" p14:bwMode="auto">
            <p14:nvContentPartPr>
              <p14:cNvPr id="16" name="Ink 15"/>
              <p14:cNvContentPartPr/>
              <p14:nvPr/>
            </p14:nvContentPartPr>
            <p14:xfrm>
              <a:off x="5218223" y="3172920"/>
              <a:ext cx="384120" cy="332280"/>
            </p14:xfrm>
          </p:contentPart>
        </mc:Choice>
        <mc:Fallback xmlns="">
          <p:pic>
            <p:nvPicPr>
              <p:cNvPr id="16" name="Ink 15"/>
            </p:nvPicPr>
            <p:blipFill>
              <a:blip r:embed="rId8"/>
            </p:blipFill>
            <p:spPr>
              <a:xfrm>
                <a:off x="5218223" y="3172920"/>
                <a:ext cx="384120" cy="332280"/>
              </a:xfrm>
              <a:prstGeom prst="rect"/>
            </p:spPr>
          </p:pic>
        </mc:Fallback>
      </mc:AlternateContent>
      <p:grpSp>
        <p:nvGrpSpPr>
          <p:cNvPr id="19" name="Group 18"/>
          <p:cNvGrpSpPr/>
          <p:nvPr/>
        </p:nvGrpSpPr>
        <p:grpSpPr>
          <a:xfrm>
            <a:off x="6104543" y="888360"/>
            <a:ext cx="345960" cy="463680"/>
            <a:chOff x="6104543" y="888360"/>
            <a:chExt cx="345960" cy="463680"/>
          </a:xfrm>
        </p:grpSpPr>
        <mc:AlternateContent xmlns:mc="http://schemas.openxmlformats.org/markup-compatibility/2006" xmlns:p14="http://schemas.microsoft.com/office/powerpoint/2010/main">
          <mc:Choice Requires="p14">
            <p:contentPart r:id="rId9" p14:bwMode="auto">
              <p14:nvContentPartPr>
                <p14:cNvPr id="17" name="Ink 16"/>
                <p14:cNvContentPartPr/>
                <p14:nvPr/>
              </p14:nvContentPartPr>
              <p14:xfrm>
                <a:off x="6208943" y="888360"/>
                <a:ext cx="41040" cy="411840"/>
              </p14:xfrm>
            </p:contentPart>
          </mc:Choice>
          <mc:Fallback xmlns="">
            <p:pic>
              <p:nvPicPr>
                <p:cNvPr id="17" name="Ink 16"/>
              </p:nvPicPr>
              <p:blipFill>
                <a:blip r:embed="rId10"/>
              </p:blipFill>
              <p:spPr>
                <a:xfrm>
                  <a:off x="6208943" y="888360"/>
                  <a:ext cx="41040" cy="41184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8" name="Ink 17"/>
                <p14:cNvContentPartPr/>
                <p14:nvPr/>
              </p14:nvContentPartPr>
              <p14:xfrm>
                <a:off x="6104543" y="1113000"/>
                <a:ext cx="345960" cy="239040"/>
              </p14:xfrm>
            </p:contentPart>
          </mc:Choice>
          <mc:Fallback xmlns="">
            <p:pic>
              <p:nvPicPr>
                <p:cNvPr id="18" name="Ink 17"/>
              </p:nvPicPr>
              <p:blipFill>
                <a:blip r:embed="rId12"/>
              </p:blipFill>
              <p:spPr>
                <a:xfrm>
                  <a:off x="6104543" y="1113000"/>
                  <a:ext cx="345960" cy="239040"/>
                </a:xfrm>
                <a:prstGeom prst="rect"/>
              </p:spPr>
            </p:pic>
          </mc:Fallback>
        </mc:AlternateContent>
      </p:grpSp>
      <mc:AlternateContent xmlns:mc="http://schemas.openxmlformats.org/markup-compatibility/2006" xmlns:p14="http://schemas.microsoft.com/office/powerpoint/2010/main">
        <mc:Choice Requires="p14">
          <p:contentPart r:id="rId13" p14:bwMode="auto">
            <p14:nvContentPartPr>
              <p14:cNvPr id="25" name="Ink 24"/>
              <p14:cNvContentPartPr/>
              <p14:nvPr/>
            </p14:nvContentPartPr>
            <p14:xfrm>
              <a:off x="6126503" y="3363000"/>
              <a:ext cx="219240" cy="353160"/>
            </p14:xfrm>
          </p:contentPart>
        </mc:Choice>
        <mc:Fallback xmlns="">
          <p:pic>
            <p:nvPicPr>
              <p:cNvPr id="25" name="Ink 24"/>
            </p:nvPicPr>
            <p:blipFill>
              <a:blip r:embed="rId14"/>
            </p:blipFill>
            <p:spPr>
              <a:xfrm>
                <a:off x="6126503" y="3363000"/>
                <a:ext cx="219240" cy="35316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31" name="Ink 30"/>
              <p14:cNvContentPartPr/>
              <p14:nvPr/>
            </p14:nvContentPartPr>
            <p14:xfrm>
              <a:off x="6391103" y="3422040"/>
              <a:ext cx="192960" cy="176400"/>
            </p14:xfrm>
          </p:contentPart>
        </mc:Choice>
        <mc:Fallback xmlns="">
          <p:pic>
            <p:nvPicPr>
              <p:cNvPr id="31" name="Ink 30"/>
            </p:nvPicPr>
            <p:blipFill>
              <a:blip r:embed="rId16"/>
            </p:blipFill>
            <p:spPr>
              <a:xfrm>
                <a:off x="6391103" y="3422040"/>
                <a:ext cx="192960" cy="176400"/>
              </a:xfrm>
              <a:prstGeom prst="rect"/>
            </p:spPr>
          </p:pic>
        </mc:Fallback>
      </mc:AlternateContent>
      <p:grpSp>
        <p:nvGrpSpPr>
          <p:cNvPr id="39" name="Group 38"/>
          <p:cNvGrpSpPr/>
          <p:nvPr/>
        </p:nvGrpSpPr>
        <p:grpSpPr>
          <a:xfrm>
            <a:off x="6723743" y="3328440"/>
            <a:ext cx="492120" cy="404280"/>
            <a:chOff x="6723743" y="3328440"/>
            <a:chExt cx="492120" cy="404280"/>
          </a:xfrm>
        </p:grpSpPr>
        <mc:AlternateContent xmlns:mc="http://schemas.openxmlformats.org/markup-compatibility/2006" xmlns:p14="http://schemas.microsoft.com/office/powerpoint/2010/main">
          <mc:Choice Requires="p14">
            <p:contentPart r:id="rId17" p14:bwMode="auto">
              <p14:nvContentPartPr>
                <p14:cNvPr id="37" name="Ink 36"/>
                <p14:cNvContentPartPr/>
                <p14:nvPr/>
              </p14:nvContentPartPr>
              <p14:xfrm>
                <a:off x="6723743" y="3328440"/>
                <a:ext cx="299160" cy="404280"/>
              </p14:xfrm>
            </p:contentPart>
          </mc:Choice>
          <mc:Fallback xmlns="">
            <p:pic>
              <p:nvPicPr>
                <p:cNvPr id="37" name="Ink 36"/>
              </p:nvPicPr>
              <p:blipFill>
                <a:blip r:embed="rId18"/>
              </p:blipFill>
              <p:spPr>
                <a:xfrm>
                  <a:off x="6723743" y="3328440"/>
                  <a:ext cx="299160" cy="40428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38" name="Ink 37"/>
                <p14:cNvContentPartPr/>
                <p14:nvPr/>
              </p14:nvContentPartPr>
              <p14:xfrm>
                <a:off x="7066463" y="3382440"/>
                <a:ext cx="149400" cy="257400"/>
              </p14:xfrm>
            </p:contentPart>
          </mc:Choice>
          <mc:Fallback xmlns="">
            <p:pic>
              <p:nvPicPr>
                <p:cNvPr id="38" name="Ink 37"/>
              </p:nvPicPr>
              <p:blipFill>
                <a:blip r:embed="rId20"/>
              </p:blipFill>
              <p:spPr>
                <a:xfrm>
                  <a:off x="7066463" y="3382440"/>
                  <a:ext cx="149400" cy="257400"/>
                </a:xfrm>
                <a:prstGeom prst="rect"/>
              </p:spPr>
            </p:pic>
          </mc:Fallback>
        </mc:AlternateContent>
      </p:grpSp>
      <mc:AlternateContent xmlns:mc="http://schemas.openxmlformats.org/markup-compatibility/2006" xmlns:p14="http://schemas.microsoft.com/office/powerpoint/2010/main">
        <mc:Choice Requires="p14">
          <p:contentPart r:id="rId21" p14:bwMode="auto">
            <p14:nvContentPartPr>
              <p14:cNvPr id="44" name="Ink 43"/>
              <p14:cNvContentPartPr/>
              <p14:nvPr/>
            </p14:nvContentPartPr>
            <p14:xfrm>
              <a:off x="1981463" y="2964840"/>
              <a:ext cx="169560" cy="713160"/>
            </p14:xfrm>
          </p:contentPart>
        </mc:Choice>
        <mc:Fallback xmlns="">
          <p:pic>
            <p:nvPicPr>
              <p:cNvPr id="44" name="Ink 43"/>
            </p:nvPicPr>
            <p:blipFill>
              <a:blip r:embed="rId22"/>
            </p:blipFill>
            <p:spPr>
              <a:xfrm>
                <a:off x="1981463" y="2964840"/>
                <a:ext cx="169560" cy="71316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45" name="Ink 44"/>
              <p14:cNvContentPartPr/>
              <p14:nvPr/>
            </p14:nvContentPartPr>
            <p14:xfrm>
              <a:off x="443903" y="3593760"/>
              <a:ext cx="296280" cy="3960"/>
            </p14:xfrm>
          </p:contentPart>
        </mc:Choice>
        <mc:Fallback xmlns="">
          <p:pic>
            <p:nvPicPr>
              <p:cNvPr id="45" name="Ink 44"/>
            </p:nvPicPr>
            <p:blipFill>
              <a:blip r:embed="rId24"/>
            </p:blipFill>
            <p:spPr>
              <a:xfrm>
                <a:off x="443903" y="3593760"/>
                <a:ext cx="296280" cy="396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46" name="Ink 45"/>
              <p14:cNvContentPartPr/>
              <p14:nvPr/>
            </p14:nvContentPartPr>
            <p14:xfrm>
              <a:off x="318623" y="2444280"/>
              <a:ext cx="465840" cy="10800"/>
            </p14:xfrm>
          </p:contentPart>
        </mc:Choice>
        <mc:Fallback xmlns="">
          <p:pic>
            <p:nvPicPr>
              <p:cNvPr id="46" name="Ink 45"/>
            </p:nvPicPr>
            <p:blipFill>
              <a:blip r:embed="rId26"/>
            </p:blipFill>
            <p:spPr>
              <a:xfrm>
                <a:off x="318623" y="2444280"/>
                <a:ext cx="465840" cy="10800"/>
              </a:xfrm>
              <a:prstGeom prst="rect"/>
            </p:spPr>
          </p:pic>
        </mc:Fallback>
      </mc:AlternateContent>
      <p:grpSp>
        <p:nvGrpSpPr>
          <p:cNvPr id="52" name="Group 51"/>
          <p:cNvGrpSpPr/>
          <p:nvPr/>
        </p:nvGrpSpPr>
        <p:grpSpPr>
          <a:xfrm>
            <a:off x="1463063" y="2799600"/>
            <a:ext cx="784440" cy="1051200"/>
            <a:chOff x="1463063" y="2799600"/>
            <a:chExt cx="784440" cy="1051200"/>
          </a:xfrm>
        </p:grpSpPr>
        <mc:AlternateContent xmlns:mc="http://schemas.openxmlformats.org/markup-compatibility/2006" xmlns:p14="http://schemas.microsoft.com/office/powerpoint/2010/main">
          <mc:Choice Requires="p14">
            <p:contentPart r:id="rId27" p14:bwMode="auto">
              <p14:nvContentPartPr>
                <p14:cNvPr id="47" name="Ink 46"/>
                <p14:cNvContentPartPr/>
                <p14:nvPr/>
              </p14:nvContentPartPr>
              <p14:xfrm>
                <a:off x="1964183" y="3254640"/>
                <a:ext cx="283320" cy="10800"/>
              </p14:xfrm>
            </p:contentPart>
          </mc:Choice>
          <mc:Fallback xmlns="">
            <p:pic>
              <p:nvPicPr>
                <p:cNvPr id="47" name="Ink 46"/>
              </p:nvPicPr>
              <p:blipFill>
                <a:blip r:embed="rId28"/>
              </p:blipFill>
              <p:spPr>
                <a:xfrm>
                  <a:off x="1964183" y="3254640"/>
                  <a:ext cx="283320" cy="1080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48" name="Ink 47"/>
                <p14:cNvContentPartPr/>
                <p14:nvPr/>
              </p14:nvContentPartPr>
              <p14:xfrm>
                <a:off x="2027543" y="3156720"/>
                <a:ext cx="360" cy="360"/>
              </p14:xfrm>
            </p:contentPart>
          </mc:Choice>
          <mc:Fallback xmlns="">
            <p:pic>
              <p:nvPicPr>
                <p:cNvPr id="48" name="Ink 47"/>
              </p:nvPicPr>
              <p:blipFill>
                <a:blip r:embed="rId30"/>
              </p:blipFill>
              <p:spPr>
                <a:xfrm>
                  <a:off x="2027543" y="3156720"/>
                  <a:ext cx="360" cy="36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49" name="Ink 48"/>
                <p14:cNvContentPartPr/>
                <p14:nvPr/>
              </p14:nvContentPartPr>
              <p14:xfrm>
                <a:off x="2049863" y="3156720"/>
                <a:ext cx="12960" cy="373320"/>
              </p14:xfrm>
            </p:contentPart>
          </mc:Choice>
          <mc:Fallback xmlns="">
            <p:pic>
              <p:nvPicPr>
                <p:cNvPr id="49" name="Ink 48"/>
              </p:nvPicPr>
              <p:blipFill>
                <a:blip r:embed="rId32"/>
              </p:blipFill>
              <p:spPr>
                <a:xfrm>
                  <a:off x="2049863" y="3156720"/>
                  <a:ext cx="12960" cy="37332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51" name="Ink 50"/>
                <p14:cNvContentPartPr/>
                <p14:nvPr/>
              </p14:nvContentPartPr>
              <p14:xfrm>
                <a:off x="1463063" y="2799600"/>
                <a:ext cx="558000" cy="1051200"/>
              </p14:xfrm>
            </p:contentPart>
          </mc:Choice>
          <mc:Fallback xmlns="">
            <p:pic>
              <p:nvPicPr>
                <p:cNvPr id="51" name="Ink 50"/>
              </p:nvPicPr>
              <p:blipFill>
                <a:blip r:embed="rId34"/>
              </p:blipFill>
              <p:spPr>
                <a:xfrm>
                  <a:off x="1463063" y="2799600"/>
                  <a:ext cx="558000" cy="1051200"/>
                </a:xfrm>
                <a:prstGeom prst="rect"/>
              </p:spPr>
            </p:pic>
          </mc:Fallback>
        </mc:AlternateContent>
      </p:grpSp>
      <mc:AlternateContent xmlns:mc="http://schemas.openxmlformats.org/markup-compatibility/2006" xmlns:p14="http://schemas.microsoft.com/office/powerpoint/2010/main">
        <mc:Choice Requires="p14">
          <p:contentPart r:id="rId35" p14:bwMode="auto">
            <p14:nvContentPartPr>
              <p14:cNvPr id="53" name="Ink 52"/>
              <p14:cNvContentPartPr/>
              <p14:nvPr/>
            </p14:nvContentPartPr>
            <p14:xfrm>
              <a:off x="7308023" y="306240"/>
              <a:ext cx="797040" cy="643680"/>
            </p14:xfrm>
          </p:contentPart>
        </mc:Choice>
        <mc:Fallback xmlns="">
          <p:pic>
            <p:nvPicPr>
              <p:cNvPr id="53" name="Ink 52"/>
            </p:nvPicPr>
            <p:blipFill>
              <a:blip r:embed="rId36"/>
            </p:blipFill>
            <p:spPr>
              <a:xfrm>
                <a:off x="7308023" y="306240"/>
                <a:ext cx="797040" cy="64368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55" name="Ink 54"/>
              <p14:cNvContentPartPr/>
              <p14:nvPr/>
            </p14:nvContentPartPr>
            <p14:xfrm>
              <a:off x="743063" y="2793480"/>
              <a:ext cx="586080" cy="1040760"/>
            </p14:xfrm>
          </p:contentPart>
        </mc:Choice>
        <mc:Fallback xmlns="">
          <p:pic>
            <p:nvPicPr>
              <p:cNvPr id="55" name="Ink 54"/>
            </p:nvPicPr>
            <p:blipFill>
              <a:blip r:embed="rId38"/>
            </p:blipFill>
            <p:spPr>
              <a:xfrm>
                <a:off x="743063" y="2793480"/>
                <a:ext cx="586080" cy="1040760"/>
              </a:xfrm>
              <a:prstGeom prst="rect"/>
            </p:spPr>
          </p:pic>
        </mc:Fallback>
      </mc:AlternateContent>
      <p:grpSp>
        <p:nvGrpSpPr>
          <p:cNvPr id="60" name="Group 59"/>
          <p:cNvGrpSpPr/>
          <p:nvPr/>
        </p:nvGrpSpPr>
        <p:grpSpPr>
          <a:xfrm>
            <a:off x="7396583" y="3262920"/>
            <a:ext cx="509040" cy="392040"/>
            <a:chOff x="7396583" y="3262920"/>
            <a:chExt cx="509040" cy="392040"/>
          </a:xfrm>
        </p:grpSpPr>
        <mc:AlternateContent xmlns:mc="http://schemas.openxmlformats.org/markup-compatibility/2006" xmlns:p14="http://schemas.microsoft.com/office/powerpoint/2010/main">
          <mc:Choice Requires="p14">
            <p:contentPart r:id="rId39" p14:bwMode="auto">
              <p14:nvContentPartPr>
                <p14:cNvPr id="56" name="Ink 55"/>
                <p14:cNvContentPartPr/>
                <p14:nvPr/>
              </p14:nvContentPartPr>
              <p14:xfrm>
                <a:off x="7396583" y="3303960"/>
                <a:ext cx="360" cy="337320"/>
              </p14:xfrm>
            </p:contentPart>
          </mc:Choice>
          <mc:Fallback xmlns="">
            <p:pic>
              <p:nvPicPr>
                <p:cNvPr id="56" name="Ink 55"/>
              </p:nvPicPr>
              <p:blipFill>
                <a:blip r:embed="rId40"/>
              </p:blipFill>
              <p:spPr>
                <a:xfrm>
                  <a:off x="7396583" y="3303960"/>
                  <a:ext cx="360" cy="33732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57" name="Ink 56"/>
                <p14:cNvContentPartPr/>
                <p14:nvPr/>
              </p14:nvContentPartPr>
              <p14:xfrm>
                <a:off x="7547783" y="3315840"/>
                <a:ext cx="4320" cy="339120"/>
              </p14:xfrm>
            </p:contentPart>
          </mc:Choice>
          <mc:Fallback xmlns="">
            <p:pic>
              <p:nvPicPr>
                <p:cNvPr id="57" name="Ink 56"/>
              </p:nvPicPr>
              <p:blipFill>
                <a:blip r:embed="rId42"/>
              </p:blipFill>
              <p:spPr>
                <a:xfrm>
                  <a:off x="7547783" y="3315840"/>
                  <a:ext cx="4320" cy="33912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59" name="Ink 58"/>
                <p14:cNvContentPartPr/>
                <p14:nvPr/>
              </p14:nvContentPartPr>
              <p14:xfrm>
                <a:off x="7706543" y="3262920"/>
                <a:ext cx="199080" cy="207360"/>
              </p14:xfrm>
            </p:contentPart>
          </mc:Choice>
          <mc:Fallback xmlns="">
            <p:pic>
              <p:nvPicPr>
                <p:cNvPr id="59" name="Ink 58"/>
              </p:nvPicPr>
              <p:blipFill>
                <a:blip r:embed="rId44"/>
              </p:blipFill>
              <p:spPr>
                <a:xfrm>
                  <a:off x="7706543" y="3262920"/>
                  <a:ext cx="199080" cy="207360"/>
                </a:xfrm>
                <a:prstGeom prst="rect"/>
              </p:spPr>
            </p:pic>
          </mc:Fallback>
        </mc:AlternateContent>
      </p:grpSp>
      <mc:AlternateContent xmlns:mc="http://schemas.openxmlformats.org/markup-compatibility/2006" xmlns:p14="http://schemas.microsoft.com/office/powerpoint/2010/main">
        <mc:Choice Requires="p14">
          <p:contentPart r:id="rId45" p14:bwMode="auto">
            <p14:nvContentPartPr>
              <p14:cNvPr id="61" name="Ink 60"/>
              <p14:cNvContentPartPr/>
              <p14:nvPr/>
            </p14:nvContentPartPr>
            <p14:xfrm>
              <a:off x="8161223" y="607560"/>
              <a:ext cx="761040" cy="808560"/>
            </p14:xfrm>
          </p:contentPart>
        </mc:Choice>
        <mc:Fallback xmlns="">
          <p:pic>
            <p:nvPicPr>
              <p:cNvPr id="61" name="Ink 60"/>
            </p:nvPicPr>
            <p:blipFill>
              <a:blip r:embed="rId46"/>
            </p:blipFill>
            <p:spPr>
              <a:xfrm>
                <a:off x="8161223" y="607560"/>
                <a:ext cx="761040" cy="808560"/>
              </a:xfrm>
              <a:prstGeom prst="rect"/>
            </p:spPr>
          </p:pic>
        </mc:Fallback>
      </mc:AlternateContent>
      <p:grpSp>
        <p:nvGrpSpPr>
          <p:cNvPr id="72" name="Group 71"/>
          <p:cNvGrpSpPr/>
          <p:nvPr/>
        </p:nvGrpSpPr>
        <p:grpSpPr>
          <a:xfrm>
            <a:off x="8175263" y="3210000"/>
            <a:ext cx="3660840" cy="649440"/>
            <a:chOff x="8175263" y="3210000"/>
            <a:chExt cx="3660840" cy="649440"/>
          </a:xfrm>
        </p:grpSpPr>
        <mc:AlternateContent xmlns:mc="http://schemas.openxmlformats.org/markup-compatibility/2006" xmlns:p14="http://schemas.microsoft.com/office/powerpoint/2010/main">
          <mc:Choice Requires="p14">
            <p:contentPart r:id="rId47" p14:bwMode="auto">
              <p14:nvContentPartPr>
                <p14:cNvPr id="65" name="Ink 64"/>
                <p14:cNvContentPartPr/>
                <p14:nvPr/>
              </p14:nvContentPartPr>
              <p14:xfrm>
                <a:off x="8175263" y="3336720"/>
                <a:ext cx="26280" cy="338040"/>
              </p14:xfrm>
            </p:contentPart>
          </mc:Choice>
          <mc:Fallback xmlns="">
            <p:pic>
              <p:nvPicPr>
                <p:cNvPr id="65" name="Ink 64"/>
              </p:nvPicPr>
              <p:blipFill>
                <a:blip r:embed="rId48"/>
              </p:blipFill>
              <p:spPr>
                <a:xfrm>
                  <a:off x="8175263" y="3336720"/>
                  <a:ext cx="26280" cy="33804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66" name="Ink 65"/>
                <p14:cNvContentPartPr/>
                <p14:nvPr/>
              </p14:nvContentPartPr>
              <p14:xfrm>
                <a:off x="8307743" y="3358320"/>
                <a:ext cx="360" cy="282960"/>
              </p14:xfrm>
            </p:contentPart>
          </mc:Choice>
          <mc:Fallback xmlns="">
            <p:pic>
              <p:nvPicPr>
                <p:cNvPr id="66" name="Ink 65"/>
              </p:nvPicPr>
              <p:blipFill>
                <a:blip r:embed="rId50"/>
              </p:blipFill>
              <p:spPr>
                <a:xfrm>
                  <a:off x="8307743" y="3358320"/>
                  <a:ext cx="360" cy="28296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68" name="Ink 67"/>
                <p14:cNvContentPartPr/>
                <p14:nvPr/>
              </p14:nvContentPartPr>
              <p14:xfrm>
                <a:off x="8187863" y="3398640"/>
                <a:ext cx="430200" cy="460800"/>
              </p14:xfrm>
            </p:contentPart>
          </mc:Choice>
          <mc:Fallback xmlns="">
            <p:pic>
              <p:nvPicPr>
                <p:cNvPr id="68" name="Ink 67"/>
              </p:nvPicPr>
              <p:blipFill>
                <a:blip r:embed="rId52"/>
              </p:blipFill>
              <p:spPr>
                <a:xfrm>
                  <a:off x="8187863" y="3398640"/>
                  <a:ext cx="430200" cy="46080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70" name="Ink 69"/>
                <p14:cNvContentPartPr/>
                <p14:nvPr/>
              </p14:nvContentPartPr>
              <p14:xfrm>
                <a:off x="8411063" y="3210000"/>
                <a:ext cx="181440" cy="191160"/>
              </p14:xfrm>
            </p:contentPart>
          </mc:Choice>
          <mc:Fallback xmlns="">
            <p:pic>
              <p:nvPicPr>
                <p:cNvPr id="70" name="Ink 69"/>
              </p:nvPicPr>
              <p:blipFill>
                <a:blip r:embed="rId54"/>
              </p:blipFill>
              <p:spPr>
                <a:xfrm>
                  <a:off x="8411063" y="3210000"/>
                  <a:ext cx="181440" cy="19116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71" name="Ink 70"/>
                <p14:cNvContentPartPr/>
                <p14:nvPr/>
              </p14:nvContentPartPr>
              <p14:xfrm>
                <a:off x="8877623" y="3405480"/>
                <a:ext cx="2958480" cy="40320"/>
              </p14:xfrm>
            </p:contentPart>
          </mc:Choice>
          <mc:Fallback xmlns="">
            <p:pic>
              <p:nvPicPr>
                <p:cNvPr id="71" name="Ink 70"/>
              </p:nvPicPr>
              <p:blipFill>
                <a:blip r:embed="rId56"/>
              </p:blipFill>
              <p:spPr>
                <a:xfrm>
                  <a:off x="8877623" y="3405480"/>
                  <a:ext cx="2958480" cy="40320"/>
                </a:xfrm>
                <a:prstGeom prst="rect"/>
              </p:spPr>
            </p:pic>
          </mc:Fallback>
        </mc:AlternateContent>
      </p:grpSp>
      <p:grpSp>
        <p:nvGrpSpPr>
          <p:cNvPr id="76" name="Group 75"/>
          <p:cNvGrpSpPr/>
          <p:nvPr/>
        </p:nvGrpSpPr>
        <p:grpSpPr>
          <a:xfrm>
            <a:off x="7421063" y="860280"/>
            <a:ext cx="3590640" cy="601560"/>
            <a:chOff x="7421063" y="860280"/>
            <a:chExt cx="3590640" cy="601560"/>
          </a:xfrm>
        </p:grpSpPr>
        <mc:AlternateContent xmlns:mc="http://schemas.openxmlformats.org/markup-compatibility/2006" xmlns:p14="http://schemas.microsoft.com/office/powerpoint/2010/main">
          <mc:Choice Requires="p14">
            <p:contentPart r:id="rId57" p14:bwMode="auto">
              <p14:nvContentPartPr>
                <p14:cNvPr id="40" name="Ink 39"/>
                <p14:cNvContentPartPr/>
                <p14:nvPr/>
              </p14:nvContentPartPr>
              <p14:xfrm>
                <a:off x="7511063" y="1037400"/>
                <a:ext cx="7560" cy="394920"/>
              </p14:xfrm>
            </p:contentPart>
          </mc:Choice>
          <mc:Fallback xmlns="">
            <p:pic>
              <p:nvPicPr>
                <p:cNvPr id="40" name="Ink 39"/>
              </p:nvPicPr>
              <p:blipFill>
                <a:blip r:embed="rId58"/>
              </p:blipFill>
              <p:spPr>
                <a:xfrm>
                  <a:off x="7511063" y="1037400"/>
                  <a:ext cx="7560" cy="39492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41" name="Ink 40"/>
                <p14:cNvContentPartPr/>
                <p14:nvPr/>
              </p14:nvContentPartPr>
              <p14:xfrm>
                <a:off x="7421063" y="1084200"/>
                <a:ext cx="307080" cy="377640"/>
              </p14:xfrm>
            </p:contentPart>
          </mc:Choice>
          <mc:Fallback xmlns="">
            <p:pic>
              <p:nvPicPr>
                <p:cNvPr id="41" name="Ink 40"/>
              </p:nvPicPr>
              <p:blipFill>
                <a:blip r:embed="rId60"/>
              </p:blipFill>
              <p:spPr>
                <a:xfrm>
                  <a:off x="7421063" y="1084200"/>
                  <a:ext cx="307080" cy="37764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73" name="Ink 72"/>
                <p14:cNvContentPartPr/>
                <p14:nvPr/>
              </p14:nvContentPartPr>
              <p14:xfrm>
                <a:off x="8203703" y="1028400"/>
                <a:ext cx="2759760" cy="114840"/>
              </p14:xfrm>
            </p:contentPart>
          </mc:Choice>
          <mc:Fallback xmlns="">
            <p:pic>
              <p:nvPicPr>
                <p:cNvPr id="73" name="Ink 72"/>
              </p:nvPicPr>
              <p:blipFill>
                <a:blip r:embed="rId62"/>
              </p:blipFill>
              <p:spPr>
                <a:xfrm>
                  <a:off x="8203703" y="1028400"/>
                  <a:ext cx="2759760" cy="11484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74" name="Ink 73"/>
                <p14:cNvContentPartPr/>
                <p14:nvPr/>
              </p14:nvContentPartPr>
              <p14:xfrm>
                <a:off x="10692023" y="860280"/>
                <a:ext cx="319680" cy="435960"/>
              </p14:xfrm>
            </p:contentPart>
          </mc:Choice>
          <mc:Fallback xmlns="">
            <p:pic>
              <p:nvPicPr>
                <p:cNvPr id="74" name="Ink 73"/>
              </p:nvPicPr>
              <p:blipFill>
                <a:blip r:embed="rId64"/>
              </p:blipFill>
              <p:spPr>
                <a:xfrm>
                  <a:off x="10692023" y="860280"/>
                  <a:ext cx="319680" cy="435960"/>
                </a:xfrm>
                <a:prstGeom prst="rect"/>
              </p:spPr>
            </p:pic>
          </mc:Fallback>
        </mc:AlternateContent>
      </p:grpSp>
      <mc:AlternateContent xmlns:mc="http://schemas.openxmlformats.org/markup-compatibility/2006" xmlns:p14="http://schemas.microsoft.com/office/powerpoint/2010/main">
        <mc:Choice Requires="p14">
          <p:contentPart r:id="rId65" p14:bwMode="auto">
            <p14:nvContentPartPr>
              <p14:cNvPr id="75" name="Ink 74"/>
              <p14:cNvContentPartPr/>
              <p14:nvPr/>
            </p14:nvContentPartPr>
            <p14:xfrm>
              <a:off x="3007103" y="2268960"/>
              <a:ext cx="706680" cy="1446840"/>
            </p14:xfrm>
          </p:contentPart>
        </mc:Choice>
        <mc:Fallback xmlns="">
          <p:pic>
            <p:nvPicPr>
              <p:cNvPr id="75" name="Ink 74"/>
            </p:nvPicPr>
            <p:blipFill>
              <a:blip r:embed="rId66"/>
            </p:blipFill>
            <p:spPr>
              <a:xfrm>
                <a:off x="3007103" y="2268960"/>
                <a:ext cx="706680" cy="1446840"/>
              </a:xfrm>
              <a:prstGeom prst="rect"/>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p:cNvGraphicFramePr>
            <a:graphicFrameLocks noGrp="1"/>
          </p:cNvGraphicFramePr>
          <p:nvPr>
            <p:ph idx="1"/>
          </p:nvPr>
        </p:nvGraphicFramePr>
        <p:xfrm>
          <a:off x="3235568" y="1500554"/>
          <a:ext cx="8118228" cy="3540713"/>
        </p:xfrm>
        <a:graphic>
          <a:graphicData uri="http://schemas.openxmlformats.org/drawingml/2006/table">
            <a:tbl>
              <a:tblPr firstRow="1" bandRow="1">
                <a:tableStyleId>{93296810-A885-4BE3-A3E7-6D5BEEA58F35}</a:tableStyleId>
              </a:tblPr>
              <a:tblGrid>
                <a:gridCol w="676519"/>
                <a:gridCol w="676519"/>
                <a:gridCol w="676519"/>
                <a:gridCol w="676519"/>
                <a:gridCol w="676519"/>
                <a:gridCol w="676519"/>
                <a:gridCol w="676519"/>
                <a:gridCol w="676519"/>
                <a:gridCol w="676519"/>
                <a:gridCol w="676519"/>
                <a:gridCol w="676519"/>
                <a:gridCol w="676519"/>
              </a:tblGrid>
              <a:tr h="379758">
                <a:tc>
                  <a:txBody>
                    <a:bodyPr/>
                    <a:lstStyle/>
                    <a:p>
                      <a:endParaRPr lang="en-US" b="1" dirty="0"/>
                    </a:p>
                  </a:txBody>
                  <a:tcPr/>
                </a:tc>
                <a:tc>
                  <a:txBody>
                    <a:bodyPr/>
                    <a:lstStyle/>
                    <a:p>
                      <a:r>
                        <a:rPr lang="en-US" dirty="0"/>
                        <a:t>0</a:t>
                      </a:r>
                      <a:endParaRPr lang="en-US" b="1" dirty="0"/>
                    </a:p>
                  </a:txBody>
                  <a:tcPr/>
                </a:tc>
                <a:tc>
                  <a:txBody>
                    <a:bodyPr/>
                    <a:lstStyle/>
                    <a:p>
                      <a:r>
                        <a:rPr lang="en-US" dirty="0"/>
                        <a:t>1</a:t>
                      </a:r>
                      <a:endParaRPr lang="en-US" b="1" dirty="0"/>
                    </a:p>
                  </a:txBody>
                  <a:tcPr/>
                </a:tc>
                <a:tc>
                  <a:txBody>
                    <a:bodyPr/>
                    <a:lstStyle/>
                    <a:p>
                      <a:r>
                        <a:rPr lang="en-US" dirty="0"/>
                        <a:t>2</a:t>
                      </a:r>
                      <a:endParaRPr lang="en-US" b="1" dirty="0"/>
                    </a:p>
                  </a:txBody>
                  <a:tcPr/>
                </a:tc>
                <a:tc>
                  <a:txBody>
                    <a:bodyPr/>
                    <a:lstStyle/>
                    <a:p>
                      <a:r>
                        <a:rPr lang="en-US" dirty="0"/>
                        <a:t>3</a:t>
                      </a:r>
                      <a:endParaRPr lang="en-US" b="1" dirty="0"/>
                    </a:p>
                  </a:txBody>
                  <a:tcPr/>
                </a:tc>
                <a:tc>
                  <a:txBody>
                    <a:bodyPr/>
                    <a:lstStyle/>
                    <a:p>
                      <a:r>
                        <a:rPr lang="en-US" dirty="0"/>
                        <a:t>4</a:t>
                      </a:r>
                      <a:endParaRPr lang="en-US" b="1" dirty="0"/>
                    </a:p>
                  </a:txBody>
                  <a:tcPr/>
                </a:tc>
                <a:tc>
                  <a:txBody>
                    <a:bodyPr/>
                    <a:lstStyle/>
                    <a:p>
                      <a:r>
                        <a:rPr lang="en-US" dirty="0"/>
                        <a:t>5</a:t>
                      </a:r>
                      <a:endParaRPr lang="en-US" b="1" dirty="0"/>
                    </a:p>
                  </a:txBody>
                  <a:tcPr/>
                </a:tc>
                <a:tc>
                  <a:txBody>
                    <a:bodyPr/>
                    <a:lstStyle/>
                    <a:p>
                      <a:r>
                        <a:rPr lang="en-US" dirty="0"/>
                        <a:t>6</a:t>
                      </a:r>
                      <a:endParaRPr lang="en-US" b="1" dirty="0"/>
                    </a:p>
                  </a:txBody>
                  <a:tcPr/>
                </a:tc>
                <a:tc>
                  <a:txBody>
                    <a:bodyPr/>
                    <a:lstStyle/>
                    <a:p>
                      <a:r>
                        <a:rPr lang="en-US" dirty="0"/>
                        <a:t>7</a:t>
                      </a:r>
                      <a:endParaRPr lang="en-US" b="1" dirty="0"/>
                    </a:p>
                  </a:txBody>
                  <a:tcPr/>
                </a:tc>
                <a:tc>
                  <a:txBody>
                    <a:bodyPr/>
                    <a:lstStyle/>
                    <a:p>
                      <a:r>
                        <a:rPr lang="en-US" dirty="0"/>
                        <a:t>8</a:t>
                      </a:r>
                      <a:endParaRPr lang="en-US" b="1" dirty="0"/>
                    </a:p>
                  </a:txBody>
                  <a:tcPr/>
                </a:tc>
                <a:tc>
                  <a:txBody>
                    <a:bodyPr/>
                    <a:lstStyle/>
                    <a:p>
                      <a:r>
                        <a:rPr lang="en-US" dirty="0"/>
                        <a:t>9</a:t>
                      </a:r>
                      <a:endParaRPr lang="en-US" b="1" dirty="0"/>
                    </a:p>
                  </a:txBody>
                  <a:tcPr/>
                </a:tc>
                <a:tc>
                  <a:txBody>
                    <a:bodyPr/>
                    <a:lstStyle/>
                    <a:p>
                      <a:r>
                        <a:rPr lang="en-US" dirty="0"/>
                        <a:t>10</a:t>
                      </a:r>
                      <a:endParaRPr lang="en-US" b="1" dirty="0"/>
                    </a:p>
                  </a:txBody>
                  <a:tcPr/>
                </a:tc>
              </a:tr>
              <a:tr h="451565">
                <a:tc>
                  <a:txBody>
                    <a:bodyPr/>
                    <a:lstStyle/>
                    <a:p>
                      <a:r>
                        <a:rPr lang="en-US"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r>
              <a:tr h="451565">
                <a:tc>
                  <a:txBody>
                    <a:bodyPr/>
                    <a:lstStyle/>
                    <a:p>
                      <a:r>
                        <a:rPr lang="en-US" dirty="0"/>
                        <a:t>1</a:t>
                      </a:r>
                      <a:endParaRPr lang="en-US" b="1" dirty="0"/>
                    </a:p>
                  </a:txBody>
                  <a:tcPr/>
                </a:tc>
                <a:tc>
                  <a:txBody>
                    <a:bodyPr/>
                    <a:lstStyle/>
                    <a:p>
                      <a:r>
                        <a:rPr lang="en-US" b="1" dirty="0"/>
                        <a:t>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r>
              <a:tr h="451565">
                <a:tc>
                  <a:txBody>
                    <a:bodyPr/>
                    <a:lstStyle/>
                    <a:p>
                      <a:r>
                        <a:rPr lang="en-US" dirty="0"/>
                        <a:t>2</a:t>
                      </a:r>
                      <a:endParaRPr lang="en-US" b="1" dirty="0"/>
                    </a:p>
                  </a:txBody>
                  <a:tcPr/>
                </a:tc>
                <a:tc>
                  <a:txBody>
                    <a:bodyPr/>
                    <a:lstStyle/>
                    <a:p>
                      <a:r>
                        <a:rPr lang="en-US" b="1" dirty="0"/>
                        <a:t>0</a:t>
                      </a:r>
                      <a:endParaRPr lang="en-US" b="1" dirty="0"/>
                    </a:p>
                  </a:txBody>
                  <a:tcPr/>
                </a:tc>
                <a:tc>
                  <a:txBody>
                    <a:bodyPr/>
                    <a:lstStyle/>
                    <a:p>
                      <a:r>
                        <a:rPr lang="en-US" b="1" dirty="0"/>
                        <a:t>20</a:t>
                      </a:r>
                      <a:endParaRPr lang="en-US" b="1" dirty="0"/>
                    </a:p>
                  </a:txBody>
                  <a:tcPr/>
                </a:tc>
                <a:tc>
                  <a:txBody>
                    <a:bodyPr/>
                    <a:lstStyle/>
                    <a:p>
                      <a:r>
                        <a:rPr lang="en-US" b="1" dirty="0"/>
                        <a:t>50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r>
              <a:tr h="451565">
                <a:tc>
                  <a:txBody>
                    <a:bodyPr/>
                    <a:lstStyle/>
                    <a:p>
                      <a:r>
                        <a:rPr lang="en-US" dirty="0"/>
                        <a:t>3</a:t>
                      </a:r>
                      <a:endParaRPr lang="en-US" b="1" dirty="0"/>
                    </a:p>
                  </a:txBody>
                  <a:tcPr/>
                </a:tc>
                <a:tc>
                  <a:txBody>
                    <a:bodyPr/>
                    <a:lstStyle/>
                    <a:p>
                      <a:r>
                        <a:rPr lang="en-US" b="1" dirty="0"/>
                        <a:t>0</a:t>
                      </a:r>
                      <a:endParaRPr lang="en-US" b="1" dirty="0"/>
                    </a:p>
                  </a:txBody>
                  <a:tcPr/>
                </a:tc>
                <a:tc>
                  <a:txBody>
                    <a:bodyPr/>
                    <a:lstStyle/>
                    <a:p>
                      <a:r>
                        <a:rPr lang="en-US" b="1" dirty="0"/>
                        <a:t>20</a:t>
                      </a:r>
                      <a:endParaRPr lang="en-US" b="1" dirty="0"/>
                    </a:p>
                  </a:txBody>
                  <a:tcPr/>
                </a:tc>
                <a:tc>
                  <a:txBody>
                    <a:bodyPr/>
                    <a:lstStyle/>
                    <a:p>
                      <a:r>
                        <a:rPr lang="en-US" b="1" dirty="0"/>
                        <a:t>50</a:t>
                      </a:r>
                      <a:endParaRPr lang="en-US" b="1" dirty="0"/>
                    </a:p>
                  </a:txBody>
                  <a:tcPr/>
                </a:tc>
                <a:tc>
                  <a:txBody>
                    <a:bodyPr/>
                    <a:lstStyle/>
                    <a:p>
                      <a:r>
                        <a:rPr lang="en-US" b="1" dirty="0"/>
                        <a:t>70</a:t>
                      </a:r>
                      <a:endParaRPr lang="en-US" b="1" dirty="0"/>
                    </a:p>
                  </a:txBody>
                  <a:tcPr/>
                </a:tc>
                <a:tc>
                  <a:txBody>
                    <a:bodyPr/>
                    <a:lstStyle/>
                    <a:p>
                      <a:r>
                        <a:rPr lang="en-US" b="1" dirty="0"/>
                        <a:t>80</a:t>
                      </a:r>
                      <a:endParaRPr lang="en-US" b="1" dirty="0"/>
                    </a:p>
                  </a:txBody>
                  <a:tcPr/>
                </a:tc>
                <a:tc>
                  <a:txBody>
                    <a:bodyPr/>
                    <a:lstStyle/>
                    <a:p>
                      <a:r>
                        <a:rPr lang="en-US" b="1" dirty="0"/>
                        <a:t>110</a:t>
                      </a:r>
                      <a:endParaRPr lang="en-US" b="1" dirty="0"/>
                    </a:p>
                  </a:txBody>
                  <a:tcPr/>
                </a:tc>
                <a:tc>
                  <a:txBody>
                    <a:bodyPr/>
                    <a:lstStyle/>
                    <a:p>
                      <a:r>
                        <a:rPr lang="en-US" b="1" dirty="0"/>
                        <a:t>130</a:t>
                      </a:r>
                      <a:endParaRPr lang="en-US" b="1" dirty="0"/>
                    </a:p>
                  </a:txBody>
                  <a:tcPr/>
                </a:tc>
                <a:tc>
                  <a:txBody>
                    <a:bodyPr/>
                    <a:lstStyle/>
                    <a:p>
                      <a:r>
                        <a:rPr lang="en-US" b="1" dirty="0"/>
                        <a:t>130</a:t>
                      </a:r>
                      <a:endParaRPr lang="en-US" b="1" dirty="0"/>
                    </a:p>
                  </a:txBody>
                  <a:tcPr/>
                </a:tc>
                <a:tc>
                  <a:txBody>
                    <a:bodyPr/>
                    <a:lstStyle/>
                    <a:p>
                      <a:r>
                        <a:rPr lang="en-US" b="1" dirty="0"/>
                        <a:t>130</a:t>
                      </a:r>
                      <a:endParaRPr lang="en-US" b="1" dirty="0"/>
                    </a:p>
                  </a:txBody>
                  <a:tcPr/>
                </a:tc>
                <a:tc>
                  <a:txBody>
                    <a:bodyPr/>
                    <a:lstStyle/>
                    <a:p>
                      <a:r>
                        <a:rPr lang="en-US" b="1" dirty="0"/>
                        <a:t>130</a:t>
                      </a:r>
                      <a:endParaRPr lang="en-US" b="1" dirty="0"/>
                    </a:p>
                  </a:txBody>
                  <a:tcPr/>
                </a:tc>
                <a:tc>
                  <a:txBody>
                    <a:bodyPr/>
                    <a:lstStyle/>
                    <a:p>
                      <a:r>
                        <a:rPr lang="en-US" b="1" dirty="0"/>
                        <a:t>130</a:t>
                      </a:r>
                      <a:endParaRPr lang="en-US" b="1" dirty="0"/>
                    </a:p>
                  </a:txBody>
                  <a:tcPr/>
                </a:tc>
              </a:tr>
              <a:tr h="451565">
                <a:tc>
                  <a:txBody>
                    <a:bodyPr/>
                    <a:lstStyle/>
                    <a:p>
                      <a:r>
                        <a:rPr lang="en-US" dirty="0"/>
                        <a:t>4</a:t>
                      </a:r>
                      <a:endParaRPr lang="en-US" b="1" dirty="0"/>
                    </a:p>
                  </a:txBody>
                  <a:tcPr/>
                </a:tc>
                <a:tc>
                  <a:txBody>
                    <a:bodyPr/>
                    <a:lstStyle/>
                    <a:p>
                      <a:r>
                        <a:rPr lang="en-US" b="1" dirty="0"/>
                        <a:t>0</a:t>
                      </a:r>
                      <a:endParaRPr lang="en-US" b="1" dirty="0"/>
                    </a:p>
                  </a:txBody>
                  <a:tcPr/>
                </a:tc>
                <a:tc>
                  <a:txBody>
                    <a:bodyPr/>
                    <a:lstStyle/>
                    <a:p>
                      <a:endParaRPr lang="en-US" b="1" dirty="0"/>
                    </a:p>
                  </a:txBody>
                  <a:tcPr/>
                </a:tc>
                <a:tc>
                  <a:txBody>
                    <a:bodyPr/>
                    <a:lstStyle/>
                    <a:p>
                      <a:endParaRPr lang="en-US" b="1" dirty="0"/>
                    </a:p>
                  </a:txBody>
                  <a:tcPr/>
                </a:tc>
                <a:tc>
                  <a:txBody>
                    <a:bodyPr/>
                    <a:lstStyle/>
                    <a:p>
                      <a:endParaRPr lang="en-US" b="1" dirty="0"/>
                    </a:p>
                  </a:txBody>
                  <a:tcPr/>
                </a:tc>
                <a:tc>
                  <a:txBody>
                    <a:bodyPr/>
                    <a:lstStyle/>
                    <a:p>
                      <a:endParaRPr lang="en-US" b="1" dirty="0"/>
                    </a:p>
                  </a:txBody>
                  <a:tcPr/>
                </a:tc>
                <a:tc>
                  <a:txBody>
                    <a:bodyPr/>
                    <a:lstStyle/>
                    <a:p>
                      <a:endParaRPr lang="en-US" b="1"/>
                    </a:p>
                  </a:txBody>
                  <a:tcPr/>
                </a:tc>
                <a:tc>
                  <a:txBody>
                    <a:bodyPr/>
                    <a:lstStyle/>
                    <a:p>
                      <a:endParaRPr lang="en-US" b="1" dirty="0"/>
                    </a:p>
                  </a:txBody>
                  <a:tcPr/>
                </a:tc>
                <a:tc>
                  <a:txBody>
                    <a:bodyPr/>
                    <a:lstStyle/>
                    <a:p>
                      <a:endParaRPr lang="en-US" b="1" dirty="0"/>
                    </a:p>
                  </a:txBody>
                  <a:tcPr/>
                </a:tc>
                <a:tc>
                  <a:txBody>
                    <a:bodyPr/>
                    <a:lstStyle/>
                    <a:p>
                      <a:endParaRPr lang="en-US" b="1"/>
                    </a:p>
                  </a:txBody>
                  <a:tcPr/>
                </a:tc>
                <a:tc>
                  <a:txBody>
                    <a:bodyPr/>
                    <a:lstStyle/>
                    <a:p>
                      <a:endParaRPr lang="en-US" b="1"/>
                    </a:p>
                  </a:txBody>
                  <a:tcPr/>
                </a:tc>
                <a:tc>
                  <a:txBody>
                    <a:bodyPr/>
                    <a:lstStyle/>
                    <a:p>
                      <a:endParaRPr lang="en-US" b="1"/>
                    </a:p>
                  </a:txBody>
                  <a:tcPr/>
                </a:tc>
              </a:tr>
              <a:tr h="451565">
                <a:tc>
                  <a:txBody>
                    <a:bodyPr/>
                    <a:lstStyle/>
                    <a:p>
                      <a:r>
                        <a:rPr lang="en-US" dirty="0"/>
                        <a:t>5</a:t>
                      </a:r>
                      <a:endParaRPr lang="en-US" b="1" dirty="0"/>
                    </a:p>
                  </a:txBody>
                  <a:tcPr/>
                </a:tc>
                <a:tc>
                  <a:txBody>
                    <a:bodyPr/>
                    <a:lstStyle/>
                    <a:p>
                      <a:r>
                        <a:rPr lang="en-US" b="1" dirty="0"/>
                        <a:t>0</a:t>
                      </a:r>
                      <a:endParaRPr lang="en-US" b="1" dirty="0"/>
                    </a:p>
                  </a:txBody>
                  <a:tcPr/>
                </a:tc>
                <a:tc>
                  <a:txBody>
                    <a:bodyPr/>
                    <a:lstStyle/>
                    <a:p>
                      <a:endParaRPr lang="en-US" b="1"/>
                    </a:p>
                  </a:txBody>
                  <a:tcPr/>
                </a:tc>
                <a:tc>
                  <a:txBody>
                    <a:bodyPr/>
                    <a:lstStyle/>
                    <a:p>
                      <a:endParaRPr lang="en-US" b="1"/>
                    </a:p>
                  </a:txBody>
                  <a:tcPr/>
                </a:tc>
                <a:tc>
                  <a:txBody>
                    <a:bodyPr/>
                    <a:lstStyle/>
                    <a:p>
                      <a:endParaRPr lang="en-US" b="1" dirty="0"/>
                    </a:p>
                  </a:txBody>
                  <a:tcPr/>
                </a:tc>
                <a:tc>
                  <a:txBody>
                    <a:bodyPr/>
                    <a:lstStyle/>
                    <a:p>
                      <a:endParaRPr lang="en-US" b="1"/>
                    </a:p>
                  </a:txBody>
                  <a:tcPr/>
                </a:tc>
                <a:tc>
                  <a:txBody>
                    <a:bodyPr/>
                    <a:lstStyle/>
                    <a:p>
                      <a:endParaRPr lang="en-US" b="1"/>
                    </a:p>
                  </a:txBody>
                  <a:tcPr/>
                </a:tc>
                <a:tc>
                  <a:txBody>
                    <a:bodyPr/>
                    <a:lstStyle/>
                    <a:p>
                      <a:endParaRPr lang="en-US" b="1" dirty="0"/>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r>
              <a:tr h="451565">
                <a:tc>
                  <a:txBody>
                    <a:bodyPr/>
                    <a:lstStyle/>
                    <a:p>
                      <a:r>
                        <a:rPr lang="en-US" dirty="0"/>
                        <a:t>6</a:t>
                      </a:r>
                      <a:endParaRPr lang="en-US" b="1" dirty="0"/>
                    </a:p>
                  </a:txBody>
                  <a:tcPr/>
                </a:tc>
                <a:tc>
                  <a:txBody>
                    <a:bodyPr/>
                    <a:lstStyle/>
                    <a:p>
                      <a:r>
                        <a:rPr lang="en-US" b="1" dirty="0"/>
                        <a:t>0</a:t>
                      </a:r>
                      <a:endParaRPr lang="en-US" b="1" dirty="0"/>
                    </a:p>
                  </a:txBody>
                  <a:tcPr/>
                </a:tc>
                <a:tc>
                  <a:txBody>
                    <a:bodyPr/>
                    <a:lstStyle/>
                    <a:p>
                      <a:endParaRPr lang="en-US" b="1" dirty="0"/>
                    </a:p>
                  </a:txBody>
                  <a:tcPr/>
                </a:tc>
                <a:tc>
                  <a:txBody>
                    <a:bodyPr/>
                    <a:lstStyle/>
                    <a:p>
                      <a:endParaRPr lang="en-US" b="1" dirty="0"/>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dirty="0"/>
                    </a:p>
                  </a:txBody>
                  <a:tcPr/>
                </a:tc>
              </a:tr>
            </a:tbl>
          </a:graphicData>
        </a:graphic>
      </p:graphicFrame>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
        <p:nvSpPr>
          <p:cNvPr id="6" name="TextBox 5"/>
          <p:cNvSpPr txBox="1"/>
          <p:nvPr/>
        </p:nvSpPr>
        <p:spPr>
          <a:xfrm>
            <a:off x="3235568" y="961292"/>
            <a:ext cx="394660" cy="369332"/>
          </a:xfrm>
          <a:prstGeom prst="rect">
            <a:avLst/>
          </a:prstGeom>
          <a:noFill/>
        </p:spPr>
        <p:txBody>
          <a:bodyPr wrap="none" rtlCol="0">
            <a:spAutoFit/>
          </a:bodyPr>
          <a:lstStyle/>
          <a:p>
            <a:r>
              <a:rPr lang="en-US" b="1" dirty="0"/>
              <a:t>W</a:t>
            </a:r>
            <a:endParaRPr lang="en-US" b="1" dirty="0"/>
          </a:p>
        </p:txBody>
      </p:sp>
      <p:sp>
        <p:nvSpPr>
          <p:cNvPr id="7" name="TextBox 6"/>
          <p:cNvSpPr txBox="1"/>
          <p:nvPr/>
        </p:nvSpPr>
        <p:spPr>
          <a:xfrm>
            <a:off x="2649414" y="1500554"/>
            <a:ext cx="398585" cy="369332"/>
          </a:xfrm>
          <a:prstGeom prst="rect">
            <a:avLst/>
          </a:prstGeom>
          <a:noFill/>
        </p:spPr>
        <p:txBody>
          <a:bodyPr wrap="square" rtlCol="0">
            <a:spAutoFit/>
          </a:bodyPr>
          <a:lstStyle/>
          <a:p>
            <a:r>
              <a:rPr lang="en-US" b="1" dirty="0"/>
              <a:t>I </a:t>
            </a:r>
            <a:endParaRPr lang="en-US" b="1" dirty="0"/>
          </a:p>
        </p:txBody>
      </p:sp>
      <p:graphicFrame>
        <p:nvGraphicFramePr>
          <p:cNvPr id="8" name="Table 8"/>
          <p:cNvGraphicFramePr>
            <a:graphicFrameLocks noGrp="1"/>
          </p:cNvGraphicFramePr>
          <p:nvPr/>
        </p:nvGraphicFramePr>
        <p:xfrm>
          <a:off x="744442" y="1685220"/>
          <a:ext cx="1598228" cy="3992880"/>
        </p:xfrm>
        <a:graphic>
          <a:graphicData uri="http://schemas.openxmlformats.org/drawingml/2006/table">
            <a:tbl>
              <a:tblPr firstRow="1" bandRow="1">
                <a:tableStyleId>{2A488322-F2BA-4B5B-9748-0D474271808F}</a:tableStyleId>
              </a:tblPr>
              <a:tblGrid>
                <a:gridCol w="799114"/>
                <a:gridCol w="799114"/>
              </a:tblGrid>
              <a:tr h="363118">
                <a:tc>
                  <a:txBody>
                    <a:bodyPr/>
                    <a:lstStyle/>
                    <a:p>
                      <a:r>
                        <a:rPr lang="en-US" sz="2800" dirty="0"/>
                        <a:t>Pi</a:t>
                      </a:r>
                      <a:endParaRPr lang="en-US" sz="2800" dirty="0"/>
                    </a:p>
                  </a:txBody>
                  <a:tcPr/>
                </a:tc>
                <a:tc>
                  <a:txBody>
                    <a:bodyPr/>
                    <a:lstStyle/>
                    <a:p>
                      <a:r>
                        <a:rPr lang="en-US" sz="2800" dirty="0"/>
                        <a:t>Wi</a:t>
                      </a:r>
                      <a:endParaRPr lang="en-US" sz="2800" dirty="0"/>
                    </a:p>
                  </a:txBody>
                  <a:tcPr/>
                </a:tc>
              </a:tr>
              <a:tr h="363118">
                <a:tc>
                  <a:txBody>
                    <a:bodyPr/>
                    <a:lstStyle/>
                    <a:p>
                      <a:r>
                        <a:rPr lang="en-US" sz="2800" dirty="0">
                          <a:solidFill>
                            <a:srgbClr val="FF0000"/>
                          </a:solidFill>
                        </a:rPr>
                        <a:t>20</a:t>
                      </a:r>
                      <a:endParaRPr lang="en-US" sz="2800" dirty="0">
                        <a:solidFill>
                          <a:srgbClr val="FF0000"/>
                        </a:solidFill>
                      </a:endParaRPr>
                    </a:p>
                  </a:txBody>
                  <a:tcPr/>
                </a:tc>
                <a:tc>
                  <a:txBody>
                    <a:bodyPr/>
                    <a:lstStyle/>
                    <a:p>
                      <a:r>
                        <a:rPr lang="en-US" sz="2800" dirty="0">
                          <a:solidFill>
                            <a:srgbClr val="FF0000"/>
                          </a:solidFill>
                        </a:rPr>
                        <a:t>1</a:t>
                      </a:r>
                      <a:endParaRPr lang="en-US" sz="2800" dirty="0">
                        <a:solidFill>
                          <a:srgbClr val="FF0000"/>
                        </a:solidFill>
                      </a:endParaRPr>
                    </a:p>
                  </a:txBody>
                  <a:tcPr/>
                </a:tc>
              </a:tr>
              <a:tr h="363118">
                <a:tc>
                  <a:txBody>
                    <a:bodyPr/>
                    <a:lstStyle/>
                    <a:p>
                      <a:r>
                        <a:rPr lang="en-US" sz="2800" dirty="0">
                          <a:solidFill>
                            <a:srgbClr val="FF0000"/>
                          </a:solidFill>
                        </a:rPr>
                        <a:t>50</a:t>
                      </a:r>
                      <a:endParaRPr lang="en-US" sz="2800" dirty="0">
                        <a:solidFill>
                          <a:srgbClr val="FF0000"/>
                        </a:solidFill>
                      </a:endParaRPr>
                    </a:p>
                  </a:txBody>
                  <a:tcPr/>
                </a:tc>
                <a:tc>
                  <a:txBody>
                    <a:bodyPr/>
                    <a:lstStyle/>
                    <a:p>
                      <a:r>
                        <a:rPr lang="en-US" sz="2800" dirty="0">
                          <a:solidFill>
                            <a:srgbClr val="FF0000"/>
                          </a:solidFill>
                        </a:rPr>
                        <a:t>2</a:t>
                      </a:r>
                      <a:endParaRPr lang="en-US" sz="2800" dirty="0">
                        <a:solidFill>
                          <a:srgbClr val="FF0000"/>
                        </a:solidFill>
                      </a:endParaRPr>
                    </a:p>
                  </a:txBody>
                  <a:tcPr/>
                </a:tc>
              </a:tr>
              <a:tr h="363118">
                <a:tc>
                  <a:txBody>
                    <a:bodyPr/>
                    <a:lstStyle/>
                    <a:p>
                      <a:r>
                        <a:rPr lang="en-US" sz="2800" dirty="0">
                          <a:solidFill>
                            <a:srgbClr val="FF0000"/>
                          </a:solidFill>
                        </a:rPr>
                        <a:t>60</a:t>
                      </a:r>
                      <a:endParaRPr lang="en-US" sz="2800" dirty="0">
                        <a:solidFill>
                          <a:srgbClr val="FF0000"/>
                        </a:solidFill>
                      </a:endParaRPr>
                    </a:p>
                  </a:txBody>
                  <a:tcPr/>
                </a:tc>
                <a:tc>
                  <a:txBody>
                    <a:bodyPr/>
                    <a:lstStyle/>
                    <a:p>
                      <a:r>
                        <a:rPr lang="en-US" sz="2800" dirty="0">
                          <a:solidFill>
                            <a:srgbClr val="FF0000"/>
                          </a:solidFill>
                        </a:rPr>
                        <a:t>3</a:t>
                      </a:r>
                      <a:endParaRPr lang="en-US" sz="2800" dirty="0">
                        <a:solidFill>
                          <a:srgbClr val="FF0000"/>
                        </a:solidFill>
                      </a:endParaRPr>
                    </a:p>
                  </a:txBody>
                  <a:tcPr/>
                </a:tc>
              </a:tr>
              <a:tr h="363118">
                <a:tc>
                  <a:txBody>
                    <a:bodyPr/>
                    <a:lstStyle/>
                    <a:p>
                      <a:r>
                        <a:rPr lang="en-US" sz="2800" dirty="0"/>
                        <a:t>30</a:t>
                      </a:r>
                      <a:endParaRPr lang="en-US" sz="2800" dirty="0"/>
                    </a:p>
                  </a:txBody>
                  <a:tcPr/>
                </a:tc>
                <a:tc>
                  <a:txBody>
                    <a:bodyPr/>
                    <a:lstStyle/>
                    <a:p>
                      <a:r>
                        <a:rPr lang="en-US" sz="2800" dirty="0"/>
                        <a:t>4</a:t>
                      </a:r>
                      <a:endParaRPr lang="en-US" sz="2800" dirty="0"/>
                    </a:p>
                  </a:txBody>
                  <a:tcPr/>
                </a:tc>
              </a:tr>
              <a:tr h="363118">
                <a:tc>
                  <a:txBody>
                    <a:bodyPr/>
                    <a:lstStyle/>
                    <a:p>
                      <a:r>
                        <a:rPr lang="en-US" sz="2800" dirty="0"/>
                        <a:t>70</a:t>
                      </a:r>
                      <a:endParaRPr lang="en-US" sz="2800" dirty="0"/>
                    </a:p>
                  </a:txBody>
                  <a:tcPr/>
                </a:tc>
                <a:tc>
                  <a:txBody>
                    <a:bodyPr/>
                    <a:lstStyle/>
                    <a:p>
                      <a:r>
                        <a:rPr lang="en-US" sz="2800" dirty="0"/>
                        <a:t>5</a:t>
                      </a:r>
                      <a:endParaRPr lang="en-US" sz="2800" dirty="0"/>
                    </a:p>
                  </a:txBody>
                  <a:tcPr/>
                </a:tc>
              </a:tr>
              <a:tr h="363118">
                <a:tc>
                  <a:txBody>
                    <a:bodyPr/>
                    <a:lstStyle/>
                    <a:p>
                      <a:r>
                        <a:rPr lang="en-US" sz="2800" dirty="0"/>
                        <a:t>90</a:t>
                      </a:r>
                      <a:endParaRPr lang="en-US" sz="2800" dirty="0"/>
                    </a:p>
                  </a:txBody>
                  <a:tcPr/>
                </a:tc>
                <a:tc>
                  <a:txBody>
                    <a:bodyPr/>
                    <a:lstStyle/>
                    <a:p>
                      <a:r>
                        <a:rPr lang="en-US" sz="2800" dirty="0"/>
                        <a:t>6</a:t>
                      </a:r>
                      <a:endParaRPr lang="en-US" sz="2800" dirty="0"/>
                    </a:p>
                  </a:txBody>
                  <a:tcPr/>
                </a:tc>
              </a:tr>
              <a:tr h="363118">
                <a:tc>
                  <a:txBody>
                    <a:bodyPr/>
                    <a:lstStyle/>
                    <a:p>
                      <a:endParaRPr lang="en-US" dirty="0"/>
                    </a:p>
                  </a:txBody>
                  <a:tcPr/>
                </a:tc>
                <a:tc>
                  <a:txBody>
                    <a:bodyPr/>
                    <a:lstStyle/>
                    <a:p>
                      <a:endParaRPr lang="en-US" dirty="0"/>
                    </a:p>
                  </a:txBody>
                  <a:tcPr/>
                </a:tc>
              </a:tr>
            </a:tbl>
          </a:graphicData>
        </a:graphic>
      </p:graphicFrame>
      <mc:AlternateContent xmlns:mc="http://schemas.openxmlformats.org/markup-compatibility/2006" xmlns:p14="http://schemas.microsoft.com/office/powerpoint/2010/main">
        <mc:Choice Requires="p14">
          <p:contentPart r:id="rId1" p14:bwMode="auto">
            <p14:nvContentPartPr>
              <p14:cNvPr id="2" name="Ink 1"/>
              <p14:cNvContentPartPr/>
              <p14:nvPr/>
            </p14:nvContentPartPr>
            <p14:xfrm>
              <a:off x="4864343" y="3779520"/>
              <a:ext cx="285480" cy="281880"/>
            </p14:xfrm>
          </p:contentPart>
        </mc:Choice>
        <mc:Fallback xmlns="">
          <p:pic>
            <p:nvPicPr>
              <p:cNvPr id="2" name="Ink 1"/>
            </p:nvPicPr>
            <p:blipFill>
              <a:blip r:embed="rId2"/>
            </p:blipFill>
            <p:spPr>
              <a:xfrm>
                <a:off x="4864343" y="3779520"/>
                <a:ext cx="285480" cy="28188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Ink 2"/>
              <p14:cNvContentPartPr/>
              <p14:nvPr/>
            </p14:nvContentPartPr>
            <p14:xfrm>
              <a:off x="5571383" y="3746760"/>
              <a:ext cx="322200" cy="348120"/>
            </p14:xfrm>
          </p:contentPart>
        </mc:Choice>
        <mc:Fallback xmlns="">
          <p:pic>
            <p:nvPicPr>
              <p:cNvPr id="3" name="Ink 2"/>
            </p:nvPicPr>
            <p:blipFill>
              <a:blip r:embed="rId4"/>
            </p:blipFill>
            <p:spPr>
              <a:xfrm>
                <a:off x="5571383" y="3746760"/>
                <a:ext cx="322200" cy="348120"/>
              </a:xfrm>
              <a:prstGeom prst="rect"/>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p:cNvGraphicFramePr>
            <a:graphicFrameLocks noGrp="1"/>
          </p:cNvGraphicFramePr>
          <p:nvPr>
            <p:ph idx="1"/>
          </p:nvPr>
        </p:nvGraphicFramePr>
        <p:xfrm>
          <a:off x="3235568" y="1500554"/>
          <a:ext cx="8118228" cy="3540713"/>
        </p:xfrm>
        <a:graphic>
          <a:graphicData uri="http://schemas.openxmlformats.org/drawingml/2006/table">
            <a:tbl>
              <a:tblPr firstRow="1" bandRow="1">
                <a:tableStyleId>{93296810-A885-4BE3-A3E7-6D5BEEA58F35}</a:tableStyleId>
              </a:tblPr>
              <a:tblGrid>
                <a:gridCol w="676519"/>
                <a:gridCol w="676519"/>
                <a:gridCol w="676519"/>
                <a:gridCol w="676519"/>
                <a:gridCol w="676519"/>
                <a:gridCol w="676519"/>
                <a:gridCol w="676519"/>
                <a:gridCol w="676519"/>
                <a:gridCol w="676519"/>
                <a:gridCol w="676519"/>
                <a:gridCol w="676519"/>
                <a:gridCol w="676519"/>
              </a:tblGrid>
              <a:tr h="379758">
                <a:tc>
                  <a:txBody>
                    <a:bodyPr/>
                    <a:lstStyle/>
                    <a:p>
                      <a:endParaRPr lang="en-US" b="1" dirty="0"/>
                    </a:p>
                  </a:txBody>
                  <a:tcPr/>
                </a:tc>
                <a:tc>
                  <a:txBody>
                    <a:bodyPr/>
                    <a:lstStyle/>
                    <a:p>
                      <a:r>
                        <a:rPr lang="en-US" dirty="0"/>
                        <a:t>0</a:t>
                      </a:r>
                      <a:endParaRPr lang="en-US" b="1" dirty="0"/>
                    </a:p>
                  </a:txBody>
                  <a:tcPr/>
                </a:tc>
                <a:tc>
                  <a:txBody>
                    <a:bodyPr/>
                    <a:lstStyle/>
                    <a:p>
                      <a:r>
                        <a:rPr lang="en-US" dirty="0"/>
                        <a:t>1</a:t>
                      </a:r>
                      <a:endParaRPr lang="en-US" b="1" dirty="0"/>
                    </a:p>
                  </a:txBody>
                  <a:tcPr/>
                </a:tc>
                <a:tc>
                  <a:txBody>
                    <a:bodyPr/>
                    <a:lstStyle/>
                    <a:p>
                      <a:r>
                        <a:rPr lang="en-US" dirty="0"/>
                        <a:t>2</a:t>
                      </a:r>
                      <a:endParaRPr lang="en-US" b="1" dirty="0"/>
                    </a:p>
                  </a:txBody>
                  <a:tcPr/>
                </a:tc>
                <a:tc>
                  <a:txBody>
                    <a:bodyPr/>
                    <a:lstStyle/>
                    <a:p>
                      <a:r>
                        <a:rPr lang="en-US" dirty="0"/>
                        <a:t>3</a:t>
                      </a:r>
                      <a:endParaRPr lang="en-US" b="1" dirty="0"/>
                    </a:p>
                  </a:txBody>
                  <a:tcPr/>
                </a:tc>
                <a:tc>
                  <a:txBody>
                    <a:bodyPr/>
                    <a:lstStyle/>
                    <a:p>
                      <a:r>
                        <a:rPr lang="en-US" dirty="0"/>
                        <a:t>4</a:t>
                      </a:r>
                      <a:endParaRPr lang="en-US" b="1" dirty="0"/>
                    </a:p>
                  </a:txBody>
                  <a:tcPr/>
                </a:tc>
                <a:tc>
                  <a:txBody>
                    <a:bodyPr/>
                    <a:lstStyle/>
                    <a:p>
                      <a:r>
                        <a:rPr lang="en-US" dirty="0"/>
                        <a:t>5</a:t>
                      </a:r>
                      <a:endParaRPr lang="en-US" b="1" dirty="0"/>
                    </a:p>
                  </a:txBody>
                  <a:tcPr/>
                </a:tc>
                <a:tc>
                  <a:txBody>
                    <a:bodyPr/>
                    <a:lstStyle/>
                    <a:p>
                      <a:r>
                        <a:rPr lang="en-US" dirty="0"/>
                        <a:t>6</a:t>
                      </a:r>
                      <a:endParaRPr lang="en-US" b="1" dirty="0"/>
                    </a:p>
                  </a:txBody>
                  <a:tcPr/>
                </a:tc>
                <a:tc>
                  <a:txBody>
                    <a:bodyPr/>
                    <a:lstStyle/>
                    <a:p>
                      <a:r>
                        <a:rPr lang="en-US" dirty="0"/>
                        <a:t>7</a:t>
                      </a:r>
                      <a:endParaRPr lang="en-US" b="1" dirty="0"/>
                    </a:p>
                  </a:txBody>
                  <a:tcPr/>
                </a:tc>
                <a:tc>
                  <a:txBody>
                    <a:bodyPr/>
                    <a:lstStyle/>
                    <a:p>
                      <a:r>
                        <a:rPr lang="en-US" dirty="0"/>
                        <a:t>8</a:t>
                      </a:r>
                      <a:endParaRPr lang="en-US" b="1" dirty="0"/>
                    </a:p>
                  </a:txBody>
                  <a:tcPr/>
                </a:tc>
                <a:tc>
                  <a:txBody>
                    <a:bodyPr/>
                    <a:lstStyle/>
                    <a:p>
                      <a:r>
                        <a:rPr lang="en-US" dirty="0"/>
                        <a:t>9</a:t>
                      </a:r>
                      <a:endParaRPr lang="en-US" b="1" dirty="0"/>
                    </a:p>
                  </a:txBody>
                  <a:tcPr/>
                </a:tc>
                <a:tc>
                  <a:txBody>
                    <a:bodyPr/>
                    <a:lstStyle/>
                    <a:p>
                      <a:r>
                        <a:rPr lang="en-US" dirty="0"/>
                        <a:t>10</a:t>
                      </a:r>
                      <a:endParaRPr lang="en-US" b="1" dirty="0"/>
                    </a:p>
                  </a:txBody>
                  <a:tcPr/>
                </a:tc>
              </a:tr>
              <a:tr h="451565">
                <a:tc>
                  <a:txBody>
                    <a:bodyPr/>
                    <a:lstStyle/>
                    <a:p>
                      <a:r>
                        <a:rPr lang="en-US"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r>
              <a:tr h="451565">
                <a:tc>
                  <a:txBody>
                    <a:bodyPr/>
                    <a:lstStyle/>
                    <a:p>
                      <a:r>
                        <a:rPr lang="en-US" dirty="0"/>
                        <a:t>1</a:t>
                      </a:r>
                      <a:endParaRPr lang="en-US" b="1" dirty="0"/>
                    </a:p>
                  </a:txBody>
                  <a:tcPr/>
                </a:tc>
                <a:tc>
                  <a:txBody>
                    <a:bodyPr/>
                    <a:lstStyle/>
                    <a:p>
                      <a:r>
                        <a:rPr lang="en-US" b="1" dirty="0"/>
                        <a:t>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r>
              <a:tr h="451565">
                <a:tc>
                  <a:txBody>
                    <a:bodyPr/>
                    <a:lstStyle/>
                    <a:p>
                      <a:r>
                        <a:rPr lang="en-US" dirty="0"/>
                        <a:t>2</a:t>
                      </a:r>
                      <a:endParaRPr lang="en-US" b="1" dirty="0"/>
                    </a:p>
                  </a:txBody>
                  <a:tcPr/>
                </a:tc>
                <a:tc>
                  <a:txBody>
                    <a:bodyPr/>
                    <a:lstStyle/>
                    <a:p>
                      <a:r>
                        <a:rPr lang="en-US" b="1" dirty="0"/>
                        <a:t>0</a:t>
                      </a:r>
                      <a:endParaRPr lang="en-US" b="1" dirty="0"/>
                    </a:p>
                  </a:txBody>
                  <a:tcPr/>
                </a:tc>
                <a:tc>
                  <a:txBody>
                    <a:bodyPr/>
                    <a:lstStyle/>
                    <a:p>
                      <a:r>
                        <a:rPr lang="en-US" b="1" dirty="0"/>
                        <a:t>20</a:t>
                      </a:r>
                      <a:endParaRPr lang="en-US" b="1" dirty="0"/>
                    </a:p>
                  </a:txBody>
                  <a:tcPr/>
                </a:tc>
                <a:tc>
                  <a:txBody>
                    <a:bodyPr/>
                    <a:lstStyle/>
                    <a:p>
                      <a:r>
                        <a:rPr lang="en-US" b="1" dirty="0"/>
                        <a:t>50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r>
              <a:tr h="451565">
                <a:tc>
                  <a:txBody>
                    <a:bodyPr/>
                    <a:lstStyle/>
                    <a:p>
                      <a:r>
                        <a:rPr lang="en-US" dirty="0"/>
                        <a:t>3</a:t>
                      </a:r>
                      <a:endParaRPr lang="en-US" b="1" dirty="0"/>
                    </a:p>
                  </a:txBody>
                  <a:tcPr/>
                </a:tc>
                <a:tc>
                  <a:txBody>
                    <a:bodyPr/>
                    <a:lstStyle/>
                    <a:p>
                      <a:r>
                        <a:rPr lang="en-US" b="1" dirty="0"/>
                        <a:t>0</a:t>
                      </a:r>
                      <a:endParaRPr lang="en-US" b="1" dirty="0"/>
                    </a:p>
                  </a:txBody>
                  <a:tcPr/>
                </a:tc>
                <a:tc>
                  <a:txBody>
                    <a:bodyPr/>
                    <a:lstStyle/>
                    <a:p>
                      <a:r>
                        <a:rPr lang="en-US" b="1" dirty="0"/>
                        <a:t>20</a:t>
                      </a:r>
                      <a:endParaRPr lang="en-US" b="1" dirty="0"/>
                    </a:p>
                  </a:txBody>
                  <a:tcPr/>
                </a:tc>
                <a:tc>
                  <a:txBody>
                    <a:bodyPr/>
                    <a:lstStyle/>
                    <a:p>
                      <a:r>
                        <a:rPr lang="en-US" b="1" dirty="0"/>
                        <a:t>50</a:t>
                      </a:r>
                      <a:endParaRPr lang="en-US" b="1" dirty="0"/>
                    </a:p>
                  </a:txBody>
                  <a:tcPr/>
                </a:tc>
                <a:tc>
                  <a:txBody>
                    <a:bodyPr/>
                    <a:lstStyle/>
                    <a:p>
                      <a:r>
                        <a:rPr lang="en-US" b="1" dirty="0"/>
                        <a:t>70</a:t>
                      </a:r>
                      <a:endParaRPr lang="en-US" b="1" dirty="0"/>
                    </a:p>
                  </a:txBody>
                  <a:tcPr/>
                </a:tc>
                <a:tc>
                  <a:txBody>
                    <a:bodyPr/>
                    <a:lstStyle/>
                    <a:p>
                      <a:r>
                        <a:rPr lang="en-US" b="1" dirty="0"/>
                        <a:t>80</a:t>
                      </a:r>
                      <a:endParaRPr lang="en-US" b="1" dirty="0"/>
                    </a:p>
                  </a:txBody>
                  <a:tcPr/>
                </a:tc>
                <a:tc>
                  <a:txBody>
                    <a:bodyPr/>
                    <a:lstStyle/>
                    <a:p>
                      <a:r>
                        <a:rPr lang="en-US" b="1" dirty="0"/>
                        <a:t>110</a:t>
                      </a:r>
                      <a:endParaRPr lang="en-US" b="1" dirty="0"/>
                    </a:p>
                  </a:txBody>
                  <a:tcPr/>
                </a:tc>
                <a:tc>
                  <a:txBody>
                    <a:bodyPr/>
                    <a:lstStyle/>
                    <a:p>
                      <a:r>
                        <a:rPr lang="en-US" b="1" dirty="0"/>
                        <a:t>130</a:t>
                      </a:r>
                      <a:endParaRPr lang="en-US" b="1" dirty="0"/>
                    </a:p>
                  </a:txBody>
                  <a:tcPr/>
                </a:tc>
                <a:tc>
                  <a:txBody>
                    <a:bodyPr/>
                    <a:lstStyle/>
                    <a:p>
                      <a:r>
                        <a:rPr lang="en-US" b="1" dirty="0"/>
                        <a:t>130</a:t>
                      </a:r>
                      <a:endParaRPr lang="en-US" b="1" dirty="0"/>
                    </a:p>
                  </a:txBody>
                  <a:tcPr/>
                </a:tc>
                <a:tc>
                  <a:txBody>
                    <a:bodyPr/>
                    <a:lstStyle/>
                    <a:p>
                      <a:r>
                        <a:rPr lang="en-US" b="1" dirty="0"/>
                        <a:t>130</a:t>
                      </a:r>
                      <a:endParaRPr lang="en-US" b="1" dirty="0"/>
                    </a:p>
                  </a:txBody>
                  <a:tcPr/>
                </a:tc>
                <a:tc>
                  <a:txBody>
                    <a:bodyPr/>
                    <a:lstStyle/>
                    <a:p>
                      <a:r>
                        <a:rPr lang="en-US" b="1" dirty="0"/>
                        <a:t>130</a:t>
                      </a:r>
                      <a:endParaRPr lang="en-US" b="1" dirty="0"/>
                    </a:p>
                  </a:txBody>
                  <a:tcPr/>
                </a:tc>
                <a:tc>
                  <a:txBody>
                    <a:bodyPr/>
                    <a:lstStyle/>
                    <a:p>
                      <a:r>
                        <a:rPr lang="en-US" b="1" dirty="0"/>
                        <a:t>130</a:t>
                      </a:r>
                      <a:endParaRPr lang="en-US" b="1" dirty="0"/>
                    </a:p>
                  </a:txBody>
                  <a:tcPr/>
                </a:tc>
              </a:tr>
              <a:tr h="451565">
                <a:tc>
                  <a:txBody>
                    <a:bodyPr/>
                    <a:lstStyle/>
                    <a:p>
                      <a:r>
                        <a:rPr lang="en-US" dirty="0"/>
                        <a:t>4</a:t>
                      </a:r>
                      <a:endParaRPr lang="en-US" b="1" dirty="0"/>
                    </a:p>
                  </a:txBody>
                  <a:tcPr/>
                </a:tc>
                <a:tc>
                  <a:txBody>
                    <a:bodyPr/>
                    <a:lstStyle/>
                    <a:p>
                      <a:r>
                        <a:rPr lang="en-US" b="1" dirty="0"/>
                        <a:t>0</a:t>
                      </a:r>
                      <a:endParaRPr lang="en-US" b="1" dirty="0"/>
                    </a:p>
                  </a:txBody>
                  <a:tcPr/>
                </a:tc>
                <a:tc>
                  <a:txBody>
                    <a:bodyPr/>
                    <a:lstStyle/>
                    <a:p>
                      <a:r>
                        <a:rPr lang="en-US" b="1" dirty="0"/>
                        <a:t>20</a:t>
                      </a:r>
                      <a:endParaRPr lang="en-US" b="1" dirty="0"/>
                    </a:p>
                  </a:txBody>
                  <a:tcPr/>
                </a:tc>
                <a:tc>
                  <a:txBody>
                    <a:bodyPr/>
                    <a:lstStyle/>
                    <a:p>
                      <a:r>
                        <a:rPr lang="en-US" b="1" dirty="0"/>
                        <a:t>50</a:t>
                      </a:r>
                      <a:endParaRPr lang="en-US" b="1" dirty="0"/>
                    </a:p>
                  </a:txBody>
                  <a:tcPr/>
                </a:tc>
                <a:tc>
                  <a:txBody>
                    <a:bodyPr/>
                    <a:lstStyle/>
                    <a:p>
                      <a:r>
                        <a:rPr lang="en-US" b="1" dirty="0"/>
                        <a:t>70</a:t>
                      </a:r>
                      <a:endParaRPr lang="en-US" b="1" dirty="0"/>
                    </a:p>
                  </a:txBody>
                  <a:tcPr/>
                </a:tc>
                <a:tc>
                  <a:txBody>
                    <a:bodyPr/>
                    <a:lstStyle/>
                    <a:p>
                      <a:r>
                        <a:rPr lang="en-US" b="1" dirty="0">
                          <a:solidFill>
                            <a:srgbClr val="FF0000"/>
                          </a:solidFill>
                        </a:rPr>
                        <a:t>80</a:t>
                      </a:r>
                      <a:endParaRPr lang="en-US" b="1" dirty="0">
                        <a:solidFill>
                          <a:srgbClr val="FF0000"/>
                        </a:solidFill>
                      </a:endParaRPr>
                    </a:p>
                  </a:txBody>
                  <a:tcPr/>
                </a:tc>
                <a:tc>
                  <a:txBody>
                    <a:bodyPr/>
                    <a:lstStyle/>
                    <a:p>
                      <a:r>
                        <a:rPr lang="en-US" b="1" dirty="0"/>
                        <a:t>110</a:t>
                      </a:r>
                      <a:endParaRPr lang="en-US" b="1" dirty="0"/>
                    </a:p>
                  </a:txBody>
                  <a:tcPr/>
                </a:tc>
                <a:tc>
                  <a:txBody>
                    <a:bodyPr/>
                    <a:lstStyle/>
                    <a:p>
                      <a:r>
                        <a:rPr lang="en-US" b="1" dirty="0"/>
                        <a:t>130</a:t>
                      </a:r>
                      <a:endParaRPr lang="en-US" b="1" dirty="0"/>
                    </a:p>
                  </a:txBody>
                  <a:tcPr/>
                </a:tc>
                <a:tc>
                  <a:txBody>
                    <a:bodyPr/>
                    <a:lstStyle/>
                    <a:p>
                      <a:endParaRPr lang="en-US" b="1" dirty="0"/>
                    </a:p>
                  </a:txBody>
                  <a:tcPr/>
                </a:tc>
                <a:tc>
                  <a:txBody>
                    <a:bodyPr/>
                    <a:lstStyle/>
                    <a:p>
                      <a:endParaRPr lang="en-US" b="1" dirty="0"/>
                    </a:p>
                  </a:txBody>
                  <a:tcPr/>
                </a:tc>
                <a:tc>
                  <a:txBody>
                    <a:bodyPr/>
                    <a:lstStyle/>
                    <a:p>
                      <a:endParaRPr lang="en-US" b="1" dirty="0"/>
                    </a:p>
                  </a:txBody>
                  <a:tcPr/>
                </a:tc>
                <a:tc>
                  <a:txBody>
                    <a:bodyPr/>
                    <a:lstStyle/>
                    <a:p>
                      <a:r>
                        <a:rPr lang="en-US" b="1" dirty="0"/>
                        <a:t>160</a:t>
                      </a:r>
                      <a:endParaRPr lang="en-US" b="1" dirty="0"/>
                    </a:p>
                  </a:txBody>
                  <a:tcPr/>
                </a:tc>
              </a:tr>
              <a:tr h="451565">
                <a:tc>
                  <a:txBody>
                    <a:bodyPr/>
                    <a:lstStyle/>
                    <a:p>
                      <a:r>
                        <a:rPr lang="en-US" dirty="0"/>
                        <a:t>5</a:t>
                      </a:r>
                      <a:endParaRPr lang="en-US" b="1" dirty="0"/>
                    </a:p>
                  </a:txBody>
                  <a:tcPr/>
                </a:tc>
                <a:tc>
                  <a:txBody>
                    <a:bodyPr/>
                    <a:lstStyle/>
                    <a:p>
                      <a:r>
                        <a:rPr lang="en-US" b="1" dirty="0"/>
                        <a:t>0</a:t>
                      </a:r>
                      <a:endParaRPr lang="en-US" b="1" dirty="0"/>
                    </a:p>
                  </a:txBody>
                  <a:tcPr/>
                </a:tc>
                <a:tc>
                  <a:txBody>
                    <a:bodyPr/>
                    <a:lstStyle/>
                    <a:p>
                      <a:endParaRPr lang="en-US" b="1"/>
                    </a:p>
                  </a:txBody>
                  <a:tcPr/>
                </a:tc>
                <a:tc>
                  <a:txBody>
                    <a:bodyPr/>
                    <a:lstStyle/>
                    <a:p>
                      <a:endParaRPr lang="en-US" b="1"/>
                    </a:p>
                  </a:txBody>
                  <a:tcPr/>
                </a:tc>
                <a:tc>
                  <a:txBody>
                    <a:bodyPr/>
                    <a:lstStyle/>
                    <a:p>
                      <a:endParaRPr lang="en-US" b="1" dirty="0"/>
                    </a:p>
                  </a:txBody>
                  <a:tcPr/>
                </a:tc>
                <a:tc>
                  <a:txBody>
                    <a:bodyPr/>
                    <a:lstStyle/>
                    <a:p>
                      <a:endParaRPr lang="en-US" b="1"/>
                    </a:p>
                  </a:txBody>
                  <a:tcPr/>
                </a:tc>
                <a:tc>
                  <a:txBody>
                    <a:bodyPr/>
                    <a:lstStyle/>
                    <a:p>
                      <a:endParaRPr lang="en-US" b="1" dirty="0"/>
                    </a:p>
                  </a:txBody>
                  <a:tcPr/>
                </a:tc>
                <a:tc>
                  <a:txBody>
                    <a:bodyPr/>
                    <a:lstStyle/>
                    <a:p>
                      <a:endParaRPr lang="en-US" b="1" dirty="0"/>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r>
              <a:tr h="451565">
                <a:tc>
                  <a:txBody>
                    <a:bodyPr/>
                    <a:lstStyle/>
                    <a:p>
                      <a:r>
                        <a:rPr lang="en-US" dirty="0"/>
                        <a:t>6</a:t>
                      </a:r>
                      <a:endParaRPr lang="en-US" b="1" dirty="0"/>
                    </a:p>
                  </a:txBody>
                  <a:tcPr/>
                </a:tc>
                <a:tc>
                  <a:txBody>
                    <a:bodyPr/>
                    <a:lstStyle/>
                    <a:p>
                      <a:r>
                        <a:rPr lang="en-US" b="1" dirty="0"/>
                        <a:t>0</a:t>
                      </a:r>
                      <a:endParaRPr lang="en-US" b="1" dirty="0"/>
                    </a:p>
                  </a:txBody>
                  <a:tcPr/>
                </a:tc>
                <a:tc>
                  <a:txBody>
                    <a:bodyPr/>
                    <a:lstStyle/>
                    <a:p>
                      <a:endParaRPr lang="en-US" b="1" dirty="0"/>
                    </a:p>
                  </a:txBody>
                  <a:tcPr/>
                </a:tc>
                <a:tc>
                  <a:txBody>
                    <a:bodyPr/>
                    <a:lstStyle/>
                    <a:p>
                      <a:endParaRPr lang="en-US" b="1" dirty="0"/>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dirty="0"/>
                    </a:p>
                  </a:txBody>
                  <a:tcPr/>
                </a:tc>
              </a:tr>
            </a:tbl>
          </a:graphicData>
        </a:graphic>
      </p:graphicFrame>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
        <p:nvSpPr>
          <p:cNvPr id="6" name="TextBox 5"/>
          <p:cNvSpPr txBox="1"/>
          <p:nvPr/>
        </p:nvSpPr>
        <p:spPr>
          <a:xfrm>
            <a:off x="3235568" y="961292"/>
            <a:ext cx="394660" cy="369332"/>
          </a:xfrm>
          <a:prstGeom prst="rect">
            <a:avLst/>
          </a:prstGeom>
          <a:noFill/>
        </p:spPr>
        <p:txBody>
          <a:bodyPr wrap="none" rtlCol="0">
            <a:spAutoFit/>
          </a:bodyPr>
          <a:lstStyle/>
          <a:p>
            <a:r>
              <a:rPr lang="en-US" b="1" dirty="0"/>
              <a:t>W</a:t>
            </a:r>
            <a:endParaRPr lang="en-US" b="1" dirty="0"/>
          </a:p>
        </p:txBody>
      </p:sp>
      <p:sp>
        <p:nvSpPr>
          <p:cNvPr id="7" name="TextBox 6"/>
          <p:cNvSpPr txBox="1"/>
          <p:nvPr/>
        </p:nvSpPr>
        <p:spPr>
          <a:xfrm>
            <a:off x="2649414" y="1500554"/>
            <a:ext cx="398585" cy="369332"/>
          </a:xfrm>
          <a:prstGeom prst="rect">
            <a:avLst/>
          </a:prstGeom>
          <a:noFill/>
        </p:spPr>
        <p:txBody>
          <a:bodyPr wrap="square" rtlCol="0">
            <a:spAutoFit/>
          </a:bodyPr>
          <a:lstStyle/>
          <a:p>
            <a:r>
              <a:rPr lang="en-US" b="1" dirty="0"/>
              <a:t>I </a:t>
            </a:r>
            <a:endParaRPr lang="en-US" b="1" dirty="0"/>
          </a:p>
        </p:txBody>
      </p:sp>
      <p:graphicFrame>
        <p:nvGraphicFramePr>
          <p:cNvPr id="8" name="Table 8"/>
          <p:cNvGraphicFramePr>
            <a:graphicFrameLocks noGrp="1"/>
          </p:cNvGraphicFramePr>
          <p:nvPr/>
        </p:nvGraphicFramePr>
        <p:xfrm>
          <a:off x="744442" y="1685220"/>
          <a:ext cx="1598228" cy="3992880"/>
        </p:xfrm>
        <a:graphic>
          <a:graphicData uri="http://schemas.openxmlformats.org/drawingml/2006/table">
            <a:tbl>
              <a:tblPr firstRow="1" bandRow="1">
                <a:tableStyleId>{2A488322-F2BA-4B5B-9748-0D474271808F}</a:tableStyleId>
              </a:tblPr>
              <a:tblGrid>
                <a:gridCol w="799114"/>
                <a:gridCol w="799114"/>
              </a:tblGrid>
              <a:tr h="363118">
                <a:tc>
                  <a:txBody>
                    <a:bodyPr/>
                    <a:lstStyle/>
                    <a:p>
                      <a:r>
                        <a:rPr lang="en-US" sz="2800" dirty="0"/>
                        <a:t>Pi</a:t>
                      </a:r>
                      <a:endParaRPr lang="en-US" sz="2800" dirty="0"/>
                    </a:p>
                  </a:txBody>
                  <a:tcPr/>
                </a:tc>
                <a:tc>
                  <a:txBody>
                    <a:bodyPr/>
                    <a:lstStyle/>
                    <a:p>
                      <a:r>
                        <a:rPr lang="en-US" sz="2800" dirty="0"/>
                        <a:t>Wi</a:t>
                      </a:r>
                      <a:endParaRPr lang="en-US" sz="2800" dirty="0"/>
                    </a:p>
                  </a:txBody>
                  <a:tcPr/>
                </a:tc>
              </a:tr>
              <a:tr h="363118">
                <a:tc>
                  <a:txBody>
                    <a:bodyPr/>
                    <a:lstStyle/>
                    <a:p>
                      <a:r>
                        <a:rPr lang="en-US" sz="2800" dirty="0">
                          <a:solidFill>
                            <a:srgbClr val="FF0000"/>
                          </a:solidFill>
                        </a:rPr>
                        <a:t>20</a:t>
                      </a:r>
                      <a:endParaRPr lang="en-US" sz="2800" dirty="0">
                        <a:solidFill>
                          <a:srgbClr val="FF0000"/>
                        </a:solidFill>
                      </a:endParaRPr>
                    </a:p>
                  </a:txBody>
                  <a:tcPr/>
                </a:tc>
                <a:tc>
                  <a:txBody>
                    <a:bodyPr/>
                    <a:lstStyle/>
                    <a:p>
                      <a:r>
                        <a:rPr lang="en-US" sz="2800" dirty="0">
                          <a:solidFill>
                            <a:srgbClr val="FF0000"/>
                          </a:solidFill>
                        </a:rPr>
                        <a:t>1</a:t>
                      </a:r>
                      <a:endParaRPr lang="en-US" sz="2800" dirty="0">
                        <a:solidFill>
                          <a:srgbClr val="FF0000"/>
                        </a:solidFill>
                      </a:endParaRPr>
                    </a:p>
                  </a:txBody>
                  <a:tcPr/>
                </a:tc>
              </a:tr>
              <a:tr h="363118">
                <a:tc>
                  <a:txBody>
                    <a:bodyPr/>
                    <a:lstStyle/>
                    <a:p>
                      <a:r>
                        <a:rPr lang="en-US" sz="2800" dirty="0">
                          <a:solidFill>
                            <a:srgbClr val="FF0000"/>
                          </a:solidFill>
                        </a:rPr>
                        <a:t>50</a:t>
                      </a:r>
                      <a:endParaRPr lang="en-US" sz="2800" dirty="0">
                        <a:solidFill>
                          <a:srgbClr val="FF0000"/>
                        </a:solidFill>
                      </a:endParaRPr>
                    </a:p>
                  </a:txBody>
                  <a:tcPr/>
                </a:tc>
                <a:tc>
                  <a:txBody>
                    <a:bodyPr/>
                    <a:lstStyle/>
                    <a:p>
                      <a:r>
                        <a:rPr lang="en-US" sz="2800" dirty="0">
                          <a:solidFill>
                            <a:srgbClr val="FF0000"/>
                          </a:solidFill>
                        </a:rPr>
                        <a:t>2</a:t>
                      </a:r>
                      <a:endParaRPr lang="en-US" sz="2800" dirty="0">
                        <a:solidFill>
                          <a:srgbClr val="FF0000"/>
                        </a:solidFill>
                      </a:endParaRPr>
                    </a:p>
                  </a:txBody>
                  <a:tcPr/>
                </a:tc>
              </a:tr>
              <a:tr h="363118">
                <a:tc>
                  <a:txBody>
                    <a:bodyPr/>
                    <a:lstStyle/>
                    <a:p>
                      <a:r>
                        <a:rPr lang="en-US" sz="2800" dirty="0">
                          <a:solidFill>
                            <a:srgbClr val="FF0000"/>
                          </a:solidFill>
                        </a:rPr>
                        <a:t>60</a:t>
                      </a:r>
                      <a:endParaRPr lang="en-US" sz="2800" dirty="0">
                        <a:solidFill>
                          <a:srgbClr val="FF0000"/>
                        </a:solidFill>
                      </a:endParaRPr>
                    </a:p>
                  </a:txBody>
                  <a:tcPr/>
                </a:tc>
                <a:tc>
                  <a:txBody>
                    <a:bodyPr/>
                    <a:lstStyle/>
                    <a:p>
                      <a:r>
                        <a:rPr lang="en-US" sz="2800" dirty="0">
                          <a:solidFill>
                            <a:srgbClr val="FF0000"/>
                          </a:solidFill>
                        </a:rPr>
                        <a:t>3</a:t>
                      </a:r>
                      <a:endParaRPr lang="en-US" sz="2800" dirty="0">
                        <a:solidFill>
                          <a:srgbClr val="FF0000"/>
                        </a:solidFill>
                      </a:endParaRPr>
                    </a:p>
                  </a:txBody>
                  <a:tcPr/>
                </a:tc>
              </a:tr>
              <a:tr h="363118">
                <a:tc>
                  <a:txBody>
                    <a:bodyPr/>
                    <a:lstStyle/>
                    <a:p>
                      <a:r>
                        <a:rPr lang="en-US" sz="2800" dirty="0">
                          <a:solidFill>
                            <a:srgbClr val="FF0000"/>
                          </a:solidFill>
                        </a:rPr>
                        <a:t>30</a:t>
                      </a:r>
                      <a:endParaRPr lang="en-US" sz="2800" dirty="0">
                        <a:solidFill>
                          <a:srgbClr val="FF0000"/>
                        </a:solidFill>
                      </a:endParaRPr>
                    </a:p>
                  </a:txBody>
                  <a:tcPr/>
                </a:tc>
                <a:tc>
                  <a:txBody>
                    <a:bodyPr/>
                    <a:lstStyle/>
                    <a:p>
                      <a:r>
                        <a:rPr lang="en-US" sz="2800" dirty="0">
                          <a:solidFill>
                            <a:srgbClr val="FF0000"/>
                          </a:solidFill>
                        </a:rPr>
                        <a:t>4</a:t>
                      </a:r>
                      <a:endParaRPr lang="en-US" sz="2800" dirty="0">
                        <a:solidFill>
                          <a:srgbClr val="FF0000"/>
                        </a:solidFill>
                      </a:endParaRPr>
                    </a:p>
                  </a:txBody>
                  <a:tcPr/>
                </a:tc>
              </a:tr>
              <a:tr h="363118">
                <a:tc>
                  <a:txBody>
                    <a:bodyPr/>
                    <a:lstStyle/>
                    <a:p>
                      <a:r>
                        <a:rPr lang="en-US" sz="2800" dirty="0"/>
                        <a:t>70</a:t>
                      </a:r>
                      <a:endParaRPr lang="en-US" sz="2800" dirty="0"/>
                    </a:p>
                  </a:txBody>
                  <a:tcPr/>
                </a:tc>
                <a:tc>
                  <a:txBody>
                    <a:bodyPr/>
                    <a:lstStyle/>
                    <a:p>
                      <a:r>
                        <a:rPr lang="en-US" sz="2800" dirty="0"/>
                        <a:t>5</a:t>
                      </a:r>
                      <a:endParaRPr lang="en-US" sz="2800" dirty="0"/>
                    </a:p>
                  </a:txBody>
                  <a:tcPr/>
                </a:tc>
              </a:tr>
              <a:tr h="363118">
                <a:tc>
                  <a:txBody>
                    <a:bodyPr/>
                    <a:lstStyle/>
                    <a:p>
                      <a:r>
                        <a:rPr lang="en-US" sz="2800" dirty="0"/>
                        <a:t>90</a:t>
                      </a:r>
                      <a:endParaRPr lang="en-US" sz="2800" dirty="0"/>
                    </a:p>
                  </a:txBody>
                  <a:tcPr/>
                </a:tc>
                <a:tc>
                  <a:txBody>
                    <a:bodyPr/>
                    <a:lstStyle/>
                    <a:p>
                      <a:r>
                        <a:rPr lang="en-US" sz="2800" dirty="0"/>
                        <a:t>6</a:t>
                      </a:r>
                      <a:endParaRPr lang="en-US" sz="2800" dirty="0"/>
                    </a:p>
                  </a:txBody>
                  <a:tcPr/>
                </a:tc>
              </a:tr>
              <a:tr h="363118">
                <a:tc>
                  <a:txBody>
                    <a:bodyPr/>
                    <a:lstStyle/>
                    <a:p>
                      <a:endParaRPr lang="en-US" dirty="0"/>
                    </a:p>
                  </a:txBody>
                  <a:tcPr/>
                </a:tc>
                <a:tc>
                  <a:txBody>
                    <a:bodyPr/>
                    <a:lstStyle/>
                    <a:p>
                      <a:endParaRPr lang="en-US" dirty="0"/>
                    </a:p>
                  </a:txBody>
                  <a:tcPr/>
                </a:tc>
              </a:tr>
            </a:tbl>
          </a:graphicData>
        </a:graphic>
      </p:graphicFrame>
      <mc:AlternateContent xmlns:mc="http://schemas.openxmlformats.org/markup-compatibility/2006" xmlns:p14="http://schemas.microsoft.com/office/powerpoint/2010/main">
        <mc:Choice Requires="p14">
          <p:contentPart r:id="rId1" p14:bwMode="auto">
            <p14:nvContentPartPr>
              <p14:cNvPr id="11" name="Ink 10"/>
              <p14:cNvContentPartPr/>
              <p14:nvPr/>
            </p14:nvContentPartPr>
            <p14:xfrm>
              <a:off x="6742823" y="797640"/>
              <a:ext cx="1106640" cy="780120"/>
            </p14:xfrm>
          </p:contentPart>
        </mc:Choice>
        <mc:Fallback xmlns="">
          <p:pic>
            <p:nvPicPr>
              <p:cNvPr id="11" name="Ink 10"/>
            </p:nvPicPr>
            <p:blipFill>
              <a:blip r:embed="rId2"/>
            </p:blipFill>
            <p:spPr>
              <a:xfrm>
                <a:off x="6742823" y="797640"/>
                <a:ext cx="1106640" cy="78012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15" name="Ink 14"/>
              <p14:cNvContentPartPr/>
              <p14:nvPr/>
            </p14:nvContentPartPr>
            <p14:xfrm>
              <a:off x="2980463" y="252240"/>
              <a:ext cx="360" cy="360"/>
            </p14:xfrm>
          </p:contentPart>
        </mc:Choice>
        <mc:Fallback xmlns="">
          <p:pic>
            <p:nvPicPr>
              <p:cNvPr id="15" name="Ink 14"/>
            </p:nvPicPr>
            <p:blipFill>
              <a:blip r:embed="rId4"/>
            </p:blipFill>
            <p:spPr>
              <a:xfrm>
                <a:off x="2980463" y="252240"/>
                <a:ext cx="360" cy="36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31" name="Ink 30"/>
              <p14:cNvContentPartPr/>
              <p14:nvPr/>
            </p14:nvContentPartPr>
            <p14:xfrm>
              <a:off x="7507823" y="3941880"/>
              <a:ext cx="360" cy="360"/>
            </p14:xfrm>
          </p:contentPart>
        </mc:Choice>
        <mc:Fallback xmlns="">
          <p:pic>
            <p:nvPicPr>
              <p:cNvPr id="31" name="Ink 30"/>
            </p:nvPicPr>
            <p:blipFill>
              <a:blip r:embed="rId4"/>
            </p:blipFill>
            <p:spPr>
              <a:xfrm>
                <a:off x="7507823" y="3941880"/>
                <a:ext cx="360" cy="36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34" name="Ink 33"/>
              <p14:cNvContentPartPr/>
              <p14:nvPr/>
            </p14:nvContentPartPr>
            <p14:xfrm>
              <a:off x="468383" y="2458680"/>
              <a:ext cx="1645920" cy="1079640"/>
            </p14:xfrm>
          </p:contentPart>
        </mc:Choice>
        <mc:Fallback xmlns="">
          <p:pic>
            <p:nvPicPr>
              <p:cNvPr id="34" name="Ink 33"/>
            </p:nvPicPr>
            <p:blipFill>
              <a:blip r:embed="rId7"/>
            </p:blipFill>
            <p:spPr>
              <a:xfrm>
                <a:off x="468383" y="2458680"/>
                <a:ext cx="1645920" cy="1079640"/>
              </a:xfrm>
              <a:prstGeom prst="rect"/>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Formula</a:t>
            </a:r>
            <a:endParaRPr lang="en-US" dirty="0"/>
          </a:p>
        </p:txBody>
      </p:sp>
      <p:sp>
        <p:nvSpPr>
          <p:cNvPr id="3" name="Content Placeholder 2"/>
          <p:cNvSpPr>
            <a:spLocks noGrp="1"/>
          </p:cNvSpPr>
          <p:nvPr>
            <p:ph idx="1"/>
          </p:nvPr>
        </p:nvSpPr>
        <p:spPr/>
        <p:txBody>
          <a:bodyPr>
            <a:normAutofit lnSpcReduction="10000"/>
          </a:bodyPr>
          <a:lstStyle/>
          <a:p>
            <a:r>
              <a:rPr lang="en-GB" i="1" dirty="0"/>
              <a:t>V</a:t>
            </a:r>
            <a:r>
              <a:rPr lang="en-GB" dirty="0"/>
              <a:t>[</a:t>
            </a:r>
            <a:r>
              <a:rPr lang="en-GB" i="1" dirty="0" err="1"/>
              <a:t>i</a:t>
            </a:r>
            <a:r>
              <a:rPr lang="en-GB" i="1" dirty="0"/>
              <a:t>, w</a:t>
            </a:r>
            <a:r>
              <a:rPr lang="en-GB" dirty="0"/>
              <a:t>] = Max(</a:t>
            </a:r>
            <a:r>
              <a:rPr lang="en-GB" i="1" dirty="0"/>
              <a:t>V </a:t>
            </a:r>
            <a:r>
              <a:rPr lang="en-GB" dirty="0"/>
              <a:t>[</a:t>
            </a:r>
            <a:r>
              <a:rPr lang="en-GB" i="1" dirty="0" err="1"/>
              <a:t>i</a:t>
            </a:r>
            <a:r>
              <a:rPr lang="en-GB" i="1" dirty="0"/>
              <a:t> - </a:t>
            </a:r>
            <a:r>
              <a:rPr lang="en-GB" dirty="0"/>
              <a:t>1, </a:t>
            </a:r>
            <a:r>
              <a:rPr lang="en-GB" i="1" dirty="0"/>
              <a:t>w</a:t>
            </a:r>
            <a:r>
              <a:rPr lang="en-GB" dirty="0"/>
              <a:t>], </a:t>
            </a:r>
            <a:r>
              <a:rPr lang="en-GB" i="1" dirty="0"/>
              <a:t>V</a:t>
            </a:r>
            <a:r>
              <a:rPr lang="en-GB" dirty="0"/>
              <a:t>[</a:t>
            </a:r>
            <a:r>
              <a:rPr lang="en-GB" i="1" dirty="0" err="1"/>
              <a:t>i</a:t>
            </a:r>
            <a:r>
              <a:rPr lang="en-GB" i="1" dirty="0"/>
              <a:t> </a:t>
            </a:r>
            <a:r>
              <a:rPr lang="en-GB" dirty="0"/>
              <a:t>- 1, </a:t>
            </a:r>
            <a:r>
              <a:rPr lang="en-GB" i="1" dirty="0"/>
              <a:t>w </a:t>
            </a:r>
            <a:r>
              <a:rPr lang="en-GB" dirty="0"/>
              <a:t>- </a:t>
            </a:r>
            <a:r>
              <a:rPr lang="en-GB" i="1" dirty="0" err="1"/>
              <a:t>wi</a:t>
            </a:r>
            <a:r>
              <a:rPr lang="en-GB" dirty="0"/>
              <a:t>] + Pi) </a:t>
            </a:r>
            <a:endParaRPr lang="en-GB" dirty="0"/>
          </a:p>
          <a:p>
            <a:endParaRPr lang="en-GB" dirty="0"/>
          </a:p>
          <a:p>
            <a:pPr marL="0" indent="0">
              <a:buNone/>
            </a:pPr>
            <a:r>
              <a:rPr lang="en-GB" dirty="0"/>
              <a:t>at </a:t>
            </a:r>
            <a:r>
              <a:rPr lang="en-GB" i="1" dirty="0" err="1"/>
              <a:t>i</a:t>
            </a:r>
            <a:r>
              <a:rPr lang="en-GB" i="1" dirty="0"/>
              <a:t> </a:t>
            </a:r>
            <a:r>
              <a:rPr lang="en-GB" dirty="0"/>
              <a:t>= 4, </a:t>
            </a:r>
            <a:r>
              <a:rPr lang="en-GB" i="1" dirty="0"/>
              <a:t>w </a:t>
            </a:r>
            <a:r>
              <a:rPr lang="en-GB" dirty="0"/>
              <a:t>= 4: </a:t>
            </a:r>
            <a:endParaRPr lang="en-GB" dirty="0">
              <a:effectLst/>
            </a:endParaRPr>
          </a:p>
          <a:p>
            <a:endParaRPr lang="en-GB" dirty="0"/>
          </a:p>
          <a:p>
            <a:pPr marL="0" indent="0">
              <a:buNone/>
            </a:pPr>
            <a:r>
              <a:rPr lang="en-GB" dirty="0"/>
              <a:t>Then</a:t>
            </a:r>
            <a:endParaRPr lang="en-GB" dirty="0"/>
          </a:p>
          <a:p>
            <a:pPr marL="0" indent="0">
              <a:buNone/>
            </a:pPr>
            <a:r>
              <a:rPr lang="en-GB" dirty="0"/>
              <a:t>          </a:t>
            </a:r>
            <a:r>
              <a:rPr lang="en-GB" i="1" dirty="0"/>
              <a:t>V</a:t>
            </a:r>
            <a:r>
              <a:rPr lang="en-GB" dirty="0"/>
              <a:t>[</a:t>
            </a:r>
            <a:r>
              <a:rPr lang="en-GB" i="1" dirty="0"/>
              <a:t>4, 4</a:t>
            </a:r>
            <a:r>
              <a:rPr lang="en-GB" dirty="0"/>
              <a:t>] = Max(</a:t>
            </a:r>
            <a:r>
              <a:rPr lang="en-GB" i="1" dirty="0"/>
              <a:t>V </a:t>
            </a:r>
            <a:r>
              <a:rPr lang="en-GB" dirty="0"/>
              <a:t>[</a:t>
            </a:r>
            <a:r>
              <a:rPr lang="en-GB" i="1" dirty="0"/>
              <a:t>3</a:t>
            </a:r>
            <a:r>
              <a:rPr lang="en-GB" dirty="0"/>
              <a:t>, </a:t>
            </a:r>
            <a:r>
              <a:rPr lang="en-GB" i="1" dirty="0"/>
              <a:t>4</a:t>
            </a:r>
            <a:r>
              <a:rPr lang="en-GB" dirty="0"/>
              <a:t>],  </a:t>
            </a:r>
            <a:r>
              <a:rPr lang="en-GB" i="1" dirty="0"/>
              <a:t>V</a:t>
            </a:r>
            <a:r>
              <a:rPr lang="en-GB" dirty="0"/>
              <a:t>[</a:t>
            </a:r>
            <a:r>
              <a:rPr lang="en-GB" i="1" dirty="0"/>
              <a:t>3 , 4 </a:t>
            </a:r>
            <a:r>
              <a:rPr lang="en-GB" dirty="0"/>
              <a:t>- </a:t>
            </a:r>
            <a:r>
              <a:rPr lang="en-GB" i="1" dirty="0"/>
              <a:t>4</a:t>
            </a:r>
            <a:r>
              <a:rPr lang="en-GB" dirty="0"/>
              <a:t>] + 30)</a:t>
            </a:r>
            <a:endParaRPr lang="en-GB" dirty="0"/>
          </a:p>
          <a:p>
            <a:pPr marL="0" indent="0">
              <a:buNone/>
            </a:pPr>
            <a:r>
              <a:rPr lang="en-GB" dirty="0"/>
              <a:t>           </a:t>
            </a:r>
            <a:r>
              <a:rPr lang="en-GB" i="1" dirty="0"/>
              <a:t>V</a:t>
            </a:r>
            <a:r>
              <a:rPr lang="en-GB" dirty="0"/>
              <a:t>[</a:t>
            </a:r>
            <a:r>
              <a:rPr lang="en-GB" i="1" dirty="0"/>
              <a:t>4, 4</a:t>
            </a:r>
            <a:r>
              <a:rPr lang="en-GB" dirty="0"/>
              <a:t>] = Max( 80, 30)</a:t>
            </a:r>
            <a:endParaRPr lang="en-GB" dirty="0"/>
          </a:p>
          <a:p>
            <a:pPr marL="0" indent="0">
              <a:buNone/>
            </a:pPr>
            <a:r>
              <a:rPr lang="en-GB" dirty="0"/>
              <a:t>   </a:t>
            </a:r>
            <a:endParaRPr lang="en-GB" dirty="0"/>
          </a:p>
          <a:p>
            <a:pPr marL="0" indent="0">
              <a:buNone/>
            </a:pPr>
            <a:r>
              <a:rPr lang="en-GB" dirty="0"/>
              <a:t> </a:t>
            </a:r>
            <a:endParaRPr lang="en-GB" dirty="0"/>
          </a:p>
          <a:p>
            <a:endParaRPr lang="en-GB" dirty="0"/>
          </a:p>
          <a:p>
            <a:endParaRPr lang="en-US" dirty="0"/>
          </a:p>
        </p:txBody>
      </p:sp>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p:cNvGraphicFramePr>
            <a:graphicFrameLocks noGrp="1"/>
          </p:cNvGraphicFramePr>
          <p:nvPr>
            <p:ph idx="1"/>
          </p:nvPr>
        </p:nvGraphicFramePr>
        <p:xfrm>
          <a:off x="3235568" y="1698171"/>
          <a:ext cx="8118228" cy="3526715"/>
        </p:xfrm>
        <a:graphic>
          <a:graphicData uri="http://schemas.openxmlformats.org/drawingml/2006/table">
            <a:tbl>
              <a:tblPr firstRow="1" bandRow="1">
                <a:tableStyleId>{93296810-A885-4BE3-A3E7-6D5BEEA58F35}</a:tableStyleId>
              </a:tblPr>
              <a:tblGrid>
                <a:gridCol w="676519"/>
                <a:gridCol w="676519"/>
                <a:gridCol w="676519"/>
                <a:gridCol w="676519"/>
                <a:gridCol w="676519"/>
                <a:gridCol w="676519"/>
                <a:gridCol w="676519"/>
                <a:gridCol w="676519"/>
                <a:gridCol w="676519"/>
                <a:gridCol w="676519"/>
                <a:gridCol w="676519"/>
                <a:gridCol w="676519"/>
              </a:tblGrid>
              <a:tr h="182141">
                <a:tc>
                  <a:txBody>
                    <a:bodyPr/>
                    <a:lstStyle/>
                    <a:p>
                      <a:endParaRPr lang="en-US" b="1" dirty="0"/>
                    </a:p>
                  </a:txBody>
                  <a:tcPr/>
                </a:tc>
                <a:tc>
                  <a:txBody>
                    <a:bodyPr/>
                    <a:lstStyle/>
                    <a:p>
                      <a:r>
                        <a:rPr lang="en-US" dirty="0"/>
                        <a:t>0</a:t>
                      </a:r>
                      <a:endParaRPr lang="en-US" b="1" dirty="0"/>
                    </a:p>
                  </a:txBody>
                  <a:tcPr/>
                </a:tc>
                <a:tc>
                  <a:txBody>
                    <a:bodyPr/>
                    <a:lstStyle/>
                    <a:p>
                      <a:r>
                        <a:rPr lang="en-US" dirty="0"/>
                        <a:t>1</a:t>
                      </a:r>
                      <a:endParaRPr lang="en-US" b="1" dirty="0"/>
                    </a:p>
                  </a:txBody>
                  <a:tcPr/>
                </a:tc>
                <a:tc>
                  <a:txBody>
                    <a:bodyPr/>
                    <a:lstStyle/>
                    <a:p>
                      <a:r>
                        <a:rPr lang="en-US" dirty="0"/>
                        <a:t>2</a:t>
                      </a:r>
                      <a:endParaRPr lang="en-US" b="1" dirty="0"/>
                    </a:p>
                  </a:txBody>
                  <a:tcPr/>
                </a:tc>
                <a:tc>
                  <a:txBody>
                    <a:bodyPr/>
                    <a:lstStyle/>
                    <a:p>
                      <a:r>
                        <a:rPr lang="en-US" dirty="0"/>
                        <a:t>3</a:t>
                      </a:r>
                      <a:endParaRPr lang="en-US" b="1" dirty="0"/>
                    </a:p>
                  </a:txBody>
                  <a:tcPr/>
                </a:tc>
                <a:tc>
                  <a:txBody>
                    <a:bodyPr/>
                    <a:lstStyle/>
                    <a:p>
                      <a:r>
                        <a:rPr lang="en-US" dirty="0"/>
                        <a:t>4</a:t>
                      </a:r>
                      <a:endParaRPr lang="en-US" b="1" dirty="0"/>
                    </a:p>
                  </a:txBody>
                  <a:tcPr/>
                </a:tc>
                <a:tc>
                  <a:txBody>
                    <a:bodyPr/>
                    <a:lstStyle/>
                    <a:p>
                      <a:r>
                        <a:rPr lang="en-US" dirty="0"/>
                        <a:t>5</a:t>
                      </a:r>
                      <a:endParaRPr lang="en-US" b="1" dirty="0"/>
                    </a:p>
                  </a:txBody>
                  <a:tcPr/>
                </a:tc>
                <a:tc>
                  <a:txBody>
                    <a:bodyPr/>
                    <a:lstStyle/>
                    <a:p>
                      <a:r>
                        <a:rPr lang="en-US" dirty="0"/>
                        <a:t>6</a:t>
                      </a:r>
                      <a:endParaRPr lang="en-US" b="1" dirty="0"/>
                    </a:p>
                  </a:txBody>
                  <a:tcPr/>
                </a:tc>
                <a:tc>
                  <a:txBody>
                    <a:bodyPr/>
                    <a:lstStyle/>
                    <a:p>
                      <a:r>
                        <a:rPr lang="en-US" dirty="0"/>
                        <a:t>7</a:t>
                      </a:r>
                      <a:endParaRPr lang="en-US" b="1" dirty="0"/>
                    </a:p>
                  </a:txBody>
                  <a:tcPr/>
                </a:tc>
                <a:tc>
                  <a:txBody>
                    <a:bodyPr/>
                    <a:lstStyle/>
                    <a:p>
                      <a:r>
                        <a:rPr lang="en-US" dirty="0"/>
                        <a:t>8</a:t>
                      </a:r>
                      <a:endParaRPr lang="en-US" b="1" dirty="0"/>
                    </a:p>
                  </a:txBody>
                  <a:tcPr/>
                </a:tc>
                <a:tc>
                  <a:txBody>
                    <a:bodyPr/>
                    <a:lstStyle/>
                    <a:p>
                      <a:r>
                        <a:rPr lang="en-US" dirty="0"/>
                        <a:t>9</a:t>
                      </a:r>
                      <a:endParaRPr lang="en-US" b="1" dirty="0"/>
                    </a:p>
                  </a:txBody>
                  <a:tcPr/>
                </a:tc>
                <a:tc>
                  <a:txBody>
                    <a:bodyPr/>
                    <a:lstStyle/>
                    <a:p>
                      <a:r>
                        <a:rPr lang="en-US" dirty="0"/>
                        <a:t>10</a:t>
                      </a:r>
                      <a:endParaRPr lang="en-US" b="1" dirty="0"/>
                    </a:p>
                  </a:txBody>
                  <a:tcPr/>
                </a:tc>
              </a:tr>
              <a:tr h="451565">
                <a:tc>
                  <a:txBody>
                    <a:bodyPr/>
                    <a:lstStyle/>
                    <a:p>
                      <a:r>
                        <a:rPr lang="en-US"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r>
              <a:tr h="451565">
                <a:tc>
                  <a:txBody>
                    <a:bodyPr/>
                    <a:lstStyle/>
                    <a:p>
                      <a:r>
                        <a:rPr lang="en-US" dirty="0"/>
                        <a:t>1</a:t>
                      </a:r>
                      <a:endParaRPr lang="en-US" b="1" dirty="0"/>
                    </a:p>
                  </a:txBody>
                  <a:tcPr/>
                </a:tc>
                <a:tc>
                  <a:txBody>
                    <a:bodyPr/>
                    <a:lstStyle/>
                    <a:p>
                      <a:r>
                        <a:rPr lang="en-US" b="1" dirty="0"/>
                        <a:t>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r>
              <a:tr h="451565">
                <a:tc>
                  <a:txBody>
                    <a:bodyPr/>
                    <a:lstStyle/>
                    <a:p>
                      <a:r>
                        <a:rPr lang="en-US" dirty="0"/>
                        <a:t>2</a:t>
                      </a:r>
                      <a:endParaRPr lang="en-US" b="1" dirty="0"/>
                    </a:p>
                  </a:txBody>
                  <a:tcPr/>
                </a:tc>
                <a:tc>
                  <a:txBody>
                    <a:bodyPr/>
                    <a:lstStyle/>
                    <a:p>
                      <a:r>
                        <a:rPr lang="en-US" b="1" dirty="0"/>
                        <a:t>0</a:t>
                      </a:r>
                      <a:endParaRPr lang="en-US" b="1" dirty="0"/>
                    </a:p>
                  </a:txBody>
                  <a:tcPr/>
                </a:tc>
                <a:tc>
                  <a:txBody>
                    <a:bodyPr/>
                    <a:lstStyle/>
                    <a:p>
                      <a:r>
                        <a:rPr lang="en-US" b="1" dirty="0"/>
                        <a:t>20</a:t>
                      </a:r>
                      <a:endParaRPr lang="en-US" b="1" dirty="0"/>
                    </a:p>
                  </a:txBody>
                  <a:tcPr/>
                </a:tc>
                <a:tc>
                  <a:txBody>
                    <a:bodyPr/>
                    <a:lstStyle/>
                    <a:p>
                      <a:r>
                        <a:rPr lang="en-US" b="1" dirty="0"/>
                        <a:t>50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r>
              <a:tr h="451565">
                <a:tc>
                  <a:txBody>
                    <a:bodyPr/>
                    <a:lstStyle/>
                    <a:p>
                      <a:r>
                        <a:rPr lang="en-US" dirty="0"/>
                        <a:t>3</a:t>
                      </a:r>
                      <a:endParaRPr lang="en-US" b="1" dirty="0"/>
                    </a:p>
                  </a:txBody>
                  <a:tcPr/>
                </a:tc>
                <a:tc>
                  <a:txBody>
                    <a:bodyPr/>
                    <a:lstStyle/>
                    <a:p>
                      <a:r>
                        <a:rPr lang="en-US" b="1" dirty="0"/>
                        <a:t>0</a:t>
                      </a:r>
                      <a:endParaRPr lang="en-US" b="1" dirty="0"/>
                    </a:p>
                  </a:txBody>
                  <a:tcPr/>
                </a:tc>
                <a:tc>
                  <a:txBody>
                    <a:bodyPr/>
                    <a:lstStyle/>
                    <a:p>
                      <a:r>
                        <a:rPr lang="en-US" b="1" dirty="0"/>
                        <a:t>20</a:t>
                      </a:r>
                      <a:endParaRPr lang="en-US" b="1" dirty="0"/>
                    </a:p>
                  </a:txBody>
                  <a:tcPr/>
                </a:tc>
                <a:tc>
                  <a:txBody>
                    <a:bodyPr/>
                    <a:lstStyle/>
                    <a:p>
                      <a:r>
                        <a:rPr lang="en-US" b="1" dirty="0"/>
                        <a:t>50</a:t>
                      </a:r>
                      <a:endParaRPr lang="en-US" b="1" dirty="0"/>
                    </a:p>
                  </a:txBody>
                  <a:tcPr/>
                </a:tc>
                <a:tc>
                  <a:txBody>
                    <a:bodyPr/>
                    <a:lstStyle/>
                    <a:p>
                      <a:r>
                        <a:rPr lang="en-US" b="1" dirty="0"/>
                        <a:t>70</a:t>
                      </a:r>
                      <a:endParaRPr lang="en-US" b="1" dirty="0"/>
                    </a:p>
                  </a:txBody>
                  <a:tcPr/>
                </a:tc>
                <a:tc>
                  <a:txBody>
                    <a:bodyPr/>
                    <a:lstStyle/>
                    <a:p>
                      <a:r>
                        <a:rPr lang="en-US" b="1" dirty="0"/>
                        <a:t>80</a:t>
                      </a:r>
                      <a:endParaRPr lang="en-US" b="1" dirty="0"/>
                    </a:p>
                  </a:txBody>
                  <a:tcPr/>
                </a:tc>
                <a:tc>
                  <a:txBody>
                    <a:bodyPr/>
                    <a:lstStyle/>
                    <a:p>
                      <a:r>
                        <a:rPr lang="en-US" b="1" dirty="0"/>
                        <a:t>110</a:t>
                      </a:r>
                      <a:endParaRPr lang="en-US" b="1" dirty="0"/>
                    </a:p>
                  </a:txBody>
                  <a:tcPr/>
                </a:tc>
                <a:tc>
                  <a:txBody>
                    <a:bodyPr/>
                    <a:lstStyle/>
                    <a:p>
                      <a:r>
                        <a:rPr lang="en-US" b="1" dirty="0"/>
                        <a:t>130</a:t>
                      </a:r>
                      <a:endParaRPr lang="en-US" b="1" dirty="0"/>
                    </a:p>
                  </a:txBody>
                  <a:tcPr/>
                </a:tc>
                <a:tc>
                  <a:txBody>
                    <a:bodyPr/>
                    <a:lstStyle/>
                    <a:p>
                      <a:r>
                        <a:rPr lang="en-US" b="1" dirty="0"/>
                        <a:t>130</a:t>
                      </a:r>
                      <a:endParaRPr lang="en-US" b="1" dirty="0"/>
                    </a:p>
                  </a:txBody>
                  <a:tcPr/>
                </a:tc>
                <a:tc>
                  <a:txBody>
                    <a:bodyPr/>
                    <a:lstStyle/>
                    <a:p>
                      <a:r>
                        <a:rPr lang="en-US" b="1" dirty="0"/>
                        <a:t>130</a:t>
                      </a:r>
                      <a:endParaRPr lang="en-US" b="1" dirty="0"/>
                    </a:p>
                  </a:txBody>
                  <a:tcPr/>
                </a:tc>
                <a:tc>
                  <a:txBody>
                    <a:bodyPr/>
                    <a:lstStyle/>
                    <a:p>
                      <a:r>
                        <a:rPr lang="en-US" b="1" dirty="0"/>
                        <a:t>130</a:t>
                      </a:r>
                      <a:endParaRPr lang="en-US" b="1" dirty="0"/>
                    </a:p>
                  </a:txBody>
                  <a:tcPr/>
                </a:tc>
                <a:tc>
                  <a:txBody>
                    <a:bodyPr/>
                    <a:lstStyle/>
                    <a:p>
                      <a:r>
                        <a:rPr lang="en-US" b="1" dirty="0"/>
                        <a:t>130</a:t>
                      </a:r>
                      <a:endParaRPr lang="en-US" b="1" dirty="0"/>
                    </a:p>
                  </a:txBody>
                  <a:tcPr/>
                </a:tc>
              </a:tr>
              <a:tr h="451565">
                <a:tc>
                  <a:txBody>
                    <a:bodyPr/>
                    <a:lstStyle/>
                    <a:p>
                      <a:r>
                        <a:rPr lang="en-US" dirty="0"/>
                        <a:t>4</a:t>
                      </a:r>
                      <a:endParaRPr lang="en-US" b="1" dirty="0"/>
                    </a:p>
                  </a:txBody>
                  <a:tcPr/>
                </a:tc>
                <a:tc>
                  <a:txBody>
                    <a:bodyPr/>
                    <a:lstStyle/>
                    <a:p>
                      <a:r>
                        <a:rPr lang="en-US" b="1" dirty="0"/>
                        <a:t>0</a:t>
                      </a:r>
                      <a:endParaRPr lang="en-US" b="1" dirty="0"/>
                    </a:p>
                  </a:txBody>
                  <a:tcPr/>
                </a:tc>
                <a:tc>
                  <a:txBody>
                    <a:bodyPr/>
                    <a:lstStyle/>
                    <a:p>
                      <a:r>
                        <a:rPr lang="en-US" b="1" dirty="0"/>
                        <a:t>20</a:t>
                      </a:r>
                      <a:endParaRPr lang="en-US" b="1" dirty="0"/>
                    </a:p>
                  </a:txBody>
                  <a:tcPr/>
                </a:tc>
                <a:tc>
                  <a:txBody>
                    <a:bodyPr/>
                    <a:lstStyle/>
                    <a:p>
                      <a:r>
                        <a:rPr lang="en-US" b="1" dirty="0"/>
                        <a:t>50</a:t>
                      </a:r>
                      <a:endParaRPr lang="en-US" b="1" dirty="0"/>
                    </a:p>
                  </a:txBody>
                  <a:tcPr/>
                </a:tc>
                <a:tc>
                  <a:txBody>
                    <a:bodyPr/>
                    <a:lstStyle/>
                    <a:p>
                      <a:r>
                        <a:rPr lang="en-US" b="1" dirty="0"/>
                        <a:t>70</a:t>
                      </a:r>
                      <a:endParaRPr lang="en-US" b="1" dirty="0"/>
                    </a:p>
                  </a:txBody>
                  <a:tcPr/>
                </a:tc>
                <a:tc>
                  <a:txBody>
                    <a:bodyPr/>
                    <a:lstStyle/>
                    <a:p>
                      <a:r>
                        <a:rPr lang="en-US" b="1" dirty="0">
                          <a:solidFill>
                            <a:schemeClr val="tx1"/>
                          </a:solidFill>
                        </a:rPr>
                        <a:t>80</a:t>
                      </a:r>
                      <a:endParaRPr lang="en-US" b="1" dirty="0">
                        <a:solidFill>
                          <a:schemeClr val="tx1"/>
                        </a:solidFill>
                      </a:endParaRPr>
                    </a:p>
                  </a:txBody>
                  <a:tcPr/>
                </a:tc>
                <a:tc>
                  <a:txBody>
                    <a:bodyPr/>
                    <a:lstStyle/>
                    <a:p>
                      <a:r>
                        <a:rPr lang="en-US" b="1" dirty="0">
                          <a:solidFill>
                            <a:srgbClr val="FF0000"/>
                          </a:solidFill>
                        </a:rPr>
                        <a:t>110</a:t>
                      </a:r>
                      <a:endParaRPr lang="en-US" b="1" dirty="0">
                        <a:solidFill>
                          <a:srgbClr val="FF0000"/>
                        </a:solidFill>
                      </a:endParaRPr>
                    </a:p>
                  </a:txBody>
                  <a:tcPr/>
                </a:tc>
                <a:tc>
                  <a:txBody>
                    <a:bodyPr/>
                    <a:lstStyle/>
                    <a:p>
                      <a:endParaRPr lang="en-US" b="1" dirty="0"/>
                    </a:p>
                  </a:txBody>
                  <a:tcPr/>
                </a:tc>
                <a:tc>
                  <a:txBody>
                    <a:bodyPr/>
                    <a:lstStyle/>
                    <a:p>
                      <a:endParaRPr lang="en-US" b="1" dirty="0"/>
                    </a:p>
                  </a:txBody>
                  <a:tcPr/>
                </a:tc>
                <a:tc>
                  <a:txBody>
                    <a:bodyPr/>
                    <a:lstStyle/>
                    <a:p>
                      <a:endParaRPr lang="en-US" b="1" dirty="0"/>
                    </a:p>
                  </a:txBody>
                  <a:tcPr/>
                </a:tc>
                <a:tc>
                  <a:txBody>
                    <a:bodyPr/>
                    <a:lstStyle/>
                    <a:p>
                      <a:endParaRPr lang="en-US" b="1" dirty="0"/>
                    </a:p>
                  </a:txBody>
                  <a:tcPr/>
                </a:tc>
                <a:tc>
                  <a:txBody>
                    <a:bodyPr/>
                    <a:lstStyle/>
                    <a:p>
                      <a:endParaRPr lang="en-US" b="1" dirty="0"/>
                    </a:p>
                  </a:txBody>
                  <a:tcPr/>
                </a:tc>
              </a:tr>
              <a:tr h="451565">
                <a:tc>
                  <a:txBody>
                    <a:bodyPr/>
                    <a:lstStyle/>
                    <a:p>
                      <a:r>
                        <a:rPr lang="en-US" dirty="0"/>
                        <a:t>5</a:t>
                      </a:r>
                      <a:endParaRPr lang="en-US" b="1" dirty="0"/>
                    </a:p>
                  </a:txBody>
                  <a:tcPr/>
                </a:tc>
                <a:tc>
                  <a:txBody>
                    <a:bodyPr/>
                    <a:lstStyle/>
                    <a:p>
                      <a:r>
                        <a:rPr lang="en-US" b="1" dirty="0"/>
                        <a:t>0</a:t>
                      </a:r>
                      <a:endParaRPr lang="en-US" b="1" dirty="0"/>
                    </a:p>
                  </a:txBody>
                  <a:tcPr/>
                </a:tc>
                <a:tc>
                  <a:txBody>
                    <a:bodyPr/>
                    <a:lstStyle/>
                    <a:p>
                      <a:endParaRPr lang="en-US" b="1"/>
                    </a:p>
                  </a:txBody>
                  <a:tcPr/>
                </a:tc>
                <a:tc>
                  <a:txBody>
                    <a:bodyPr/>
                    <a:lstStyle/>
                    <a:p>
                      <a:endParaRPr lang="en-US" b="1"/>
                    </a:p>
                  </a:txBody>
                  <a:tcPr/>
                </a:tc>
                <a:tc>
                  <a:txBody>
                    <a:bodyPr/>
                    <a:lstStyle/>
                    <a:p>
                      <a:endParaRPr lang="en-US" b="1" dirty="0"/>
                    </a:p>
                  </a:txBody>
                  <a:tcPr/>
                </a:tc>
                <a:tc>
                  <a:txBody>
                    <a:bodyPr/>
                    <a:lstStyle/>
                    <a:p>
                      <a:endParaRPr lang="en-US" b="1"/>
                    </a:p>
                  </a:txBody>
                  <a:tcPr/>
                </a:tc>
                <a:tc>
                  <a:txBody>
                    <a:bodyPr/>
                    <a:lstStyle/>
                    <a:p>
                      <a:endParaRPr lang="en-US" b="1" dirty="0"/>
                    </a:p>
                  </a:txBody>
                  <a:tcPr/>
                </a:tc>
                <a:tc>
                  <a:txBody>
                    <a:bodyPr/>
                    <a:lstStyle/>
                    <a:p>
                      <a:endParaRPr lang="en-US" b="1" dirty="0"/>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r>
              <a:tr h="451565">
                <a:tc>
                  <a:txBody>
                    <a:bodyPr/>
                    <a:lstStyle/>
                    <a:p>
                      <a:r>
                        <a:rPr lang="en-US" dirty="0"/>
                        <a:t>6</a:t>
                      </a:r>
                      <a:endParaRPr lang="en-US" b="1" dirty="0"/>
                    </a:p>
                  </a:txBody>
                  <a:tcPr/>
                </a:tc>
                <a:tc>
                  <a:txBody>
                    <a:bodyPr/>
                    <a:lstStyle/>
                    <a:p>
                      <a:r>
                        <a:rPr lang="en-US" b="1" dirty="0"/>
                        <a:t>0</a:t>
                      </a:r>
                      <a:endParaRPr lang="en-US" b="1" dirty="0"/>
                    </a:p>
                  </a:txBody>
                  <a:tcPr/>
                </a:tc>
                <a:tc>
                  <a:txBody>
                    <a:bodyPr/>
                    <a:lstStyle/>
                    <a:p>
                      <a:endParaRPr lang="en-US" b="1" dirty="0"/>
                    </a:p>
                  </a:txBody>
                  <a:tcPr/>
                </a:tc>
                <a:tc>
                  <a:txBody>
                    <a:bodyPr/>
                    <a:lstStyle/>
                    <a:p>
                      <a:endParaRPr lang="en-US" b="1" dirty="0"/>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dirty="0"/>
                    </a:p>
                  </a:txBody>
                  <a:tcPr/>
                </a:tc>
              </a:tr>
            </a:tbl>
          </a:graphicData>
        </a:graphic>
      </p:graphicFrame>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
        <p:nvSpPr>
          <p:cNvPr id="6" name="TextBox 5"/>
          <p:cNvSpPr txBox="1"/>
          <p:nvPr/>
        </p:nvSpPr>
        <p:spPr>
          <a:xfrm>
            <a:off x="3235568" y="961292"/>
            <a:ext cx="394660" cy="369332"/>
          </a:xfrm>
          <a:prstGeom prst="rect">
            <a:avLst/>
          </a:prstGeom>
          <a:noFill/>
        </p:spPr>
        <p:txBody>
          <a:bodyPr wrap="none" rtlCol="0">
            <a:spAutoFit/>
          </a:bodyPr>
          <a:lstStyle/>
          <a:p>
            <a:r>
              <a:rPr lang="en-US" b="1" dirty="0"/>
              <a:t>W</a:t>
            </a:r>
            <a:endParaRPr lang="en-US" b="1" dirty="0"/>
          </a:p>
        </p:txBody>
      </p:sp>
      <p:sp>
        <p:nvSpPr>
          <p:cNvPr id="7" name="TextBox 6"/>
          <p:cNvSpPr txBox="1"/>
          <p:nvPr/>
        </p:nvSpPr>
        <p:spPr>
          <a:xfrm>
            <a:off x="2649414" y="1500554"/>
            <a:ext cx="398585" cy="369332"/>
          </a:xfrm>
          <a:prstGeom prst="rect">
            <a:avLst/>
          </a:prstGeom>
          <a:noFill/>
        </p:spPr>
        <p:txBody>
          <a:bodyPr wrap="square" rtlCol="0">
            <a:spAutoFit/>
          </a:bodyPr>
          <a:lstStyle/>
          <a:p>
            <a:r>
              <a:rPr lang="en-US" b="1" dirty="0"/>
              <a:t>I </a:t>
            </a:r>
            <a:endParaRPr lang="en-US" b="1" dirty="0"/>
          </a:p>
        </p:txBody>
      </p:sp>
      <p:graphicFrame>
        <p:nvGraphicFramePr>
          <p:cNvPr id="8" name="Table 8"/>
          <p:cNvGraphicFramePr>
            <a:graphicFrameLocks noGrp="1"/>
          </p:cNvGraphicFramePr>
          <p:nvPr/>
        </p:nvGraphicFramePr>
        <p:xfrm>
          <a:off x="744442" y="1685220"/>
          <a:ext cx="1598228" cy="3992880"/>
        </p:xfrm>
        <a:graphic>
          <a:graphicData uri="http://schemas.openxmlformats.org/drawingml/2006/table">
            <a:tbl>
              <a:tblPr firstRow="1" bandRow="1">
                <a:tableStyleId>{2A488322-F2BA-4B5B-9748-0D474271808F}</a:tableStyleId>
              </a:tblPr>
              <a:tblGrid>
                <a:gridCol w="799114"/>
                <a:gridCol w="799114"/>
              </a:tblGrid>
              <a:tr h="363118">
                <a:tc>
                  <a:txBody>
                    <a:bodyPr/>
                    <a:lstStyle/>
                    <a:p>
                      <a:r>
                        <a:rPr lang="en-US" sz="2800" dirty="0"/>
                        <a:t>Pi</a:t>
                      </a:r>
                      <a:endParaRPr lang="en-US" sz="2800" dirty="0"/>
                    </a:p>
                  </a:txBody>
                  <a:tcPr/>
                </a:tc>
                <a:tc>
                  <a:txBody>
                    <a:bodyPr/>
                    <a:lstStyle/>
                    <a:p>
                      <a:r>
                        <a:rPr lang="en-US" sz="2800" dirty="0"/>
                        <a:t>Wi</a:t>
                      </a:r>
                      <a:endParaRPr lang="en-US" sz="2800" dirty="0"/>
                    </a:p>
                  </a:txBody>
                  <a:tcPr/>
                </a:tc>
              </a:tr>
              <a:tr h="363118">
                <a:tc>
                  <a:txBody>
                    <a:bodyPr/>
                    <a:lstStyle/>
                    <a:p>
                      <a:r>
                        <a:rPr lang="en-US" sz="2800" dirty="0">
                          <a:solidFill>
                            <a:srgbClr val="FF0000"/>
                          </a:solidFill>
                        </a:rPr>
                        <a:t>20</a:t>
                      </a:r>
                      <a:endParaRPr lang="en-US" sz="2800" dirty="0">
                        <a:solidFill>
                          <a:srgbClr val="FF0000"/>
                        </a:solidFill>
                      </a:endParaRPr>
                    </a:p>
                  </a:txBody>
                  <a:tcPr/>
                </a:tc>
                <a:tc>
                  <a:txBody>
                    <a:bodyPr/>
                    <a:lstStyle/>
                    <a:p>
                      <a:r>
                        <a:rPr lang="en-US" sz="2800" dirty="0">
                          <a:solidFill>
                            <a:srgbClr val="FF0000"/>
                          </a:solidFill>
                        </a:rPr>
                        <a:t>1</a:t>
                      </a:r>
                      <a:endParaRPr lang="en-US" sz="2800" dirty="0">
                        <a:solidFill>
                          <a:srgbClr val="FF0000"/>
                        </a:solidFill>
                      </a:endParaRPr>
                    </a:p>
                  </a:txBody>
                  <a:tcPr/>
                </a:tc>
              </a:tr>
              <a:tr h="363118">
                <a:tc>
                  <a:txBody>
                    <a:bodyPr/>
                    <a:lstStyle/>
                    <a:p>
                      <a:r>
                        <a:rPr lang="en-US" sz="2800" dirty="0">
                          <a:solidFill>
                            <a:srgbClr val="FF0000"/>
                          </a:solidFill>
                        </a:rPr>
                        <a:t>50</a:t>
                      </a:r>
                      <a:endParaRPr lang="en-US" sz="2800" dirty="0">
                        <a:solidFill>
                          <a:srgbClr val="FF0000"/>
                        </a:solidFill>
                      </a:endParaRPr>
                    </a:p>
                  </a:txBody>
                  <a:tcPr/>
                </a:tc>
                <a:tc>
                  <a:txBody>
                    <a:bodyPr/>
                    <a:lstStyle/>
                    <a:p>
                      <a:r>
                        <a:rPr lang="en-US" sz="2800" dirty="0">
                          <a:solidFill>
                            <a:srgbClr val="FF0000"/>
                          </a:solidFill>
                        </a:rPr>
                        <a:t>2</a:t>
                      </a:r>
                      <a:endParaRPr lang="en-US" sz="2800" dirty="0">
                        <a:solidFill>
                          <a:srgbClr val="FF0000"/>
                        </a:solidFill>
                      </a:endParaRPr>
                    </a:p>
                  </a:txBody>
                  <a:tcPr/>
                </a:tc>
              </a:tr>
              <a:tr h="363118">
                <a:tc>
                  <a:txBody>
                    <a:bodyPr/>
                    <a:lstStyle/>
                    <a:p>
                      <a:r>
                        <a:rPr lang="en-US" sz="2800" dirty="0">
                          <a:solidFill>
                            <a:srgbClr val="FF0000"/>
                          </a:solidFill>
                        </a:rPr>
                        <a:t>60</a:t>
                      </a:r>
                      <a:endParaRPr lang="en-US" sz="2800" dirty="0">
                        <a:solidFill>
                          <a:srgbClr val="FF0000"/>
                        </a:solidFill>
                      </a:endParaRPr>
                    </a:p>
                  </a:txBody>
                  <a:tcPr/>
                </a:tc>
                <a:tc>
                  <a:txBody>
                    <a:bodyPr/>
                    <a:lstStyle/>
                    <a:p>
                      <a:r>
                        <a:rPr lang="en-US" sz="2800" dirty="0">
                          <a:solidFill>
                            <a:srgbClr val="FF0000"/>
                          </a:solidFill>
                        </a:rPr>
                        <a:t>3</a:t>
                      </a:r>
                      <a:endParaRPr lang="en-US" sz="2800" dirty="0">
                        <a:solidFill>
                          <a:srgbClr val="FF0000"/>
                        </a:solidFill>
                      </a:endParaRPr>
                    </a:p>
                  </a:txBody>
                  <a:tcPr/>
                </a:tc>
              </a:tr>
              <a:tr h="363118">
                <a:tc>
                  <a:txBody>
                    <a:bodyPr/>
                    <a:lstStyle/>
                    <a:p>
                      <a:r>
                        <a:rPr lang="en-US" sz="2800" dirty="0">
                          <a:solidFill>
                            <a:srgbClr val="FF0000"/>
                          </a:solidFill>
                        </a:rPr>
                        <a:t>30</a:t>
                      </a:r>
                      <a:endParaRPr lang="en-US" sz="2800" dirty="0">
                        <a:solidFill>
                          <a:srgbClr val="FF0000"/>
                        </a:solidFill>
                      </a:endParaRPr>
                    </a:p>
                  </a:txBody>
                  <a:tcPr/>
                </a:tc>
                <a:tc>
                  <a:txBody>
                    <a:bodyPr/>
                    <a:lstStyle/>
                    <a:p>
                      <a:r>
                        <a:rPr lang="en-US" sz="2800" dirty="0">
                          <a:solidFill>
                            <a:srgbClr val="FF0000"/>
                          </a:solidFill>
                        </a:rPr>
                        <a:t>4</a:t>
                      </a:r>
                      <a:endParaRPr lang="en-US" sz="2800" dirty="0">
                        <a:solidFill>
                          <a:srgbClr val="FF0000"/>
                        </a:solidFill>
                      </a:endParaRPr>
                    </a:p>
                  </a:txBody>
                  <a:tcPr/>
                </a:tc>
              </a:tr>
              <a:tr h="363118">
                <a:tc>
                  <a:txBody>
                    <a:bodyPr/>
                    <a:lstStyle/>
                    <a:p>
                      <a:r>
                        <a:rPr lang="en-US" sz="2800" dirty="0"/>
                        <a:t>70</a:t>
                      </a:r>
                      <a:endParaRPr lang="en-US" sz="2800" dirty="0"/>
                    </a:p>
                  </a:txBody>
                  <a:tcPr/>
                </a:tc>
                <a:tc>
                  <a:txBody>
                    <a:bodyPr/>
                    <a:lstStyle/>
                    <a:p>
                      <a:r>
                        <a:rPr lang="en-US" sz="2800" dirty="0"/>
                        <a:t>5</a:t>
                      </a:r>
                      <a:endParaRPr lang="en-US" sz="2800" dirty="0"/>
                    </a:p>
                  </a:txBody>
                  <a:tcPr/>
                </a:tc>
              </a:tr>
              <a:tr h="363118">
                <a:tc>
                  <a:txBody>
                    <a:bodyPr/>
                    <a:lstStyle/>
                    <a:p>
                      <a:r>
                        <a:rPr lang="en-US" sz="2800" dirty="0"/>
                        <a:t>90</a:t>
                      </a:r>
                      <a:endParaRPr lang="en-US" sz="2800" dirty="0"/>
                    </a:p>
                  </a:txBody>
                  <a:tcPr/>
                </a:tc>
                <a:tc>
                  <a:txBody>
                    <a:bodyPr/>
                    <a:lstStyle/>
                    <a:p>
                      <a:r>
                        <a:rPr lang="en-US" sz="2800" dirty="0"/>
                        <a:t>6</a:t>
                      </a:r>
                      <a:endParaRPr lang="en-US" sz="2800" dirty="0"/>
                    </a:p>
                  </a:txBody>
                  <a:tcPr/>
                </a:tc>
              </a:tr>
              <a:tr h="363118">
                <a:tc>
                  <a:txBody>
                    <a:bodyPr/>
                    <a:lstStyle/>
                    <a:p>
                      <a:endParaRPr lang="en-US" dirty="0"/>
                    </a:p>
                  </a:txBody>
                  <a:tcPr/>
                </a:tc>
                <a:tc>
                  <a:txBody>
                    <a:bodyPr/>
                    <a:lstStyle/>
                    <a:p>
                      <a:endParaRPr lang="en-US" dirty="0"/>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Formula</a:t>
            </a:r>
            <a:endParaRPr lang="en-US" dirty="0"/>
          </a:p>
        </p:txBody>
      </p:sp>
      <p:sp>
        <p:nvSpPr>
          <p:cNvPr id="3" name="Content Placeholder 2"/>
          <p:cNvSpPr>
            <a:spLocks noGrp="1"/>
          </p:cNvSpPr>
          <p:nvPr>
            <p:ph idx="1"/>
          </p:nvPr>
        </p:nvSpPr>
        <p:spPr/>
        <p:txBody>
          <a:bodyPr>
            <a:normAutofit fontScale="62500" lnSpcReduction="20000"/>
          </a:bodyPr>
          <a:lstStyle/>
          <a:p>
            <a:r>
              <a:rPr lang="en-GB" i="1" dirty="0"/>
              <a:t>V</a:t>
            </a:r>
            <a:r>
              <a:rPr lang="en-GB" dirty="0"/>
              <a:t>[</a:t>
            </a:r>
            <a:r>
              <a:rPr lang="en-GB" i="1" dirty="0" err="1"/>
              <a:t>i</a:t>
            </a:r>
            <a:r>
              <a:rPr lang="en-GB" i="1" dirty="0"/>
              <a:t>, w</a:t>
            </a:r>
            <a:r>
              <a:rPr lang="en-GB" dirty="0"/>
              <a:t>] = Max (</a:t>
            </a:r>
            <a:r>
              <a:rPr lang="en-GB" i="1" dirty="0"/>
              <a:t>V </a:t>
            </a:r>
            <a:r>
              <a:rPr lang="en-GB" dirty="0"/>
              <a:t>[</a:t>
            </a:r>
            <a:r>
              <a:rPr lang="en-GB" i="1" dirty="0" err="1"/>
              <a:t>i</a:t>
            </a:r>
            <a:r>
              <a:rPr lang="en-GB" i="1" dirty="0"/>
              <a:t> - </a:t>
            </a:r>
            <a:r>
              <a:rPr lang="en-GB" dirty="0"/>
              <a:t>1, </a:t>
            </a:r>
            <a:r>
              <a:rPr lang="en-GB" i="1" dirty="0"/>
              <a:t>w</a:t>
            </a:r>
            <a:r>
              <a:rPr lang="en-GB" dirty="0"/>
              <a:t>], </a:t>
            </a:r>
            <a:r>
              <a:rPr lang="en-GB" i="1" dirty="0"/>
              <a:t>V </a:t>
            </a:r>
            <a:r>
              <a:rPr lang="en-GB" dirty="0"/>
              <a:t>[</a:t>
            </a:r>
            <a:r>
              <a:rPr lang="en-GB" i="1" dirty="0" err="1"/>
              <a:t>i</a:t>
            </a:r>
            <a:r>
              <a:rPr lang="en-GB" i="1" dirty="0"/>
              <a:t> </a:t>
            </a:r>
            <a:r>
              <a:rPr lang="en-GB" dirty="0"/>
              <a:t>- 1, </a:t>
            </a:r>
            <a:r>
              <a:rPr lang="en-GB" i="1" dirty="0"/>
              <a:t>w </a:t>
            </a:r>
            <a:r>
              <a:rPr lang="en-GB" dirty="0"/>
              <a:t>- </a:t>
            </a:r>
            <a:r>
              <a:rPr lang="en-GB" i="1" dirty="0" err="1"/>
              <a:t>wi</a:t>
            </a:r>
            <a:r>
              <a:rPr lang="en-GB" dirty="0"/>
              <a:t>] + Pi) </a:t>
            </a:r>
            <a:endParaRPr lang="en-GB" dirty="0"/>
          </a:p>
          <a:p>
            <a:endParaRPr lang="en-GB" dirty="0"/>
          </a:p>
          <a:p>
            <a:pPr marL="0" indent="0">
              <a:buNone/>
            </a:pPr>
            <a:r>
              <a:rPr lang="en-GB" dirty="0"/>
              <a:t>at </a:t>
            </a:r>
            <a:r>
              <a:rPr lang="en-GB" i="1" dirty="0" err="1"/>
              <a:t>i</a:t>
            </a:r>
            <a:r>
              <a:rPr lang="en-GB" i="1" dirty="0"/>
              <a:t> </a:t>
            </a:r>
            <a:r>
              <a:rPr lang="en-GB" dirty="0"/>
              <a:t>= 4, </a:t>
            </a:r>
            <a:r>
              <a:rPr lang="en-GB" i="1" dirty="0"/>
              <a:t>w </a:t>
            </a:r>
            <a:r>
              <a:rPr lang="en-GB" dirty="0"/>
              <a:t>= 5: </a:t>
            </a:r>
            <a:endParaRPr lang="en-GB" dirty="0">
              <a:effectLst/>
            </a:endParaRPr>
          </a:p>
          <a:p>
            <a:r>
              <a:rPr lang="en-GB" dirty="0"/>
              <a:t>I 5 w 5</a:t>
            </a:r>
            <a:endParaRPr lang="en-GB" dirty="0"/>
          </a:p>
          <a:p>
            <a:endParaRPr lang="en-GB" dirty="0"/>
          </a:p>
          <a:p>
            <a:r>
              <a:rPr lang="en-GB" dirty="0"/>
              <a:t>V( 5,5) Max v( 4, 5)    , V( 4, 5- 5 + 70</a:t>
            </a:r>
            <a:endParaRPr lang="en-GB" dirty="0"/>
          </a:p>
          <a:p>
            <a:r>
              <a:rPr lang="en-GB" dirty="0"/>
              <a:t>V( 5,5) Max v( 4, 5)    , V( 4, 0 ) + 70</a:t>
            </a:r>
            <a:endParaRPr lang="en-GB" dirty="0"/>
          </a:p>
          <a:p>
            <a:r>
              <a:rPr lang="en-GB" dirty="0"/>
              <a:t>    Max  (110, 0 + 70)</a:t>
            </a:r>
            <a:endParaRPr lang="en-GB" dirty="0"/>
          </a:p>
          <a:p>
            <a:pPr marL="0" indent="0">
              <a:buNone/>
            </a:pPr>
            <a:r>
              <a:rPr lang="en-GB" dirty="0"/>
              <a:t>Then</a:t>
            </a:r>
            <a:endParaRPr lang="en-GB" dirty="0"/>
          </a:p>
          <a:p>
            <a:pPr marL="0" indent="0">
              <a:buNone/>
            </a:pPr>
            <a:r>
              <a:rPr lang="en-GB" dirty="0"/>
              <a:t>          </a:t>
            </a:r>
            <a:r>
              <a:rPr lang="en-GB" i="1" dirty="0"/>
              <a:t>V</a:t>
            </a:r>
            <a:r>
              <a:rPr lang="en-GB" dirty="0"/>
              <a:t>[</a:t>
            </a:r>
            <a:r>
              <a:rPr lang="en-GB" i="1" dirty="0"/>
              <a:t>4, 5</a:t>
            </a:r>
            <a:r>
              <a:rPr lang="en-GB" dirty="0"/>
              <a:t>] = Max(</a:t>
            </a:r>
            <a:r>
              <a:rPr lang="en-GB" i="1" dirty="0"/>
              <a:t>V </a:t>
            </a:r>
            <a:r>
              <a:rPr lang="en-GB" dirty="0"/>
              <a:t>[</a:t>
            </a:r>
            <a:r>
              <a:rPr lang="en-GB" i="1" dirty="0"/>
              <a:t>3</a:t>
            </a:r>
            <a:r>
              <a:rPr lang="en-GB" dirty="0"/>
              <a:t>, </a:t>
            </a:r>
            <a:r>
              <a:rPr lang="en-GB" i="1" dirty="0"/>
              <a:t>5</a:t>
            </a:r>
            <a:r>
              <a:rPr lang="en-GB" dirty="0"/>
              <a:t>],  </a:t>
            </a:r>
            <a:r>
              <a:rPr lang="en-GB" i="1" dirty="0"/>
              <a:t>V</a:t>
            </a:r>
            <a:r>
              <a:rPr lang="en-GB" dirty="0"/>
              <a:t>[</a:t>
            </a:r>
            <a:r>
              <a:rPr lang="en-GB" i="1" dirty="0"/>
              <a:t>3 , 5 </a:t>
            </a:r>
            <a:r>
              <a:rPr lang="en-GB" dirty="0"/>
              <a:t>- </a:t>
            </a:r>
            <a:r>
              <a:rPr lang="en-GB" i="1" dirty="0"/>
              <a:t>4</a:t>
            </a:r>
            <a:r>
              <a:rPr lang="en-GB" dirty="0"/>
              <a:t>] + 30)</a:t>
            </a:r>
            <a:endParaRPr lang="en-GB" dirty="0"/>
          </a:p>
          <a:p>
            <a:pPr marL="0" indent="0">
              <a:buNone/>
            </a:pPr>
            <a:r>
              <a:rPr lang="en-GB" dirty="0"/>
              <a:t>           </a:t>
            </a:r>
            <a:r>
              <a:rPr lang="en-GB" i="1" dirty="0"/>
              <a:t>V</a:t>
            </a:r>
            <a:r>
              <a:rPr lang="en-GB" dirty="0"/>
              <a:t>[</a:t>
            </a:r>
            <a:r>
              <a:rPr lang="en-GB" i="1" dirty="0"/>
              <a:t>4, 5</a:t>
            </a:r>
            <a:r>
              <a:rPr lang="en-GB" dirty="0"/>
              <a:t>] = Max( 110 , 20+30)</a:t>
            </a:r>
            <a:endParaRPr lang="en-GB" dirty="0"/>
          </a:p>
          <a:p>
            <a:pPr marL="0" indent="0">
              <a:buNone/>
            </a:pPr>
            <a:r>
              <a:rPr lang="en-GB" dirty="0"/>
              <a:t>   </a:t>
            </a:r>
            <a:endParaRPr lang="en-GB" dirty="0"/>
          </a:p>
          <a:p>
            <a:pPr marL="0" indent="0">
              <a:buNone/>
            </a:pPr>
            <a:r>
              <a:rPr lang="en-GB" dirty="0"/>
              <a:t> </a:t>
            </a:r>
            <a:endParaRPr lang="en-GB" dirty="0"/>
          </a:p>
          <a:p>
            <a:endParaRPr lang="en-GB" dirty="0"/>
          </a:p>
          <a:p>
            <a:endParaRPr lang="en-US" dirty="0"/>
          </a:p>
        </p:txBody>
      </p:sp>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p:cNvGraphicFramePr>
            <a:graphicFrameLocks noGrp="1"/>
          </p:cNvGraphicFramePr>
          <p:nvPr>
            <p:ph idx="1"/>
          </p:nvPr>
        </p:nvGraphicFramePr>
        <p:xfrm>
          <a:off x="3235568" y="1500554"/>
          <a:ext cx="8118228" cy="3540713"/>
        </p:xfrm>
        <a:graphic>
          <a:graphicData uri="http://schemas.openxmlformats.org/drawingml/2006/table">
            <a:tbl>
              <a:tblPr firstRow="1" bandRow="1">
                <a:tableStyleId>{93296810-A885-4BE3-A3E7-6D5BEEA58F35}</a:tableStyleId>
              </a:tblPr>
              <a:tblGrid>
                <a:gridCol w="676519"/>
                <a:gridCol w="676519"/>
                <a:gridCol w="676519"/>
                <a:gridCol w="676519"/>
                <a:gridCol w="676519"/>
                <a:gridCol w="676519"/>
                <a:gridCol w="676519"/>
                <a:gridCol w="676519"/>
                <a:gridCol w="676519"/>
                <a:gridCol w="676519"/>
                <a:gridCol w="676519"/>
                <a:gridCol w="676519"/>
              </a:tblGrid>
              <a:tr h="379758">
                <a:tc>
                  <a:txBody>
                    <a:bodyPr/>
                    <a:lstStyle/>
                    <a:p>
                      <a:endParaRPr lang="en-US" b="1" dirty="0"/>
                    </a:p>
                  </a:txBody>
                  <a:tcPr/>
                </a:tc>
                <a:tc>
                  <a:txBody>
                    <a:bodyPr/>
                    <a:lstStyle/>
                    <a:p>
                      <a:r>
                        <a:rPr lang="en-US" dirty="0"/>
                        <a:t>0</a:t>
                      </a:r>
                      <a:endParaRPr lang="en-US" b="1" dirty="0"/>
                    </a:p>
                  </a:txBody>
                  <a:tcPr/>
                </a:tc>
                <a:tc>
                  <a:txBody>
                    <a:bodyPr/>
                    <a:lstStyle/>
                    <a:p>
                      <a:r>
                        <a:rPr lang="en-US" dirty="0"/>
                        <a:t>1</a:t>
                      </a:r>
                      <a:endParaRPr lang="en-US" b="1" dirty="0"/>
                    </a:p>
                  </a:txBody>
                  <a:tcPr/>
                </a:tc>
                <a:tc>
                  <a:txBody>
                    <a:bodyPr/>
                    <a:lstStyle/>
                    <a:p>
                      <a:r>
                        <a:rPr lang="en-US" dirty="0"/>
                        <a:t>2</a:t>
                      </a:r>
                      <a:endParaRPr lang="en-US" b="1" dirty="0"/>
                    </a:p>
                  </a:txBody>
                  <a:tcPr/>
                </a:tc>
                <a:tc>
                  <a:txBody>
                    <a:bodyPr/>
                    <a:lstStyle/>
                    <a:p>
                      <a:r>
                        <a:rPr lang="en-US" dirty="0"/>
                        <a:t>3</a:t>
                      </a:r>
                      <a:endParaRPr lang="en-US" b="1" dirty="0"/>
                    </a:p>
                  </a:txBody>
                  <a:tcPr/>
                </a:tc>
                <a:tc>
                  <a:txBody>
                    <a:bodyPr/>
                    <a:lstStyle/>
                    <a:p>
                      <a:r>
                        <a:rPr lang="en-US" dirty="0"/>
                        <a:t>4</a:t>
                      </a:r>
                      <a:endParaRPr lang="en-US" b="1" dirty="0"/>
                    </a:p>
                  </a:txBody>
                  <a:tcPr/>
                </a:tc>
                <a:tc>
                  <a:txBody>
                    <a:bodyPr/>
                    <a:lstStyle/>
                    <a:p>
                      <a:r>
                        <a:rPr lang="en-US" dirty="0"/>
                        <a:t>5</a:t>
                      </a:r>
                      <a:endParaRPr lang="en-US" b="1" dirty="0"/>
                    </a:p>
                  </a:txBody>
                  <a:tcPr/>
                </a:tc>
                <a:tc>
                  <a:txBody>
                    <a:bodyPr/>
                    <a:lstStyle/>
                    <a:p>
                      <a:r>
                        <a:rPr lang="en-US" dirty="0"/>
                        <a:t>6</a:t>
                      </a:r>
                      <a:endParaRPr lang="en-US" b="1" dirty="0"/>
                    </a:p>
                  </a:txBody>
                  <a:tcPr/>
                </a:tc>
                <a:tc>
                  <a:txBody>
                    <a:bodyPr/>
                    <a:lstStyle/>
                    <a:p>
                      <a:r>
                        <a:rPr lang="en-US" dirty="0"/>
                        <a:t>7</a:t>
                      </a:r>
                      <a:endParaRPr lang="en-US" b="1" dirty="0"/>
                    </a:p>
                  </a:txBody>
                  <a:tcPr/>
                </a:tc>
                <a:tc>
                  <a:txBody>
                    <a:bodyPr/>
                    <a:lstStyle/>
                    <a:p>
                      <a:r>
                        <a:rPr lang="en-US" dirty="0"/>
                        <a:t>8</a:t>
                      </a:r>
                      <a:endParaRPr lang="en-US" b="1" dirty="0"/>
                    </a:p>
                  </a:txBody>
                  <a:tcPr/>
                </a:tc>
                <a:tc>
                  <a:txBody>
                    <a:bodyPr/>
                    <a:lstStyle/>
                    <a:p>
                      <a:r>
                        <a:rPr lang="en-US" dirty="0"/>
                        <a:t>9</a:t>
                      </a:r>
                      <a:endParaRPr lang="en-US" b="1" dirty="0"/>
                    </a:p>
                  </a:txBody>
                  <a:tcPr/>
                </a:tc>
                <a:tc>
                  <a:txBody>
                    <a:bodyPr/>
                    <a:lstStyle/>
                    <a:p>
                      <a:r>
                        <a:rPr lang="en-US" dirty="0"/>
                        <a:t>10</a:t>
                      </a:r>
                      <a:endParaRPr lang="en-US" b="1" dirty="0"/>
                    </a:p>
                  </a:txBody>
                  <a:tcPr/>
                </a:tc>
              </a:tr>
              <a:tr h="451565">
                <a:tc>
                  <a:txBody>
                    <a:bodyPr/>
                    <a:lstStyle/>
                    <a:p>
                      <a:r>
                        <a:rPr lang="en-US"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r>
              <a:tr h="451565">
                <a:tc>
                  <a:txBody>
                    <a:bodyPr/>
                    <a:lstStyle/>
                    <a:p>
                      <a:r>
                        <a:rPr lang="en-US" dirty="0"/>
                        <a:t>1</a:t>
                      </a:r>
                      <a:endParaRPr lang="en-US" b="1" dirty="0"/>
                    </a:p>
                  </a:txBody>
                  <a:tcPr/>
                </a:tc>
                <a:tc>
                  <a:txBody>
                    <a:bodyPr/>
                    <a:lstStyle/>
                    <a:p>
                      <a:r>
                        <a:rPr lang="en-US" b="1" dirty="0"/>
                        <a:t>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r>
              <a:tr h="451565">
                <a:tc>
                  <a:txBody>
                    <a:bodyPr/>
                    <a:lstStyle/>
                    <a:p>
                      <a:r>
                        <a:rPr lang="en-US" dirty="0"/>
                        <a:t>2</a:t>
                      </a:r>
                      <a:endParaRPr lang="en-US" b="1" dirty="0"/>
                    </a:p>
                  </a:txBody>
                  <a:tcPr/>
                </a:tc>
                <a:tc>
                  <a:txBody>
                    <a:bodyPr/>
                    <a:lstStyle/>
                    <a:p>
                      <a:r>
                        <a:rPr lang="en-US" b="1" dirty="0"/>
                        <a:t>0</a:t>
                      </a:r>
                      <a:endParaRPr lang="en-US" b="1" dirty="0"/>
                    </a:p>
                  </a:txBody>
                  <a:tcPr/>
                </a:tc>
                <a:tc>
                  <a:txBody>
                    <a:bodyPr/>
                    <a:lstStyle/>
                    <a:p>
                      <a:r>
                        <a:rPr lang="en-US" b="1" dirty="0"/>
                        <a:t>20</a:t>
                      </a:r>
                      <a:endParaRPr lang="en-US" b="1" dirty="0"/>
                    </a:p>
                  </a:txBody>
                  <a:tcPr/>
                </a:tc>
                <a:tc>
                  <a:txBody>
                    <a:bodyPr/>
                    <a:lstStyle/>
                    <a:p>
                      <a:r>
                        <a:rPr lang="en-US" b="1" dirty="0"/>
                        <a:t>50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r>
              <a:tr h="451565">
                <a:tc>
                  <a:txBody>
                    <a:bodyPr/>
                    <a:lstStyle/>
                    <a:p>
                      <a:r>
                        <a:rPr lang="en-US" dirty="0"/>
                        <a:t>3</a:t>
                      </a:r>
                      <a:endParaRPr lang="en-US" b="1" dirty="0"/>
                    </a:p>
                  </a:txBody>
                  <a:tcPr/>
                </a:tc>
                <a:tc>
                  <a:txBody>
                    <a:bodyPr/>
                    <a:lstStyle/>
                    <a:p>
                      <a:r>
                        <a:rPr lang="en-US" b="1" dirty="0"/>
                        <a:t>0</a:t>
                      </a:r>
                      <a:endParaRPr lang="en-US" b="1" dirty="0"/>
                    </a:p>
                  </a:txBody>
                  <a:tcPr/>
                </a:tc>
                <a:tc>
                  <a:txBody>
                    <a:bodyPr/>
                    <a:lstStyle/>
                    <a:p>
                      <a:r>
                        <a:rPr lang="en-US" b="1" dirty="0"/>
                        <a:t>20</a:t>
                      </a:r>
                      <a:endParaRPr lang="en-US" b="1" dirty="0"/>
                    </a:p>
                  </a:txBody>
                  <a:tcPr/>
                </a:tc>
                <a:tc>
                  <a:txBody>
                    <a:bodyPr/>
                    <a:lstStyle/>
                    <a:p>
                      <a:r>
                        <a:rPr lang="en-US" b="1" dirty="0"/>
                        <a:t>50</a:t>
                      </a:r>
                      <a:endParaRPr lang="en-US" b="1" dirty="0"/>
                    </a:p>
                  </a:txBody>
                  <a:tcPr/>
                </a:tc>
                <a:tc>
                  <a:txBody>
                    <a:bodyPr/>
                    <a:lstStyle/>
                    <a:p>
                      <a:r>
                        <a:rPr lang="en-US" b="1" dirty="0"/>
                        <a:t>60</a:t>
                      </a:r>
                      <a:endParaRPr lang="en-US" b="1" dirty="0"/>
                    </a:p>
                  </a:txBody>
                  <a:tcPr/>
                </a:tc>
                <a:tc>
                  <a:txBody>
                    <a:bodyPr/>
                    <a:lstStyle/>
                    <a:p>
                      <a:r>
                        <a:rPr lang="en-US" b="1" dirty="0"/>
                        <a:t>80</a:t>
                      </a:r>
                      <a:endParaRPr lang="en-US" b="1" dirty="0"/>
                    </a:p>
                  </a:txBody>
                  <a:tcPr/>
                </a:tc>
                <a:tc>
                  <a:txBody>
                    <a:bodyPr/>
                    <a:lstStyle/>
                    <a:p>
                      <a:r>
                        <a:rPr lang="en-US" b="1" dirty="0"/>
                        <a:t>110</a:t>
                      </a:r>
                      <a:endParaRPr lang="en-US" b="1" dirty="0"/>
                    </a:p>
                  </a:txBody>
                  <a:tcPr/>
                </a:tc>
                <a:tc>
                  <a:txBody>
                    <a:bodyPr/>
                    <a:lstStyle/>
                    <a:p>
                      <a:r>
                        <a:rPr lang="en-US" b="1" dirty="0"/>
                        <a:t>130</a:t>
                      </a:r>
                      <a:endParaRPr lang="en-US" b="1" dirty="0"/>
                    </a:p>
                  </a:txBody>
                  <a:tcPr/>
                </a:tc>
                <a:tc>
                  <a:txBody>
                    <a:bodyPr/>
                    <a:lstStyle/>
                    <a:p>
                      <a:r>
                        <a:rPr lang="en-US" b="1" dirty="0"/>
                        <a:t>130</a:t>
                      </a:r>
                      <a:endParaRPr lang="en-US" b="1" dirty="0"/>
                    </a:p>
                  </a:txBody>
                  <a:tcPr/>
                </a:tc>
                <a:tc>
                  <a:txBody>
                    <a:bodyPr/>
                    <a:lstStyle/>
                    <a:p>
                      <a:r>
                        <a:rPr lang="en-US" b="1" dirty="0"/>
                        <a:t>130</a:t>
                      </a:r>
                      <a:endParaRPr lang="en-US" b="1" dirty="0"/>
                    </a:p>
                  </a:txBody>
                  <a:tcPr/>
                </a:tc>
                <a:tc>
                  <a:txBody>
                    <a:bodyPr/>
                    <a:lstStyle/>
                    <a:p>
                      <a:r>
                        <a:rPr lang="en-US" b="1" dirty="0"/>
                        <a:t>130</a:t>
                      </a:r>
                      <a:endParaRPr lang="en-US" b="1" dirty="0"/>
                    </a:p>
                  </a:txBody>
                  <a:tcPr/>
                </a:tc>
                <a:tc>
                  <a:txBody>
                    <a:bodyPr/>
                    <a:lstStyle/>
                    <a:p>
                      <a:r>
                        <a:rPr lang="en-US" b="1" dirty="0"/>
                        <a:t>130</a:t>
                      </a:r>
                      <a:endParaRPr lang="en-US" b="1" dirty="0"/>
                    </a:p>
                  </a:txBody>
                  <a:tcPr/>
                </a:tc>
              </a:tr>
              <a:tr h="451565">
                <a:tc>
                  <a:txBody>
                    <a:bodyPr/>
                    <a:lstStyle/>
                    <a:p>
                      <a:r>
                        <a:rPr lang="en-US" dirty="0"/>
                        <a:t>4</a:t>
                      </a:r>
                      <a:endParaRPr lang="en-US" b="1" dirty="0"/>
                    </a:p>
                  </a:txBody>
                  <a:tcPr/>
                </a:tc>
                <a:tc>
                  <a:txBody>
                    <a:bodyPr/>
                    <a:lstStyle/>
                    <a:p>
                      <a:r>
                        <a:rPr lang="en-US" b="1" dirty="0"/>
                        <a:t>0</a:t>
                      </a:r>
                      <a:endParaRPr lang="en-US" b="1" dirty="0"/>
                    </a:p>
                  </a:txBody>
                  <a:tcPr/>
                </a:tc>
                <a:tc>
                  <a:txBody>
                    <a:bodyPr/>
                    <a:lstStyle/>
                    <a:p>
                      <a:r>
                        <a:rPr lang="en-US" b="1" dirty="0"/>
                        <a:t>20</a:t>
                      </a:r>
                      <a:endParaRPr lang="en-US" b="1" dirty="0"/>
                    </a:p>
                  </a:txBody>
                  <a:tcPr/>
                </a:tc>
                <a:tc>
                  <a:txBody>
                    <a:bodyPr/>
                    <a:lstStyle/>
                    <a:p>
                      <a:r>
                        <a:rPr lang="en-US" b="1" dirty="0"/>
                        <a:t>50</a:t>
                      </a:r>
                      <a:endParaRPr lang="en-US" b="1" dirty="0"/>
                    </a:p>
                  </a:txBody>
                  <a:tcPr/>
                </a:tc>
                <a:tc>
                  <a:txBody>
                    <a:bodyPr/>
                    <a:lstStyle/>
                    <a:p>
                      <a:r>
                        <a:rPr lang="en-US" b="1" dirty="0"/>
                        <a:t>60</a:t>
                      </a:r>
                      <a:endParaRPr lang="en-US" b="1" dirty="0"/>
                    </a:p>
                  </a:txBody>
                  <a:tcPr/>
                </a:tc>
                <a:tc>
                  <a:txBody>
                    <a:bodyPr/>
                    <a:lstStyle/>
                    <a:p>
                      <a:r>
                        <a:rPr lang="en-US" b="1" dirty="0">
                          <a:solidFill>
                            <a:schemeClr val="tx1"/>
                          </a:solidFill>
                        </a:rPr>
                        <a:t>80</a:t>
                      </a:r>
                      <a:endParaRPr lang="en-US" b="1" dirty="0">
                        <a:solidFill>
                          <a:schemeClr val="tx1"/>
                        </a:solidFill>
                      </a:endParaRPr>
                    </a:p>
                  </a:txBody>
                  <a:tcPr/>
                </a:tc>
                <a:tc>
                  <a:txBody>
                    <a:bodyPr/>
                    <a:lstStyle/>
                    <a:p>
                      <a:r>
                        <a:rPr lang="en-US" b="1" dirty="0">
                          <a:solidFill>
                            <a:schemeClr val="tx1"/>
                          </a:solidFill>
                        </a:rPr>
                        <a:t>110</a:t>
                      </a:r>
                      <a:endParaRPr lang="en-US" b="1" dirty="0">
                        <a:solidFill>
                          <a:schemeClr val="tx1"/>
                        </a:solidFill>
                      </a:endParaRPr>
                    </a:p>
                  </a:txBody>
                  <a:tcPr/>
                </a:tc>
                <a:tc>
                  <a:txBody>
                    <a:bodyPr/>
                    <a:lstStyle/>
                    <a:p>
                      <a:endParaRPr lang="en-US" b="1" dirty="0">
                        <a:solidFill>
                          <a:srgbClr val="FF0000"/>
                        </a:solidFill>
                      </a:endParaRPr>
                    </a:p>
                  </a:txBody>
                  <a:tcPr/>
                </a:tc>
                <a:tc>
                  <a:txBody>
                    <a:bodyPr/>
                    <a:lstStyle/>
                    <a:p>
                      <a:endParaRPr lang="en-US" b="1" dirty="0"/>
                    </a:p>
                  </a:txBody>
                  <a:tcPr/>
                </a:tc>
                <a:tc>
                  <a:txBody>
                    <a:bodyPr/>
                    <a:lstStyle/>
                    <a:p>
                      <a:endParaRPr lang="en-US" b="1"/>
                    </a:p>
                  </a:txBody>
                  <a:tcPr/>
                </a:tc>
                <a:tc>
                  <a:txBody>
                    <a:bodyPr/>
                    <a:lstStyle/>
                    <a:p>
                      <a:endParaRPr lang="en-US" b="1"/>
                    </a:p>
                  </a:txBody>
                  <a:tcPr/>
                </a:tc>
                <a:tc>
                  <a:txBody>
                    <a:bodyPr/>
                    <a:lstStyle/>
                    <a:p>
                      <a:endParaRPr lang="en-US" b="1"/>
                    </a:p>
                  </a:txBody>
                  <a:tcPr/>
                </a:tc>
              </a:tr>
              <a:tr h="451565">
                <a:tc>
                  <a:txBody>
                    <a:bodyPr/>
                    <a:lstStyle/>
                    <a:p>
                      <a:r>
                        <a:rPr lang="en-US" dirty="0"/>
                        <a:t>5</a:t>
                      </a:r>
                      <a:endParaRPr lang="en-US" b="1" dirty="0"/>
                    </a:p>
                  </a:txBody>
                  <a:tcPr/>
                </a:tc>
                <a:tc>
                  <a:txBody>
                    <a:bodyPr/>
                    <a:lstStyle/>
                    <a:p>
                      <a:r>
                        <a:rPr lang="en-US" b="1" dirty="0"/>
                        <a:t>0</a:t>
                      </a:r>
                      <a:endParaRPr lang="en-US" b="1" dirty="0"/>
                    </a:p>
                  </a:txBody>
                  <a:tcPr/>
                </a:tc>
                <a:tc>
                  <a:txBody>
                    <a:bodyPr/>
                    <a:lstStyle/>
                    <a:p>
                      <a:endParaRPr lang="en-US" b="1"/>
                    </a:p>
                  </a:txBody>
                  <a:tcPr/>
                </a:tc>
                <a:tc>
                  <a:txBody>
                    <a:bodyPr/>
                    <a:lstStyle/>
                    <a:p>
                      <a:endParaRPr lang="en-US" b="1"/>
                    </a:p>
                  </a:txBody>
                  <a:tcPr/>
                </a:tc>
                <a:tc>
                  <a:txBody>
                    <a:bodyPr/>
                    <a:lstStyle/>
                    <a:p>
                      <a:endParaRPr lang="en-US" b="1" dirty="0"/>
                    </a:p>
                  </a:txBody>
                  <a:tcPr/>
                </a:tc>
                <a:tc>
                  <a:txBody>
                    <a:bodyPr/>
                    <a:lstStyle/>
                    <a:p>
                      <a:endParaRPr lang="en-US" b="1"/>
                    </a:p>
                  </a:txBody>
                  <a:tcPr/>
                </a:tc>
                <a:tc>
                  <a:txBody>
                    <a:bodyPr/>
                    <a:lstStyle/>
                    <a:p>
                      <a:endParaRPr lang="en-US" b="1"/>
                    </a:p>
                  </a:txBody>
                  <a:tcPr/>
                </a:tc>
                <a:tc>
                  <a:txBody>
                    <a:bodyPr/>
                    <a:lstStyle/>
                    <a:p>
                      <a:endParaRPr lang="en-US" b="1" dirty="0"/>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r>
              <a:tr h="451565">
                <a:tc>
                  <a:txBody>
                    <a:bodyPr/>
                    <a:lstStyle/>
                    <a:p>
                      <a:r>
                        <a:rPr lang="en-US" dirty="0"/>
                        <a:t>6</a:t>
                      </a:r>
                      <a:endParaRPr lang="en-US" b="1" dirty="0"/>
                    </a:p>
                  </a:txBody>
                  <a:tcPr/>
                </a:tc>
                <a:tc>
                  <a:txBody>
                    <a:bodyPr/>
                    <a:lstStyle/>
                    <a:p>
                      <a:r>
                        <a:rPr lang="en-US" b="1" dirty="0"/>
                        <a:t>0</a:t>
                      </a:r>
                      <a:endParaRPr lang="en-US" b="1" dirty="0"/>
                    </a:p>
                  </a:txBody>
                  <a:tcPr/>
                </a:tc>
                <a:tc>
                  <a:txBody>
                    <a:bodyPr/>
                    <a:lstStyle/>
                    <a:p>
                      <a:endParaRPr lang="en-US" b="1" dirty="0"/>
                    </a:p>
                  </a:txBody>
                  <a:tcPr/>
                </a:tc>
                <a:tc>
                  <a:txBody>
                    <a:bodyPr/>
                    <a:lstStyle/>
                    <a:p>
                      <a:endParaRPr lang="en-US" b="1" dirty="0"/>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dirty="0"/>
                    </a:p>
                  </a:txBody>
                  <a:tcPr/>
                </a:tc>
              </a:tr>
            </a:tbl>
          </a:graphicData>
        </a:graphic>
      </p:graphicFrame>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
        <p:nvSpPr>
          <p:cNvPr id="6" name="TextBox 5"/>
          <p:cNvSpPr txBox="1"/>
          <p:nvPr/>
        </p:nvSpPr>
        <p:spPr>
          <a:xfrm>
            <a:off x="3235568" y="961292"/>
            <a:ext cx="394660" cy="369332"/>
          </a:xfrm>
          <a:prstGeom prst="rect">
            <a:avLst/>
          </a:prstGeom>
          <a:noFill/>
        </p:spPr>
        <p:txBody>
          <a:bodyPr wrap="none" rtlCol="0">
            <a:spAutoFit/>
          </a:bodyPr>
          <a:lstStyle/>
          <a:p>
            <a:r>
              <a:rPr lang="en-US" b="1" dirty="0"/>
              <a:t>W</a:t>
            </a:r>
            <a:endParaRPr lang="en-US" b="1" dirty="0"/>
          </a:p>
        </p:txBody>
      </p:sp>
      <p:sp>
        <p:nvSpPr>
          <p:cNvPr id="7" name="TextBox 6"/>
          <p:cNvSpPr txBox="1"/>
          <p:nvPr/>
        </p:nvSpPr>
        <p:spPr>
          <a:xfrm>
            <a:off x="2649414" y="1500554"/>
            <a:ext cx="398585" cy="369332"/>
          </a:xfrm>
          <a:prstGeom prst="rect">
            <a:avLst/>
          </a:prstGeom>
          <a:noFill/>
        </p:spPr>
        <p:txBody>
          <a:bodyPr wrap="square" rtlCol="0">
            <a:spAutoFit/>
          </a:bodyPr>
          <a:lstStyle/>
          <a:p>
            <a:r>
              <a:rPr lang="en-US" b="1" dirty="0"/>
              <a:t>I </a:t>
            </a:r>
            <a:endParaRPr lang="en-US" b="1" dirty="0"/>
          </a:p>
        </p:txBody>
      </p:sp>
      <p:graphicFrame>
        <p:nvGraphicFramePr>
          <p:cNvPr id="8" name="Table 8"/>
          <p:cNvGraphicFramePr>
            <a:graphicFrameLocks noGrp="1"/>
          </p:cNvGraphicFramePr>
          <p:nvPr/>
        </p:nvGraphicFramePr>
        <p:xfrm>
          <a:off x="744442" y="1685220"/>
          <a:ext cx="1598228" cy="3992880"/>
        </p:xfrm>
        <a:graphic>
          <a:graphicData uri="http://schemas.openxmlformats.org/drawingml/2006/table">
            <a:tbl>
              <a:tblPr firstRow="1" bandRow="1">
                <a:tableStyleId>{2A488322-F2BA-4B5B-9748-0D474271808F}</a:tableStyleId>
              </a:tblPr>
              <a:tblGrid>
                <a:gridCol w="799114"/>
                <a:gridCol w="799114"/>
              </a:tblGrid>
              <a:tr h="363118">
                <a:tc>
                  <a:txBody>
                    <a:bodyPr/>
                    <a:lstStyle/>
                    <a:p>
                      <a:r>
                        <a:rPr lang="en-US" sz="2800" dirty="0"/>
                        <a:t>Pi</a:t>
                      </a:r>
                      <a:endParaRPr lang="en-US" sz="2800" dirty="0"/>
                    </a:p>
                  </a:txBody>
                  <a:tcPr/>
                </a:tc>
                <a:tc>
                  <a:txBody>
                    <a:bodyPr/>
                    <a:lstStyle/>
                    <a:p>
                      <a:r>
                        <a:rPr lang="en-US" sz="2800" dirty="0"/>
                        <a:t>Wi</a:t>
                      </a:r>
                      <a:endParaRPr lang="en-US" sz="2800" dirty="0"/>
                    </a:p>
                  </a:txBody>
                  <a:tcPr/>
                </a:tc>
              </a:tr>
              <a:tr h="363118">
                <a:tc>
                  <a:txBody>
                    <a:bodyPr/>
                    <a:lstStyle/>
                    <a:p>
                      <a:r>
                        <a:rPr lang="en-US" sz="2800" dirty="0">
                          <a:solidFill>
                            <a:srgbClr val="FF0000"/>
                          </a:solidFill>
                        </a:rPr>
                        <a:t>20</a:t>
                      </a:r>
                      <a:endParaRPr lang="en-US" sz="2800" dirty="0">
                        <a:solidFill>
                          <a:srgbClr val="FF0000"/>
                        </a:solidFill>
                      </a:endParaRPr>
                    </a:p>
                  </a:txBody>
                  <a:tcPr/>
                </a:tc>
                <a:tc>
                  <a:txBody>
                    <a:bodyPr/>
                    <a:lstStyle/>
                    <a:p>
                      <a:r>
                        <a:rPr lang="en-US" sz="2800" dirty="0">
                          <a:solidFill>
                            <a:srgbClr val="FF0000"/>
                          </a:solidFill>
                        </a:rPr>
                        <a:t>1</a:t>
                      </a:r>
                      <a:endParaRPr lang="en-US" sz="2800" dirty="0">
                        <a:solidFill>
                          <a:srgbClr val="FF0000"/>
                        </a:solidFill>
                      </a:endParaRPr>
                    </a:p>
                  </a:txBody>
                  <a:tcPr/>
                </a:tc>
              </a:tr>
              <a:tr h="363118">
                <a:tc>
                  <a:txBody>
                    <a:bodyPr/>
                    <a:lstStyle/>
                    <a:p>
                      <a:r>
                        <a:rPr lang="en-US" sz="2800" dirty="0">
                          <a:solidFill>
                            <a:srgbClr val="FF0000"/>
                          </a:solidFill>
                        </a:rPr>
                        <a:t>50</a:t>
                      </a:r>
                      <a:endParaRPr lang="en-US" sz="2800" dirty="0">
                        <a:solidFill>
                          <a:srgbClr val="FF0000"/>
                        </a:solidFill>
                      </a:endParaRPr>
                    </a:p>
                  </a:txBody>
                  <a:tcPr/>
                </a:tc>
                <a:tc>
                  <a:txBody>
                    <a:bodyPr/>
                    <a:lstStyle/>
                    <a:p>
                      <a:r>
                        <a:rPr lang="en-US" sz="2800" dirty="0">
                          <a:solidFill>
                            <a:srgbClr val="FF0000"/>
                          </a:solidFill>
                        </a:rPr>
                        <a:t>2</a:t>
                      </a:r>
                      <a:endParaRPr lang="en-US" sz="2800" dirty="0">
                        <a:solidFill>
                          <a:srgbClr val="FF0000"/>
                        </a:solidFill>
                      </a:endParaRPr>
                    </a:p>
                  </a:txBody>
                  <a:tcPr/>
                </a:tc>
              </a:tr>
              <a:tr h="363118">
                <a:tc>
                  <a:txBody>
                    <a:bodyPr/>
                    <a:lstStyle/>
                    <a:p>
                      <a:r>
                        <a:rPr lang="en-US" sz="2800" dirty="0">
                          <a:solidFill>
                            <a:srgbClr val="FF0000"/>
                          </a:solidFill>
                        </a:rPr>
                        <a:t>60</a:t>
                      </a:r>
                      <a:endParaRPr lang="en-US" sz="2800" dirty="0">
                        <a:solidFill>
                          <a:srgbClr val="FF0000"/>
                        </a:solidFill>
                      </a:endParaRPr>
                    </a:p>
                  </a:txBody>
                  <a:tcPr/>
                </a:tc>
                <a:tc>
                  <a:txBody>
                    <a:bodyPr/>
                    <a:lstStyle/>
                    <a:p>
                      <a:r>
                        <a:rPr lang="en-US" sz="2800" dirty="0">
                          <a:solidFill>
                            <a:srgbClr val="FF0000"/>
                          </a:solidFill>
                        </a:rPr>
                        <a:t>3</a:t>
                      </a:r>
                      <a:endParaRPr lang="en-US" sz="2800" dirty="0">
                        <a:solidFill>
                          <a:srgbClr val="FF0000"/>
                        </a:solidFill>
                      </a:endParaRPr>
                    </a:p>
                  </a:txBody>
                  <a:tcPr/>
                </a:tc>
              </a:tr>
              <a:tr h="363118">
                <a:tc>
                  <a:txBody>
                    <a:bodyPr/>
                    <a:lstStyle/>
                    <a:p>
                      <a:r>
                        <a:rPr lang="en-US" sz="2800" dirty="0">
                          <a:solidFill>
                            <a:srgbClr val="FF0000"/>
                          </a:solidFill>
                        </a:rPr>
                        <a:t>30</a:t>
                      </a:r>
                      <a:endParaRPr lang="en-US" sz="2800" dirty="0">
                        <a:solidFill>
                          <a:srgbClr val="FF0000"/>
                        </a:solidFill>
                      </a:endParaRPr>
                    </a:p>
                  </a:txBody>
                  <a:tcPr/>
                </a:tc>
                <a:tc>
                  <a:txBody>
                    <a:bodyPr/>
                    <a:lstStyle/>
                    <a:p>
                      <a:r>
                        <a:rPr lang="en-US" sz="2800" dirty="0">
                          <a:solidFill>
                            <a:srgbClr val="FF0000"/>
                          </a:solidFill>
                        </a:rPr>
                        <a:t>4</a:t>
                      </a:r>
                      <a:endParaRPr lang="en-US" sz="2800" dirty="0">
                        <a:solidFill>
                          <a:srgbClr val="FF0000"/>
                        </a:solidFill>
                      </a:endParaRPr>
                    </a:p>
                  </a:txBody>
                  <a:tcPr/>
                </a:tc>
              </a:tr>
              <a:tr h="363118">
                <a:tc>
                  <a:txBody>
                    <a:bodyPr/>
                    <a:lstStyle/>
                    <a:p>
                      <a:r>
                        <a:rPr lang="en-US" sz="2800" dirty="0"/>
                        <a:t>70</a:t>
                      </a:r>
                      <a:endParaRPr lang="en-US" sz="2800" dirty="0"/>
                    </a:p>
                  </a:txBody>
                  <a:tcPr/>
                </a:tc>
                <a:tc>
                  <a:txBody>
                    <a:bodyPr/>
                    <a:lstStyle/>
                    <a:p>
                      <a:r>
                        <a:rPr lang="en-US" sz="2800" dirty="0"/>
                        <a:t>5</a:t>
                      </a:r>
                      <a:endParaRPr lang="en-US" sz="2800" dirty="0"/>
                    </a:p>
                  </a:txBody>
                  <a:tcPr/>
                </a:tc>
              </a:tr>
              <a:tr h="363118">
                <a:tc>
                  <a:txBody>
                    <a:bodyPr/>
                    <a:lstStyle/>
                    <a:p>
                      <a:r>
                        <a:rPr lang="en-US" sz="2800" dirty="0"/>
                        <a:t>90</a:t>
                      </a:r>
                      <a:endParaRPr lang="en-US" sz="2800" dirty="0"/>
                    </a:p>
                  </a:txBody>
                  <a:tcPr/>
                </a:tc>
                <a:tc>
                  <a:txBody>
                    <a:bodyPr/>
                    <a:lstStyle/>
                    <a:p>
                      <a:r>
                        <a:rPr lang="en-US" sz="2800" dirty="0"/>
                        <a:t>6</a:t>
                      </a:r>
                      <a:endParaRPr lang="en-US" sz="2800" dirty="0"/>
                    </a:p>
                  </a:txBody>
                  <a:tcPr/>
                </a:tc>
              </a:tr>
              <a:tr h="363118">
                <a:tc>
                  <a:txBody>
                    <a:bodyPr/>
                    <a:lstStyle/>
                    <a:p>
                      <a:endParaRPr lang="en-US" dirty="0"/>
                    </a:p>
                  </a:txBody>
                  <a:tcPr/>
                </a:tc>
                <a:tc>
                  <a:txBody>
                    <a:bodyPr/>
                    <a:lstStyle/>
                    <a:p>
                      <a:endParaRPr lang="en-US" dirty="0"/>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p:cNvGraphicFramePr>
            <a:graphicFrameLocks noGrp="1"/>
          </p:cNvGraphicFramePr>
          <p:nvPr>
            <p:ph idx="1"/>
          </p:nvPr>
        </p:nvGraphicFramePr>
        <p:xfrm>
          <a:off x="3235568" y="1500554"/>
          <a:ext cx="8118228" cy="3540713"/>
        </p:xfrm>
        <a:graphic>
          <a:graphicData uri="http://schemas.openxmlformats.org/drawingml/2006/table">
            <a:tbl>
              <a:tblPr firstRow="1" bandRow="1">
                <a:tableStyleId>{93296810-A885-4BE3-A3E7-6D5BEEA58F35}</a:tableStyleId>
              </a:tblPr>
              <a:tblGrid>
                <a:gridCol w="676519"/>
                <a:gridCol w="676519"/>
                <a:gridCol w="676519"/>
                <a:gridCol w="676519"/>
                <a:gridCol w="676519"/>
                <a:gridCol w="676519"/>
                <a:gridCol w="676519"/>
                <a:gridCol w="676519"/>
                <a:gridCol w="676519"/>
                <a:gridCol w="676519"/>
                <a:gridCol w="676519"/>
                <a:gridCol w="676519"/>
              </a:tblGrid>
              <a:tr h="379758">
                <a:tc>
                  <a:txBody>
                    <a:bodyPr/>
                    <a:lstStyle/>
                    <a:p>
                      <a:endParaRPr lang="en-US" b="1" dirty="0"/>
                    </a:p>
                  </a:txBody>
                  <a:tcPr/>
                </a:tc>
                <a:tc>
                  <a:txBody>
                    <a:bodyPr/>
                    <a:lstStyle/>
                    <a:p>
                      <a:r>
                        <a:rPr lang="en-US" dirty="0"/>
                        <a:t>0</a:t>
                      </a:r>
                      <a:endParaRPr lang="en-US" b="1" dirty="0"/>
                    </a:p>
                  </a:txBody>
                  <a:tcPr/>
                </a:tc>
                <a:tc>
                  <a:txBody>
                    <a:bodyPr/>
                    <a:lstStyle/>
                    <a:p>
                      <a:r>
                        <a:rPr lang="en-US" dirty="0"/>
                        <a:t>1</a:t>
                      </a:r>
                      <a:endParaRPr lang="en-US" b="1" dirty="0"/>
                    </a:p>
                  </a:txBody>
                  <a:tcPr/>
                </a:tc>
                <a:tc>
                  <a:txBody>
                    <a:bodyPr/>
                    <a:lstStyle/>
                    <a:p>
                      <a:r>
                        <a:rPr lang="en-US" dirty="0"/>
                        <a:t>2</a:t>
                      </a:r>
                      <a:endParaRPr lang="en-US" b="1" dirty="0"/>
                    </a:p>
                  </a:txBody>
                  <a:tcPr/>
                </a:tc>
                <a:tc>
                  <a:txBody>
                    <a:bodyPr/>
                    <a:lstStyle/>
                    <a:p>
                      <a:r>
                        <a:rPr lang="en-US" dirty="0"/>
                        <a:t>3</a:t>
                      </a:r>
                      <a:endParaRPr lang="en-US" b="1" dirty="0"/>
                    </a:p>
                  </a:txBody>
                  <a:tcPr/>
                </a:tc>
                <a:tc>
                  <a:txBody>
                    <a:bodyPr/>
                    <a:lstStyle/>
                    <a:p>
                      <a:r>
                        <a:rPr lang="en-US" dirty="0"/>
                        <a:t>4</a:t>
                      </a:r>
                      <a:endParaRPr lang="en-US" b="1" dirty="0"/>
                    </a:p>
                  </a:txBody>
                  <a:tcPr/>
                </a:tc>
                <a:tc>
                  <a:txBody>
                    <a:bodyPr/>
                    <a:lstStyle/>
                    <a:p>
                      <a:r>
                        <a:rPr lang="en-US" dirty="0"/>
                        <a:t>5</a:t>
                      </a:r>
                      <a:endParaRPr lang="en-US" b="1" dirty="0"/>
                    </a:p>
                  </a:txBody>
                  <a:tcPr/>
                </a:tc>
                <a:tc>
                  <a:txBody>
                    <a:bodyPr/>
                    <a:lstStyle/>
                    <a:p>
                      <a:r>
                        <a:rPr lang="en-US" dirty="0"/>
                        <a:t>6</a:t>
                      </a:r>
                      <a:endParaRPr lang="en-US" b="1" dirty="0"/>
                    </a:p>
                  </a:txBody>
                  <a:tcPr/>
                </a:tc>
                <a:tc>
                  <a:txBody>
                    <a:bodyPr/>
                    <a:lstStyle/>
                    <a:p>
                      <a:r>
                        <a:rPr lang="en-US" dirty="0"/>
                        <a:t>7</a:t>
                      </a:r>
                      <a:endParaRPr lang="en-US" b="1" dirty="0"/>
                    </a:p>
                  </a:txBody>
                  <a:tcPr/>
                </a:tc>
                <a:tc>
                  <a:txBody>
                    <a:bodyPr/>
                    <a:lstStyle/>
                    <a:p>
                      <a:r>
                        <a:rPr lang="en-US" dirty="0"/>
                        <a:t>8</a:t>
                      </a:r>
                      <a:endParaRPr lang="en-US" b="1" dirty="0"/>
                    </a:p>
                  </a:txBody>
                  <a:tcPr/>
                </a:tc>
                <a:tc>
                  <a:txBody>
                    <a:bodyPr/>
                    <a:lstStyle/>
                    <a:p>
                      <a:r>
                        <a:rPr lang="en-US" dirty="0"/>
                        <a:t>9</a:t>
                      </a:r>
                      <a:endParaRPr lang="en-US" b="1" dirty="0"/>
                    </a:p>
                  </a:txBody>
                  <a:tcPr/>
                </a:tc>
                <a:tc>
                  <a:txBody>
                    <a:bodyPr/>
                    <a:lstStyle/>
                    <a:p>
                      <a:r>
                        <a:rPr lang="en-US" dirty="0"/>
                        <a:t>10</a:t>
                      </a:r>
                      <a:endParaRPr lang="en-US" b="1" dirty="0"/>
                    </a:p>
                  </a:txBody>
                  <a:tcPr/>
                </a:tc>
              </a:tr>
              <a:tr h="451565">
                <a:tc>
                  <a:txBody>
                    <a:bodyPr/>
                    <a:lstStyle/>
                    <a:p>
                      <a:r>
                        <a:rPr lang="en-US"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r>
              <a:tr h="451565">
                <a:tc>
                  <a:txBody>
                    <a:bodyPr/>
                    <a:lstStyle/>
                    <a:p>
                      <a:r>
                        <a:rPr lang="en-US" dirty="0"/>
                        <a:t>1</a:t>
                      </a:r>
                      <a:endParaRPr lang="en-US" b="1" dirty="0"/>
                    </a:p>
                  </a:txBody>
                  <a:tcPr/>
                </a:tc>
                <a:tc>
                  <a:txBody>
                    <a:bodyPr/>
                    <a:lstStyle/>
                    <a:p>
                      <a:r>
                        <a:rPr lang="en-US" b="1" dirty="0"/>
                        <a:t>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r>
              <a:tr h="451565">
                <a:tc>
                  <a:txBody>
                    <a:bodyPr/>
                    <a:lstStyle/>
                    <a:p>
                      <a:r>
                        <a:rPr lang="en-US" dirty="0"/>
                        <a:t>2</a:t>
                      </a:r>
                      <a:endParaRPr lang="en-US" b="1" dirty="0"/>
                    </a:p>
                  </a:txBody>
                  <a:tcPr/>
                </a:tc>
                <a:tc>
                  <a:txBody>
                    <a:bodyPr/>
                    <a:lstStyle/>
                    <a:p>
                      <a:r>
                        <a:rPr lang="en-US" b="1" dirty="0"/>
                        <a:t>0</a:t>
                      </a:r>
                      <a:endParaRPr lang="en-US" b="1" dirty="0"/>
                    </a:p>
                  </a:txBody>
                  <a:tcPr/>
                </a:tc>
                <a:tc>
                  <a:txBody>
                    <a:bodyPr/>
                    <a:lstStyle/>
                    <a:p>
                      <a:r>
                        <a:rPr lang="en-US" b="1" dirty="0"/>
                        <a:t>20</a:t>
                      </a:r>
                      <a:endParaRPr lang="en-US" b="1" dirty="0"/>
                    </a:p>
                  </a:txBody>
                  <a:tcPr/>
                </a:tc>
                <a:tc>
                  <a:txBody>
                    <a:bodyPr/>
                    <a:lstStyle/>
                    <a:p>
                      <a:r>
                        <a:rPr lang="en-US" b="1" dirty="0"/>
                        <a:t>50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r>
              <a:tr h="451565">
                <a:tc>
                  <a:txBody>
                    <a:bodyPr/>
                    <a:lstStyle/>
                    <a:p>
                      <a:r>
                        <a:rPr lang="en-US" dirty="0"/>
                        <a:t>3</a:t>
                      </a:r>
                      <a:endParaRPr lang="en-US" b="1" dirty="0"/>
                    </a:p>
                  </a:txBody>
                  <a:tcPr/>
                </a:tc>
                <a:tc>
                  <a:txBody>
                    <a:bodyPr/>
                    <a:lstStyle/>
                    <a:p>
                      <a:r>
                        <a:rPr lang="en-US" b="1" dirty="0"/>
                        <a:t>0</a:t>
                      </a:r>
                      <a:endParaRPr lang="en-US" b="1" dirty="0"/>
                    </a:p>
                  </a:txBody>
                  <a:tcPr/>
                </a:tc>
                <a:tc>
                  <a:txBody>
                    <a:bodyPr/>
                    <a:lstStyle/>
                    <a:p>
                      <a:r>
                        <a:rPr lang="en-US" b="1" dirty="0"/>
                        <a:t>20</a:t>
                      </a:r>
                      <a:endParaRPr lang="en-US" b="1" dirty="0"/>
                    </a:p>
                  </a:txBody>
                  <a:tcPr/>
                </a:tc>
                <a:tc>
                  <a:txBody>
                    <a:bodyPr/>
                    <a:lstStyle/>
                    <a:p>
                      <a:r>
                        <a:rPr lang="en-US" b="1" dirty="0"/>
                        <a:t>50</a:t>
                      </a:r>
                      <a:endParaRPr lang="en-US" b="1" dirty="0"/>
                    </a:p>
                  </a:txBody>
                  <a:tcPr/>
                </a:tc>
                <a:tc>
                  <a:txBody>
                    <a:bodyPr/>
                    <a:lstStyle/>
                    <a:p>
                      <a:r>
                        <a:rPr lang="en-US" b="1" dirty="0"/>
                        <a:t>60</a:t>
                      </a:r>
                      <a:endParaRPr lang="en-US" b="1" dirty="0"/>
                    </a:p>
                  </a:txBody>
                  <a:tcPr/>
                </a:tc>
                <a:tc>
                  <a:txBody>
                    <a:bodyPr/>
                    <a:lstStyle/>
                    <a:p>
                      <a:r>
                        <a:rPr lang="en-US" b="1" dirty="0"/>
                        <a:t>80</a:t>
                      </a:r>
                      <a:endParaRPr lang="en-US" b="1" dirty="0"/>
                    </a:p>
                  </a:txBody>
                  <a:tcPr/>
                </a:tc>
                <a:tc>
                  <a:txBody>
                    <a:bodyPr/>
                    <a:lstStyle/>
                    <a:p>
                      <a:r>
                        <a:rPr lang="en-US" b="1" dirty="0"/>
                        <a:t>110</a:t>
                      </a:r>
                      <a:endParaRPr lang="en-US" b="1" dirty="0"/>
                    </a:p>
                  </a:txBody>
                  <a:tcPr/>
                </a:tc>
                <a:tc>
                  <a:txBody>
                    <a:bodyPr/>
                    <a:lstStyle/>
                    <a:p>
                      <a:r>
                        <a:rPr lang="en-US" b="1" dirty="0"/>
                        <a:t>130</a:t>
                      </a:r>
                      <a:endParaRPr lang="en-US" b="1" dirty="0"/>
                    </a:p>
                  </a:txBody>
                  <a:tcPr/>
                </a:tc>
                <a:tc>
                  <a:txBody>
                    <a:bodyPr/>
                    <a:lstStyle/>
                    <a:p>
                      <a:r>
                        <a:rPr lang="en-US" b="1" dirty="0"/>
                        <a:t>130</a:t>
                      </a:r>
                      <a:endParaRPr lang="en-US" b="1" dirty="0"/>
                    </a:p>
                  </a:txBody>
                  <a:tcPr/>
                </a:tc>
                <a:tc>
                  <a:txBody>
                    <a:bodyPr/>
                    <a:lstStyle/>
                    <a:p>
                      <a:r>
                        <a:rPr lang="en-US" b="1" dirty="0"/>
                        <a:t>130</a:t>
                      </a:r>
                      <a:endParaRPr lang="en-US" b="1" dirty="0"/>
                    </a:p>
                  </a:txBody>
                  <a:tcPr/>
                </a:tc>
                <a:tc>
                  <a:txBody>
                    <a:bodyPr/>
                    <a:lstStyle/>
                    <a:p>
                      <a:r>
                        <a:rPr lang="en-US" b="1" dirty="0"/>
                        <a:t>130</a:t>
                      </a:r>
                      <a:endParaRPr lang="en-US" b="1" dirty="0"/>
                    </a:p>
                  </a:txBody>
                  <a:tcPr/>
                </a:tc>
                <a:tc>
                  <a:txBody>
                    <a:bodyPr/>
                    <a:lstStyle/>
                    <a:p>
                      <a:r>
                        <a:rPr lang="en-US" b="1" dirty="0"/>
                        <a:t>130</a:t>
                      </a:r>
                      <a:endParaRPr lang="en-US" b="1" dirty="0"/>
                    </a:p>
                  </a:txBody>
                  <a:tcPr/>
                </a:tc>
              </a:tr>
              <a:tr h="451565">
                <a:tc>
                  <a:txBody>
                    <a:bodyPr/>
                    <a:lstStyle/>
                    <a:p>
                      <a:r>
                        <a:rPr lang="en-US" dirty="0"/>
                        <a:t>4</a:t>
                      </a:r>
                      <a:endParaRPr lang="en-US" b="1" dirty="0"/>
                    </a:p>
                  </a:txBody>
                  <a:tcPr/>
                </a:tc>
                <a:tc>
                  <a:txBody>
                    <a:bodyPr/>
                    <a:lstStyle/>
                    <a:p>
                      <a:r>
                        <a:rPr lang="en-US" b="1" dirty="0"/>
                        <a:t>0</a:t>
                      </a:r>
                      <a:endParaRPr lang="en-US" b="1" dirty="0"/>
                    </a:p>
                  </a:txBody>
                  <a:tcPr/>
                </a:tc>
                <a:tc>
                  <a:txBody>
                    <a:bodyPr/>
                    <a:lstStyle/>
                    <a:p>
                      <a:r>
                        <a:rPr lang="en-US" b="1" dirty="0"/>
                        <a:t>20</a:t>
                      </a:r>
                      <a:endParaRPr lang="en-US" b="1" dirty="0"/>
                    </a:p>
                  </a:txBody>
                  <a:tcPr/>
                </a:tc>
                <a:tc>
                  <a:txBody>
                    <a:bodyPr/>
                    <a:lstStyle/>
                    <a:p>
                      <a:r>
                        <a:rPr lang="en-US" b="1" dirty="0"/>
                        <a:t>50</a:t>
                      </a:r>
                      <a:endParaRPr lang="en-US" b="1" dirty="0"/>
                    </a:p>
                  </a:txBody>
                  <a:tcPr/>
                </a:tc>
                <a:tc>
                  <a:txBody>
                    <a:bodyPr/>
                    <a:lstStyle/>
                    <a:p>
                      <a:r>
                        <a:rPr lang="en-US" b="1" dirty="0"/>
                        <a:t>60</a:t>
                      </a:r>
                      <a:endParaRPr lang="en-US" b="1" dirty="0"/>
                    </a:p>
                  </a:txBody>
                  <a:tcPr/>
                </a:tc>
                <a:tc>
                  <a:txBody>
                    <a:bodyPr/>
                    <a:lstStyle/>
                    <a:p>
                      <a:r>
                        <a:rPr lang="en-US" b="1" dirty="0">
                          <a:solidFill>
                            <a:schemeClr val="tx1"/>
                          </a:solidFill>
                        </a:rPr>
                        <a:t>80</a:t>
                      </a:r>
                      <a:endParaRPr lang="en-US" b="1" dirty="0">
                        <a:solidFill>
                          <a:schemeClr val="tx1"/>
                        </a:solidFill>
                      </a:endParaRPr>
                    </a:p>
                  </a:txBody>
                  <a:tcPr/>
                </a:tc>
                <a:tc>
                  <a:txBody>
                    <a:bodyPr/>
                    <a:lstStyle/>
                    <a:p>
                      <a:r>
                        <a:rPr lang="en-US" b="1" dirty="0">
                          <a:solidFill>
                            <a:schemeClr val="tx1"/>
                          </a:solidFill>
                        </a:rPr>
                        <a:t>110</a:t>
                      </a:r>
                      <a:endParaRPr lang="en-US" b="1" dirty="0">
                        <a:solidFill>
                          <a:schemeClr val="tx1"/>
                        </a:solidFill>
                      </a:endParaRPr>
                    </a:p>
                  </a:txBody>
                  <a:tcPr/>
                </a:tc>
                <a:tc>
                  <a:txBody>
                    <a:bodyPr/>
                    <a:lstStyle/>
                    <a:p>
                      <a:r>
                        <a:rPr lang="en-US" b="1" dirty="0"/>
                        <a:t>130</a:t>
                      </a:r>
                      <a:endParaRPr lang="en-US" b="1" dirty="0"/>
                    </a:p>
                  </a:txBody>
                  <a:tcPr/>
                </a:tc>
                <a:tc>
                  <a:txBody>
                    <a:bodyPr/>
                    <a:lstStyle/>
                    <a:p>
                      <a:r>
                        <a:rPr lang="en-US" b="1" dirty="0"/>
                        <a:t>130</a:t>
                      </a:r>
                      <a:endParaRPr lang="en-US" b="1" dirty="0"/>
                    </a:p>
                  </a:txBody>
                  <a:tcPr/>
                </a:tc>
                <a:tc>
                  <a:txBody>
                    <a:bodyPr/>
                    <a:lstStyle/>
                    <a:p>
                      <a:r>
                        <a:rPr lang="en-US" b="1" dirty="0"/>
                        <a:t>130</a:t>
                      </a:r>
                      <a:endParaRPr lang="en-US" b="1" dirty="0"/>
                    </a:p>
                  </a:txBody>
                  <a:tcPr/>
                </a:tc>
                <a:tc>
                  <a:txBody>
                    <a:bodyPr/>
                    <a:lstStyle/>
                    <a:p>
                      <a:r>
                        <a:rPr lang="en-US" b="1" dirty="0"/>
                        <a:t>140</a:t>
                      </a:r>
                      <a:endParaRPr lang="en-US" b="1" dirty="0"/>
                    </a:p>
                  </a:txBody>
                  <a:tcPr/>
                </a:tc>
                <a:tc>
                  <a:txBody>
                    <a:bodyPr/>
                    <a:lstStyle/>
                    <a:p>
                      <a:r>
                        <a:rPr lang="en-US" b="1" dirty="0"/>
                        <a:t>160</a:t>
                      </a:r>
                      <a:endParaRPr lang="en-US" b="1" dirty="0"/>
                    </a:p>
                  </a:txBody>
                  <a:tcPr/>
                </a:tc>
              </a:tr>
              <a:tr h="451565">
                <a:tc>
                  <a:txBody>
                    <a:bodyPr/>
                    <a:lstStyle/>
                    <a:p>
                      <a:r>
                        <a:rPr lang="en-US" dirty="0"/>
                        <a:t>5</a:t>
                      </a:r>
                      <a:endParaRPr lang="en-US" b="1" dirty="0"/>
                    </a:p>
                  </a:txBody>
                  <a:tcPr/>
                </a:tc>
                <a:tc>
                  <a:txBody>
                    <a:bodyPr/>
                    <a:lstStyle/>
                    <a:p>
                      <a:r>
                        <a:rPr lang="en-US" b="1" dirty="0"/>
                        <a:t>0</a:t>
                      </a:r>
                      <a:endParaRPr lang="en-US" b="1" dirty="0"/>
                    </a:p>
                  </a:txBody>
                  <a:tcPr/>
                </a:tc>
                <a:tc>
                  <a:txBody>
                    <a:bodyPr/>
                    <a:lstStyle/>
                    <a:p>
                      <a:r>
                        <a:rPr lang="en-US" b="1" dirty="0"/>
                        <a:t>20</a:t>
                      </a:r>
                      <a:endParaRPr lang="en-US" b="1" dirty="0"/>
                    </a:p>
                  </a:txBody>
                  <a:tcPr/>
                </a:tc>
                <a:tc>
                  <a:txBody>
                    <a:bodyPr/>
                    <a:lstStyle/>
                    <a:p>
                      <a:r>
                        <a:rPr lang="en-US" b="1" dirty="0"/>
                        <a:t>50</a:t>
                      </a:r>
                      <a:endParaRPr lang="en-US" b="1" dirty="0"/>
                    </a:p>
                  </a:txBody>
                  <a:tcPr/>
                </a:tc>
                <a:tc>
                  <a:txBody>
                    <a:bodyPr/>
                    <a:lstStyle/>
                    <a:p>
                      <a:r>
                        <a:rPr lang="en-US" b="1" dirty="0"/>
                        <a:t>60</a:t>
                      </a:r>
                      <a:endParaRPr lang="en-US" b="1" dirty="0"/>
                    </a:p>
                  </a:txBody>
                  <a:tcPr/>
                </a:tc>
                <a:tc>
                  <a:txBody>
                    <a:bodyPr/>
                    <a:lstStyle/>
                    <a:p>
                      <a:r>
                        <a:rPr lang="en-US" b="1" dirty="0"/>
                        <a:t>80</a:t>
                      </a:r>
                      <a:endParaRPr lang="en-US" b="1" dirty="0"/>
                    </a:p>
                  </a:txBody>
                  <a:tcPr/>
                </a:tc>
                <a:tc>
                  <a:txBody>
                    <a:bodyPr/>
                    <a:lstStyle/>
                    <a:p>
                      <a:r>
                        <a:rPr lang="en-US" b="1" dirty="0">
                          <a:solidFill>
                            <a:srgbClr val="FF0000"/>
                          </a:solidFill>
                        </a:rPr>
                        <a:t>?</a:t>
                      </a:r>
                      <a:endParaRPr lang="en-US" b="1" dirty="0">
                        <a:solidFill>
                          <a:srgbClr val="FF0000"/>
                        </a:solidFill>
                      </a:endParaRPr>
                    </a:p>
                  </a:txBody>
                  <a:tcPr/>
                </a:tc>
                <a:tc>
                  <a:txBody>
                    <a:bodyPr/>
                    <a:lstStyle/>
                    <a:p>
                      <a:endParaRPr lang="en-US" b="1" dirty="0"/>
                    </a:p>
                  </a:txBody>
                  <a:tcPr/>
                </a:tc>
                <a:tc>
                  <a:txBody>
                    <a:bodyPr/>
                    <a:lstStyle/>
                    <a:p>
                      <a:endParaRPr lang="en-US" b="1" dirty="0"/>
                    </a:p>
                  </a:txBody>
                  <a:tcPr/>
                </a:tc>
                <a:tc>
                  <a:txBody>
                    <a:bodyPr/>
                    <a:lstStyle/>
                    <a:p>
                      <a:endParaRPr lang="en-US" b="1" dirty="0"/>
                    </a:p>
                  </a:txBody>
                  <a:tcPr/>
                </a:tc>
                <a:tc>
                  <a:txBody>
                    <a:bodyPr/>
                    <a:lstStyle/>
                    <a:p>
                      <a:endParaRPr lang="en-US" b="1" dirty="0"/>
                    </a:p>
                  </a:txBody>
                  <a:tcPr/>
                </a:tc>
                <a:tc>
                  <a:txBody>
                    <a:bodyPr/>
                    <a:lstStyle/>
                    <a:p>
                      <a:endParaRPr lang="en-US" b="1" dirty="0"/>
                    </a:p>
                  </a:txBody>
                  <a:tcPr/>
                </a:tc>
              </a:tr>
              <a:tr h="451565">
                <a:tc>
                  <a:txBody>
                    <a:bodyPr/>
                    <a:lstStyle/>
                    <a:p>
                      <a:r>
                        <a:rPr lang="en-US" dirty="0"/>
                        <a:t>6</a:t>
                      </a:r>
                      <a:endParaRPr lang="en-US" b="1" dirty="0"/>
                    </a:p>
                  </a:txBody>
                  <a:tcPr/>
                </a:tc>
                <a:tc>
                  <a:txBody>
                    <a:bodyPr/>
                    <a:lstStyle/>
                    <a:p>
                      <a:r>
                        <a:rPr lang="en-US" b="1" dirty="0"/>
                        <a:t>0</a:t>
                      </a:r>
                      <a:endParaRPr lang="en-US" b="1" dirty="0"/>
                    </a:p>
                  </a:txBody>
                  <a:tcPr/>
                </a:tc>
                <a:tc>
                  <a:txBody>
                    <a:bodyPr/>
                    <a:lstStyle/>
                    <a:p>
                      <a:endParaRPr lang="en-US" b="1" dirty="0"/>
                    </a:p>
                  </a:txBody>
                  <a:tcPr/>
                </a:tc>
                <a:tc>
                  <a:txBody>
                    <a:bodyPr/>
                    <a:lstStyle/>
                    <a:p>
                      <a:endParaRPr lang="en-US" b="1" dirty="0"/>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dirty="0"/>
                    </a:p>
                  </a:txBody>
                  <a:tcPr/>
                </a:tc>
                <a:tc>
                  <a:txBody>
                    <a:bodyPr/>
                    <a:lstStyle/>
                    <a:p>
                      <a:endParaRPr lang="en-US" b="1" dirty="0"/>
                    </a:p>
                  </a:txBody>
                  <a:tcPr/>
                </a:tc>
              </a:tr>
            </a:tbl>
          </a:graphicData>
        </a:graphic>
      </p:graphicFrame>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
        <p:nvSpPr>
          <p:cNvPr id="6" name="TextBox 5"/>
          <p:cNvSpPr txBox="1"/>
          <p:nvPr/>
        </p:nvSpPr>
        <p:spPr>
          <a:xfrm>
            <a:off x="3235568" y="961292"/>
            <a:ext cx="394660" cy="369332"/>
          </a:xfrm>
          <a:prstGeom prst="rect">
            <a:avLst/>
          </a:prstGeom>
          <a:noFill/>
        </p:spPr>
        <p:txBody>
          <a:bodyPr wrap="none" rtlCol="0">
            <a:spAutoFit/>
          </a:bodyPr>
          <a:lstStyle/>
          <a:p>
            <a:r>
              <a:rPr lang="en-US" b="1" dirty="0"/>
              <a:t>W</a:t>
            </a:r>
            <a:endParaRPr lang="en-US" b="1" dirty="0"/>
          </a:p>
        </p:txBody>
      </p:sp>
      <p:sp>
        <p:nvSpPr>
          <p:cNvPr id="7" name="TextBox 6"/>
          <p:cNvSpPr txBox="1"/>
          <p:nvPr/>
        </p:nvSpPr>
        <p:spPr>
          <a:xfrm>
            <a:off x="2649414" y="1500554"/>
            <a:ext cx="398585" cy="369332"/>
          </a:xfrm>
          <a:prstGeom prst="rect">
            <a:avLst/>
          </a:prstGeom>
          <a:noFill/>
        </p:spPr>
        <p:txBody>
          <a:bodyPr wrap="square" rtlCol="0">
            <a:spAutoFit/>
          </a:bodyPr>
          <a:lstStyle/>
          <a:p>
            <a:r>
              <a:rPr lang="en-US" b="1" dirty="0"/>
              <a:t>I </a:t>
            </a:r>
            <a:endParaRPr lang="en-US" b="1" dirty="0"/>
          </a:p>
        </p:txBody>
      </p:sp>
      <p:graphicFrame>
        <p:nvGraphicFramePr>
          <p:cNvPr id="8" name="Table 8"/>
          <p:cNvGraphicFramePr>
            <a:graphicFrameLocks noGrp="1"/>
          </p:cNvGraphicFramePr>
          <p:nvPr/>
        </p:nvGraphicFramePr>
        <p:xfrm>
          <a:off x="744442" y="1685220"/>
          <a:ext cx="1598228" cy="3992880"/>
        </p:xfrm>
        <a:graphic>
          <a:graphicData uri="http://schemas.openxmlformats.org/drawingml/2006/table">
            <a:tbl>
              <a:tblPr firstRow="1" bandRow="1">
                <a:tableStyleId>{2A488322-F2BA-4B5B-9748-0D474271808F}</a:tableStyleId>
              </a:tblPr>
              <a:tblGrid>
                <a:gridCol w="799114"/>
                <a:gridCol w="799114"/>
              </a:tblGrid>
              <a:tr h="363118">
                <a:tc>
                  <a:txBody>
                    <a:bodyPr/>
                    <a:lstStyle/>
                    <a:p>
                      <a:r>
                        <a:rPr lang="en-US" sz="2800" dirty="0"/>
                        <a:t>Pi</a:t>
                      </a:r>
                      <a:endParaRPr lang="en-US" sz="2800" dirty="0"/>
                    </a:p>
                  </a:txBody>
                  <a:tcPr/>
                </a:tc>
                <a:tc>
                  <a:txBody>
                    <a:bodyPr/>
                    <a:lstStyle/>
                    <a:p>
                      <a:r>
                        <a:rPr lang="en-US" sz="2800" dirty="0"/>
                        <a:t>Wi</a:t>
                      </a:r>
                      <a:endParaRPr lang="en-US" sz="2800" dirty="0"/>
                    </a:p>
                  </a:txBody>
                  <a:tcPr/>
                </a:tc>
              </a:tr>
              <a:tr h="363118">
                <a:tc>
                  <a:txBody>
                    <a:bodyPr/>
                    <a:lstStyle/>
                    <a:p>
                      <a:r>
                        <a:rPr lang="en-US" sz="2800" dirty="0">
                          <a:solidFill>
                            <a:srgbClr val="FF0000"/>
                          </a:solidFill>
                        </a:rPr>
                        <a:t>20</a:t>
                      </a:r>
                      <a:endParaRPr lang="en-US" sz="2800" dirty="0">
                        <a:solidFill>
                          <a:srgbClr val="FF0000"/>
                        </a:solidFill>
                      </a:endParaRPr>
                    </a:p>
                  </a:txBody>
                  <a:tcPr/>
                </a:tc>
                <a:tc>
                  <a:txBody>
                    <a:bodyPr/>
                    <a:lstStyle/>
                    <a:p>
                      <a:r>
                        <a:rPr lang="en-US" sz="2800" dirty="0">
                          <a:solidFill>
                            <a:srgbClr val="FF0000"/>
                          </a:solidFill>
                        </a:rPr>
                        <a:t>1</a:t>
                      </a:r>
                      <a:endParaRPr lang="en-US" sz="2800" dirty="0">
                        <a:solidFill>
                          <a:srgbClr val="FF0000"/>
                        </a:solidFill>
                      </a:endParaRPr>
                    </a:p>
                  </a:txBody>
                  <a:tcPr/>
                </a:tc>
              </a:tr>
              <a:tr h="363118">
                <a:tc>
                  <a:txBody>
                    <a:bodyPr/>
                    <a:lstStyle/>
                    <a:p>
                      <a:r>
                        <a:rPr lang="en-US" sz="2800" dirty="0">
                          <a:solidFill>
                            <a:srgbClr val="FF0000"/>
                          </a:solidFill>
                        </a:rPr>
                        <a:t>50</a:t>
                      </a:r>
                      <a:endParaRPr lang="en-US" sz="2800" dirty="0">
                        <a:solidFill>
                          <a:srgbClr val="FF0000"/>
                        </a:solidFill>
                      </a:endParaRPr>
                    </a:p>
                  </a:txBody>
                  <a:tcPr/>
                </a:tc>
                <a:tc>
                  <a:txBody>
                    <a:bodyPr/>
                    <a:lstStyle/>
                    <a:p>
                      <a:r>
                        <a:rPr lang="en-US" sz="2800" dirty="0">
                          <a:solidFill>
                            <a:srgbClr val="FF0000"/>
                          </a:solidFill>
                        </a:rPr>
                        <a:t>2</a:t>
                      </a:r>
                      <a:endParaRPr lang="en-US" sz="2800" dirty="0">
                        <a:solidFill>
                          <a:srgbClr val="FF0000"/>
                        </a:solidFill>
                      </a:endParaRPr>
                    </a:p>
                  </a:txBody>
                  <a:tcPr/>
                </a:tc>
              </a:tr>
              <a:tr h="363118">
                <a:tc>
                  <a:txBody>
                    <a:bodyPr/>
                    <a:lstStyle/>
                    <a:p>
                      <a:r>
                        <a:rPr lang="en-US" sz="2800" dirty="0">
                          <a:solidFill>
                            <a:srgbClr val="FF0000"/>
                          </a:solidFill>
                        </a:rPr>
                        <a:t>60</a:t>
                      </a:r>
                      <a:endParaRPr lang="en-US" sz="2800" dirty="0">
                        <a:solidFill>
                          <a:srgbClr val="FF0000"/>
                        </a:solidFill>
                      </a:endParaRPr>
                    </a:p>
                  </a:txBody>
                  <a:tcPr/>
                </a:tc>
                <a:tc>
                  <a:txBody>
                    <a:bodyPr/>
                    <a:lstStyle/>
                    <a:p>
                      <a:r>
                        <a:rPr lang="en-US" sz="2800" dirty="0">
                          <a:solidFill>
                            <a:srgbClr val="FF0000"/>
                          </a:solidFill>
                        </a:rPr>
                        <a:t>3</a:t>
                      </a:r>
                      <a:endParaRPr lang="en-US" sz="2800" dirty="0">
                        <a:solidFill>
                          <a:srgbClr val="FF0000"/>
                        </a:solidFill>
                      </a:endParaRPr>
                    </a:p>
                  </a:txBody>
                  <a:tcPr/>
                </a:tc>
              </a:tr>
              <a:tr h="363118">
                <a:tc>
                  <a:txBody>
                    <a:bodyPr/>
                    <a:lstStyle/>
                    <a:p>
                      <a:r>
                        <a:rPr lang="en-US" sz="2800" dirty="0">
                          <a:solidFill>
                            <a:srgbClr val="FF0000"/>
                          </a:solidFill>
                        </a:rPr>
                        <a:t>30</a:t>
                      </a:r>
                      <a:endParaRPr lang="en-US" sz="2800" dirty="0">
                        <a:solidFill>
                          <a:srgbClr val="FF0000"/>
                        </a:solidFill>
                      </a:endParaRPr>
                    </a:p>
                  </a:txBody>
                  <a:tcPr/>
                </a:tc>
                <a:tc>
                  <a:txBody>
                    <a:bodyPr/>
                    <a:lstStyle/>
                    <a:p>
                      <a:r>
                        <a:rPr lang="en-US" sz="2800" dirty="0">
                          <a:solidFill>
                            <a:srgbClr val="FF0000"/>
                          </a:solidFill>
                        </a:rPr>
                        <a:t>4</a:t>
                      </a:r>
                      <a:endParaRPr lang="en-US" sz="2800" dirty="0">
                        <a:solidFill>
                          <a:srgbClr val="FF0000"/>
                        </a:solidFill>
                      </a:endParaRPr>
                    </a:p>
                  </a:txBody>
                  <a:tcPr/>
                </a:tc>
              </a:tr>
              <a:tr h="363118">
                <a:tc>
                  <a:txBody>
                    <a:bodyPr/>
                    <a:lstStyle/>
                    <a:p>
                      <a:r>
                        <a:rPr lang="en-US" sz="2800" dirty="0">
                          <a:solidFill>
                            <a:srgbClr val="FF0000"/>
                          </a:solidFill>
                        </a:rPr>
                        <a:t>70</a:t>
                      </a:r>
                      <a:endParaRPr lang="en-US" sz="2800" dirty="0">
                        <a:solidFill>
                          <a:srgbClr val="FF0000"/>
                        </a:solidFill>
                      </a:endParaRPr>
                    </a:p>
                  </a:txBody>
                  <a:tcPr/>
                </a:tc>
                <a:tc>
                  <a:txBody>
                    <a:bodyPr/>
                    <a:lstStyle/>
                    <a:p>
                      <a:r>
                        <a:rPr lang="en-US" sz="2800" dirty="0">
                          <a:solidFill>
                            <a:srgbClr val="FF0000"/>
                          </a:solidFill>
                        </a:rPr>
                        <a:t>5</a:t>
                      </a:r>
                      <a:endParaRPr lang="en-US" sz="2800" dirty="0">
                        <a:solidFill>
                          <a:srgbClr val="FF0000"/>
                        </a:solidFill>
                      </a:endParaRPr>
                    </a:p>
                  </a:txBody>
                  <a:tcPr/>
                </a:tc>
              </a:tr>
              <a:tr h="363118">
                <a:tc>
                  <a:txBody>
                    <a:bodyPr/>
                    <a:lstStyle/>
                    <a:p>
                      <a:r>
                        <a:rPr lang="en-US" sz="2800" dirty="0"/>
                        <a:t>90</a:t>
                      </a:r>
                      <a:endParaRPr lang="en-US" sz="2800" dirty="0"/>
                    </a:p>
                  </a:txBody>
                  <a:tcPr/>
                </a:tc>
                <a:tc>
                  <a:txBody>
                    <a:bodyPr/>
                    <a:lstStyle/>
                    <a:p>
                      <a:r>
                        <a:rPr lang="en-US" sz="2800" dirty="0"/>
                        <a:t>6</a:t>
                      </a:r>
                      <a:endParaRPr lang="en-US" sz="2800" dirty="0"/>
                    </a:p>
                  </a:txBody>
                  <a:tcPr/>
                </a:tc>
              </a:tr>
              <a:tr h="363118">
                <a:tc>
                  <a:txBody>
                    <a:bodyPr/>
                    <a:lstStyle/>
                    <a:p>
                      <a:endParaRPr lang="en-US" dirty="0"/>
                    </a:p>
                  </a:txBody>
                  <a:tcPr/>
                </a:tc>
                <a:tc>
                  <a:txBody>
                    <a:bodyPr/>
                    <a:lstStyle/>
                    <a:p>
                      <a:endParaRPr lang="en-US" dirty="0"/>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Programming</a:t>
            </a:r>
            <a:endParaRPr lang="en-US" dirty="0"/>
          </a:p>
        </p:txBody>
      </p:sp>
      <p:sp>
        <p:nvSpPr>
          <p:cNvPr id="3" name="Content Placeholder 2"/>
          <p:cNvSpPr>
            <a:spLocks noGrp="1"/>
          </p:cNvSpPr>
          <p:nvPr>
            <p:ph idx="1"/>
          </p:nvPr>
        </p:nvSpPr>
        <p:spPr/>
        <p:txBody>
          <a:bodyPr/>
          <a:lstStyle/>
          <a:p>
            <a:pPr>
              <a:lnSpc>
                <a:spcPct val="150000"/>
              </a:lnSpc>
            </a:pPr>
            <a:r>
              <a:rPr lang="en-GB" dirty="0"/>
              <a:t>Dynamic programming is a method for solving optimization problems. </a:t>
            </a:r>
            <a:endParaRPr lang="en-GB" dirty="0"/>
          </a:p>
          <a:p>
            <a:pPr>
              <a:lnSpc>
                <a:spcPct val="150000"/>
              </a:lnSpc>
            </a:pPr>
            <a:r>
              <a:rPr lang="en-GB" b="1" dirty="0"/>
              <a:t>The idea: </a:t>
            </a:r>
            <a:r>
              <a:rPr lang="en-GB" dirty="0"/>
              <a:t>Compute the solutions to the sub- problems </a:t>
            </a:r>
            <a:r>
              <a:rPr lang="en-GB" i="1" dirty="0"/>
              <a:t>once and store the solutions in a table, so that they </a:t>
            </a:r>
            <a:r>
              <a:rPr lang="en-GB" dirty="0"/>
              <a:t>can be reused (repeatedly) later. </a:t>
            </a:r>
            <a:endParaRPr lang="en-GB" dirty="0"/>
          </a:p>
          <a:p>
            <a:pPr>
              <a:lnSpc>
                <a:spcPct val="150000"/>
              </a:lnSpc>
            </a:pPr>
            <a:r>
              <a:rPr lang="en-GB" dirty="0"/>
              <a:t>It is a Bottom-Up approach. </a:t>
            </a:r>
            <a:endParaRPr lang="en-GB" dirty="0"/>
          </a:p>
          <a:p>
            <a:endParaRPr lang="en-US" dirty="0"/>
          </a:p>
        </p:txBody>
      </p:sp>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Formula</a:t>
            </a:r>
            <a:endParaRPr lang="en-US" dirty="0"/>
          </a:p>
        </p:txBody>
      </p:sp>
      <p:sp>
        <p:nvSpPr>
          <p:cNvPr id="3" name="Content Placeholder 2"/>
          <p:cNvSpPr>
            <a:spLocks noGrp="1"/>
          </p:cNvSpPr>
          <p:nvPr>
            <p:ph idx="1"/>
          </p:nvPr>
        </p:nvSpPr>
        <p:spPr/>
        <p:txBody>
          <a:bodyPr>
            <a:normAutofit lnSpcReduction="10000"/>
          </a:bodyPr>
          <a:lstStyle/>
          <a:p>
            <a:r>
              <a:rPr lang="en-GB" i="1" dirty="0"/>
              <a:t>V</a:t>
            </a:r>
            <a:r>
              <a:rPr lang="en-GB" dirty="0"/>
              <a:t>[</a:t>
            </a:r>
            <a:r>
              <a:rPr lang="en-GB" i="1" dirty="0" err="1"/>
              <a:t>i</a:t>
            </a:r>
            <a:r>
              <a:rPr lang="en-GB" i="1" dirty="0"/>
              <a:t>, w</a:t>
            </a:r>
            <a:r>
              <a:rPr lang="en-GB" dirty="0"/>
              <a:t>] = Max(</a:t>
            </a:r>
            <a:r>
              <a:rPr lang="en-GB" i="1" dirty="0"/>
              <a:t>V </a:t>
            </a:r>
            <a:r>
              <a:rPr lang="en-GB" dirty="0"/>
              <a:t>[</a:t>
            </a:r>
            <a:r>
              <a:rPr lang="en-GB" i="1" dirty="0" err="1"/>
              <a:t>i</a:t>
            </a:r>
            <a:r>
              <a:rPr lang="en-GB" i="1" dirty="0"/>
              <a:t> - </a:t>
            </a:r>
            <a:r>
              <a:rPr lang="en-GB" dirty="0"/>
              <a:t>1, </a:t>
            </a:r>
            <a:r>
              <a:rPr lang="en-GB" i="1" dirty="0"/>
              <a:t>w</a:t>
            </a:r>
            <a:r>
              <a:rPr lang="en-GB" dirty="0"/>
              <a:t>], </a:t>
            </a:r>
            <a:r>
              <a:rPr lang="en-GB" i="1" dirty="0"/>
              <a:t>V</a:t>
            </a:r>
            <a:r>
              <a:rPr lang="en-GB" dirty="0"/>
              <a:t>[</a:t>
            </a:r>
            <a:r>
              <a:rPr lang="en-GB" i="1" dirty="0" err="1"/>
              <a:t>i</a:t>
            </a:r>
            <a:r>
              <a:rPr lang="en-GB" i="1" dirty="0"/>
              <a:t> </a:t>
            </a:r>
            <a:r>
              <a:rPr lang="en-GB" dirty="0"/>
              <a:t>- 1, </a:t>
            </a:r>
            <a:r>
              <a:rPr lang="en-GB" i="1" dirty="0"/>
              <a:t>w </a:t>
            </a:r>
            <a:r>
              <a:rPr lang="en-GB" dirty="0"/>
              <a:t>- </a:t>
            </a:r>
            <a:r>
              <a:rPr lang="en-GB" i="1" dirty="0" err="1"/>
              <a:t>wi</a:t>
            </a:r>
            <a:r>
              <a:rPr lang="en-GB" dirty="0"/>
              <a:t>] + Pi) </a:t>
            </a:r>
            <a:endParaRPr lang="en-GB" dirty="0"/>
          </a:p>
          <a:p>
            <a:endParaRPr lang="en-GB" dirty="0"/>
          </a:p>
          <a:p>
            <a:pPr marL="0" indent="0">
              <a:buNone/>
            </a:pPr>
            <a:r>
              <a:rPr lang="en-GB" dirty="0"/>
              <a:t>at </a:t>
            </a:r>
            <a:r>
              <a:rPr lang="en-GB" i="1" dirty="0" err="1"/>
              <a:t>i</a:t>
            </a:r>
            <a:r>
              <a:rPr lang="en-GB" i="1" dirty="0"/>
              <a:t> </a:t>
            </a:r>
            <a:r>
              <a:rPr lang="en-GB" dirty="0"/>
              <a:t>= 5, </a:t>
            </a:r>
            <a:r>
              <a:rPr lang="en-GB" i="1" dirty="0"/>
              <a:t>w </a:t>
            </a:r>
            <a:r>
              <a:rPr lang="en-GB" dirty="0"/>
              <a:t>= 5: </a:t>
            </a:r>
            <a:endParaRPr lang="en-GB" dirty="0">
              <a:effectLst/>
            </a:endParaRPr>
          </a:p>
          <a:p>
            <a:endParaRPr lang="en-GB" dirty="0"/>
          </a:p>
          <a:p>
            <a:pPr marL="0" indent="0">
              <a:buNone/>
            </a:pPr>
            <a:r>
              <a:rPr lang="en-GB" dirty="0"/>
              <a:t>Then</a:t>
            </a:r>
            <a:endParaRPr lang="en-GB" dirty="0"/>
          </a:p>
          <a:p>
            <a:pPr marL="0" indent="0">
              <a:buNone/>
            </a:pPr>
            <a:r>
              <a:rPr lang="en-GB" dirty="0"/>
              <a:t>          </a:t>
            </a:r>
            <a:r>
              <a:rPr lang="en-GB" i="1" dirty="0"/>
              <a:t>V</a:t>
            </a:r>
            <a:r>
              <a:rPr lang="en-GB" dirty="0"/>
              <a:t>[</a:t>
            </a:r>
            <a:r>
              <a:rPr lang="en-GB" i="1" dirty="0"/>
              <a:t>5, 5</a:t>
            </a:r>
            <a:r>
              <a:rPr lang="en-GB" dirty="0"/>
              <a:t>] = Max(</a:t>
            </a:r>
            <a:r>
              <a:rPr lang="en-GB" i="1" dirty="0"/>
              <a:t>V </a:t>
            </a:r>
            <a:r>
              <a:rPr lang="en-GB" dirty="0"/>
              <a:t>[</a:t>
            </a:r>
            <a:r>
              <a:rPr lang="en-GB" i="1" dirty="0"/>
              <a:t>4</a:t>
            </a:r>
            <a:r>
              <a:rPr lang="en-GB" dirty="0"/>
              <a:t>, </a:t>
            </a:r>
            <a:r>
              <a:rPr lang="en-GB" i="1" dirty="0"/>
              <a:t>5</a:t>
            </a:r>
            <a:r>
              <a:rPr lang="en-GB" dirty="0"/>
              <a:t>],  </a:t>
            </a:r>
            <a:r>
              <a:rPr lang="en-GB" i="1" dirty="0"/>
              <a:t>V</a:t>
            </a:r>
            <a:r>
              <a:rPr lang="en-GB" dirty="0"/>
              <a:t>[</a:t>
            </a:r>
            <a:r>
              <a:rPr lang="en-GB" i="1" dirty="0"/>
              <a:t>4 , 5 </a:t>
            </a:r>
            <a:r>
              <a:rPr lang="en-GB" dirty="0"/>
              <a:t>- </a:t>
            </a:r>
            <a:r>
              <a:rPr lang="en-GB" i="1" dirty="0"/>
              <a:t>5</a:t>
            </a:r>
            <a:r>
              <a:rPr lang="en-GB" dirty="0"/>
              <a:t>] + </a:t>
            </a:r>
            <a:r>
              <a:rPr lang="en-GB" dirty="0">
                <a:solidFill>
                  <a:schemeClr val="accent1"/>
                </a:solidFill>
              </a:rPr>
              <a:t>70</a:t>
            </a:r>
            <a:r>
              <a:rPr lang="en-GB" dirty="0"/>
              <a:t>)</a:t>
            </a:r>
            <a:endParaRPr lang="en-GB" dirty="0"/>
          </a:p>
          <a:p>
            <a:pPr marL="0" indent="0">
              <a:buNone/>
            </a:pPr>
            <a:r>
              <a:rPr lang="en-GB" dirty="0"/>
              <a:t>           </a:t>
            </a:r>
            <a:r>
              <a:rPr lang="en-GB" i="1" dirty="0"/>
              <a:t>V</a:t>
            </a:r>
            <a:r>
              <a:rPr lang="en-GB" dirty="0"/>
              <a:t>[</a:t>
            </a:r>
            <a:r>
              <a:rPr lang="en-GB" i="1" dirty="0"/>
              <a:t>5, 5</a:t>
            </a:r>
            <a:r>
              <a:rPr lang="en-GB" dirty="0"/>
              <a:t>] = Max( 110 , 70)</a:t>
            </a:r>
            <a:endParaRPr lang="en-GB" dirty="0"/>
          </a:p>
          <a:p>
            <a:pPr marL="0" indent="0">
              <a:buNone/>
            </a:pPr>
            <a:r>
              <a:rPr lang="en-GB" dirty="0"/>
              <a:t>   </a:t>
            </a:r>
            <a:endParaRPr lang="en-GB" dirty="0"/>
          </a:p>
          <a:p>
            <a:pPr marL="0" indent="0">
              <a:buNone/>
            </a:pPr>
            <a:r>
              <a:rPr lang="en-GB" dirty="0"/>
              <a:t> </a:t>
            </a:r>
            <a:endParaRPr lang="en-GB" dirty="0"/>
          </a:p>
          <a:p>
            <a:endParaRPr lang="en-GB" dirty="0"/>
          </a:p>
          <a:p>
            <a:endParaRPr lang="en-US" dirty="0"/>
          </a:p>
        </p:txBody>
      </p:sp>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p:cNvGraphicFramePr>
            <a:graphicFrameLocks noGrp="1"/>
          </p:cNvGraphicFramePr>
          <p:nvPr>
            <p:ph idx="1"/>
          </p:nvPr>
        </p:nvGraphicFramePr>
        <p:xfrm>
          <a:off x="3258428" y="1523414"/>
          <a:ext cx="8118228" cy="3540713"/>
        </p:xfrm>
        <a:graphic>
          <a:graphicData uri="http://schemas.openxmlformats.org/drawingml/2006/table">
            <a:tbl>
              <a:tblPr firstRow="1" bandRow="1">
                <a:tableStyleId>{93296810-A885-4BE3-A3E7-6D5BEEA58F35}</a:tableStyleId>
              </a:tblPr>
              <a:tblGrid>
                <a:gridCol w="676519"/>
                <a:gridCol w="676519"/>
                <a:gridCol w="676519"/>
                <a:gridCol w="676519"/>
                <a:gridCol w="676519"/>
                <a:gridCol w="676519"/>
                <a:gridCol w="676519"/>
                <a:gridCol w="676519"/>
                <a:gridCol w="676519"/>
                <a:gridCol w="676519"/>
                <a:gridCol w="676519"/>
                <a:gridCol w="676519"/>
              </a:tblGrid>
              <a:tr h="379758">
                <a:tc>
                  <a:txBody>
                    <a:bodyPr/>
                    <a:lstStyle/>
                    <a:p>
                      <a:endParaRPr lang="en-US" b="1" dirty="0"/>
                    </a:p>
                  </a:txBody>
                  <a:tcPr/>
                </a:tc>
                <a:tc>
                  <a:txBody>
                    <a:bodyPr/>
                    <a:lstStyle/>
                    <a:p>
                      <a:r>
                        <a:rPr lang="en-US" dirty="0"/>
                        <a:t>0</a:t>
                      </a:r>
                      <a:endParaRPr lang="en-US" b="1" dirty="0"/>
                    </a:p>
                  </a:txBody>
                  <a:tcPr/>
                </a:tc>
                <a:tc>
                  <a:txBody>
                    <a:bodyPr/>
                    <a:lstStyle/>
                    <a:p>
                      <a:r>
                        <a:rPr lang="en-US" dirty="0"/>
                        <a:t>1</a:t>
                      </a:r>
                      <a:endParaRPr lang="en-US" b="1" dirty="0"/>
                    </a:p>
                  </a:txBody>
                  <a:tcPr/>
                </a:tc>
                <a:tc>
                  <a:txBody>
                    <a:bodyPr/>
                    <a:lstStyle/>
                    <a:p>
                      <a:r>
                        <a:rPr lang="en-US" dirty="0"/>
                        <a:t>2</a:t>
                      </a:r>
                      <a:endParaRPr lang="en-US" b="1" dirty="0"/>
                    </a:p>
                  </a:txBody>
                  <a:tcPr/>
                </a:tc>
                <a:tc>
                  <a:txBody>
                    <a:bodyPr/>
                    <a:lstStyle/>
                    <a:p>
                      <a:r>
                        <a:rPr lang="en-US" dirty="0"/>
                        <a:t>3</a:t>
                      </a:r>
                      <a:endParaRPr lang="en-US" b="1" dirty="0"/>
                    </a:p>
                  </a:txBody>
                  <a:tcPr/>
                </a:tc>
                <a:tc>
                  <a:txBody>
                    <a:bodyPr/>
                    <a:lstStyle/>
                    <a:p>
                      <a:r>
                        <a:rPr lang="en-US" dirty="0"/>
                        <a:t>4</a:t>
                      </a:r>
                      <a:endParaRPr lang="en-US" b="1" dirty="0"/>
                    </a:p>
                  </a:txBody>
                  <a:tcPr/>
                </a:tc>
                <a:tc>
                  <a:txBody>
                    <a:bodyPr/>
                    <a:lstStyle/>
                    <a:p>
                      <a:r>
                        <a:rPr lang="en-US" dirty="0"/>
                        <a:t>5</a:t>
                      </a:r>
                      <a:endParaRPr lang="en-US" b="1" dirty="0"/>
                    </a:p>
                  </a:txBody>
                  <a:tcPr/>
                </a:tc>
                <a:tc>
                  <a:txBody>
                    <a:bodyPr/>
                    <a:lstStyle/>
                    <a:p>
                      <a:r>
                        <a:rPr lang="en-US" dirty="0"/>
                        <a:t>6</a:t>
                      </a:r>
                      <a:endParaRPr lang="en-US" b="1" dirty="0"/>
                    </a:p>
                  </a:txBody>
                  <a:tcPr/>
                </a:tc>
                <a:tc>
                  <a:txBody>
                    <a:bodyPr/>
                    <a:lstStyle/>
                    <a:p>
                      <a:r>
                        <a:rPr lang="en-US" dirty="0"/>
                        <a:t>7</a:t>
                      </a:r>
                      <a:endParaRPr lang="en-US" b="1" dirty="0"/>
                    </a:p>
                  </a:txBody>
                  <a:tcPr/>
                </a:tc>
                <a:tc>
                  <a:txBody>
                    <a:bodyPr/>
                    <a:lstStyle/>
                    <a:p>
                      <a:r>
                        <a:rPr lang="en-US" dirty="0"/>
                        <a:t>8</a:t>
                      </a:r>
                      <a:endParaRPr lang="en-US" b="1" dirty="0"/>
                    </a:p>
                  </a:txBody>
                  <a:tcPr/>
                </a:tc>
                <a:tc>
                  <a:txBody>
                    <a:bodyPr/>
                    <a:lstStyle/>
                    <a:p>
                      <a:r>
                        <a:rPr lang="en-US" dirty="0"/>
                        <a:t>9</a:t>
                      </a:r>
                      <a:endParaRPr lang="en-US" b="1" dirty="0"/>
                    </a:p>
                  </a:txBody>
                  <a:tcPr/>
                </a:tc>
                <a:tc>
                  <a:txBody>
                    <a:bodyPr/>
                    <a:lstStyle/>
                    <a:p>
                      <a:r>
                        <a:rPr lang="en-US" dirty="0"/>
                        <a:t>10</a:t>
                      </a:r>
                      <a:endParaRPr lang="en-US" b="1" dirty="0"/>
                    </a:p>
                  </a:txBody>
                  <a:tcPr/>
                </a:tc>
              </a:tr>
              <a:tr h="451565">
                <a:tc>
                  <a:txBody>
                    <a:bodyPr/>
                    <a:lstStyle/>
                    <a:p>
                      <a:r>
                        <a:rPr lang="en-US"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r>
              <a:tr h="451565">
                <a:tc>
                  <a:txBody>
                    <a:bodyPr/>
                    <a:lstStyle/>
                    <a:p>
                      <a:r>
                        <a:rPr lang="en-US" dirty="0"/>
                        <a:t>1</a:t>
                      </a:r>
                      <a:endParaRPr lang="en-US" b="1" dirty="0"/>
                    </a:p>
                  </a:txBody>
                  <a:tcPr/>
                </a:tc>
                <a:tc>
                  <a:txBody>
                    <a:bodyPr/>
                    <a:lstStyle/>
                    <a:p>
                      <a:r>
                        <a:rPr lang="en-US" b="1" dirty="0"/>
                        <a:t>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r>
              <a:tr h="451565">
                <a:tc>
                  <a:txBody>
                    <a:bodyPr/>
                    <a:lstStyle/>
                    <a:p>
                      <a:r>
                        <a:rPr lang="en-US" dirty="0"/>
                        <a:t>2</a:t>
                      </a:r>
                      <a:endParaRPr lang="en-US" b="1" dirty="0"/>
                    </a:p>
                  </a:txBody>
                  <a:tcPr/>
                </a:tc>
                <a:tc>
                  <a:txBody>
                    <a:bodyPr/>
                    <a:lstStyle/>
                    <a:p>
                      <a:r>
                        <a:rPr lang="en-US" b="1" dirty="0"/>
                        <a:t>0</a:t>
                      </a:r>
                      <a:endParaRPr lang="en-US" b="1" dirty="0"/>
                    </a:p>
                  </a:txBody>
                  <a:tcPr/>
                </a:tc>
                <a:tc>
                  <a:txBody>
                    <a:bodyPr/>
                    <a:lstStyle/>
                    <a:p>
                      <a:r>
                        <a:rPr lang="en-US" b="1" dirty="0"/>
                        <a:t>20</a:t>
                      </a:r>
                      <a:endParaRPr lang="en-US" b="1" dirty="0"/>
                    </a:p>
                  </a:txBody>
                  <a:tcPr/>
                </a:tc>
                <a:tc>
                  <a:txBody>
                    <a:bodyPr/>
                    <a:lstStyle/>
                    <a:p>
                      <a:r>
                        <a:rPr lang="en-US" b="1" dirty="0"/>
                        <a:t>50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r>
              <a:tr h="451565">
                <a:tc>
                  <a:txBody>
                    <a:bodyPr/>
                    <a:lstStyle/>
                    <a:p>
                      <a:r>
                        <a:rPr lang="en-US" dirty="0"/>
                        <a:t>3</a:t>
                      </a:r>
                      <a:endParaRPr lang="en-US" b="1" dirty="0"/>
                    </a:p>
                  </a:txBody>
                  <a:tcPr/>
                </a:tc>
                <a:tc>
                  <a:txBody>
                    <a:bodyPr/>
                    <a:lstStyle/>
                    <a:p>
                      <a:r>
                        <a:rPr lang="en-US" b="1" dirty="0"/>
                        <a:t>0</a:t>
                      </a:r>
                      <a:endParaRPr lang="en-US" b="1" dirty="0"/>
                    </a:p>
                  </a:txBody>
                  <a:tcPr/>
                </a:tc>
                <a:tc>
                  <a:txBody>
                    <a:bodyPr/>
                    <a:lstStyle/>
                    <a:p>
                      <a:r>
                        <a:rPr lang="en-US" b="1" dirty="0"/>
                        <a:t>20</a:t>
                      </a:r>
                      <a:endParaRPr lang="en-US" b="1" dirty="0"/>
                    </a:p>
                  </a:txBody>
                  <a:tcPr/>
                </a:tc>
                <a:tc>
                  <a:txBody>
                    <a:bodyPr/>
                    <a:lstStyle/>
                    <a:p>
                      <a:r>
                        <a:rPr lang="en-US" b="1" dirty="0"/>
                        <a:t>50</a:t>
                      </a:r>
                      <a:endParaRPr lang="en-US" b="1" dirty="0"/>
                    </a:p>
                  </a:txBody>
                  <a:tcPr/>
                </a:tc>
                <a:tc>
                  <a:txBody>
                    <a:bodyPr/>
                    <a:lstStyle/>
                    <a:p>
                      <a:r>
                        <a:rPr lang="en-US" b="1" dirty="0"/>
                        <a:t>60</a:t>
                      </a:r>
                      <a:endParaRPr lang="en-US" b="1" dirty="0"/>
                    </a:p>
                  </a:txBody>
                  <a:tcPr/>
                </a:tc>
                <a:tc>
                  <a:txBody>
                    <a:bodyPr/>
                    <a:lstStyle/>
                    <a:p>
                      <a:r>
                        <a:rPr lang="en-US" b="1" dirty="0"/>
                        <a:t>80</a:t>
                      </a:r>
                      <a:endParaRPr lang="en-US" b="1" dirty="0"/>
                    </a:p>
                  </a:txBody>
                  <a:tcPr/>
                </a:tc>
                <a:tc>
                  <a:txBody>
                    <a:bodyPr/>
                    <a:lstStyle/>
                    <a:p>
                      <a:r>
                        <a:rPr lang="en-US" b="1" dirty="0"/>
                        <a:t>110</a:t>
                      </a:r>
                      <a:endParaRPr lang="en-US" b="1" dirty="0"/>
                    </a:p>
                  </a:txBody>
                  <a:tcPr/>
                </a:tc>
                <a:tc>
                  <a:txBody>
                    <a:bodyPr/>
                    <a:lstStyle/>
                    <a:p>
                      <a:r>
                        <a:rPr lang="en-US" b="1" dirty="0"/>
                        <a:t>130</a:t>
                      </a:r>
                      <a:endParaRPr lang="en-US" b="1" dirty="0"/>
                    </a:p>
                  </a:txBody>
                  <a:tcPr/>
                </a:tc>
                <a:tc>
                  <a:txBody>
                    <a:bodyPr/>
                    <a:lstStyle/>
                    <a:p>
                      <a:r>
                        <a:rPr lang="en-US" b="1" dirty="0"/>
                        <a:t>130</a:t>
                      </a:r>
                      <a:endParaRPr lang="en-US" b="1" dirty="0"/>
                    </a:p>
                  </a:txBody>
                  <a:tcPr/>
                </a:tc>
                <a:tc>
                  <a:txBody>
                    <a:bodyPr/>
                    <a:lstStyle/>
                    <a:p>
                      <a:r>
                        <a:rPr lang="en-US" b="1" dirty="0"/>
                        <a:t>130</a:t>
                      </a:r>
                      <a:endParaRPr lang="en-US" b="1" dirty="0"/>
                    </a:p>
                  </a:txBody>
                  <a:tcPr/>
                </a:tc>
                <a:tc>
                  <a:txBody>
                    <a:bodyPr/>
                    <a:lstStyle/>
                    <a:p>
                      <a:r>
                        <a:rPr lang="en-US" b="1" dirty="0"/>
                        <a:t>130</a:t>
                      </a:r>
                      <a:endParaRPr lang="en-US" b="1" dirty="0"/>
                    </a:p>
                  </a:txBody>
                  <a:tcPr/>
                </a:tc>
                <a:tc>
                  <a:txBody>
                    <a:bodyPr/>
                    <a:lstStyle/>
                    <a:p>
                      <a:r>
                        <a:rPr lang="en-US" b="1" dirty="0"/>
                        <a:t>130</a:t>
                      </a:r>
                      <a:endParaRPr lang="en-US" b="1" dirty="0"/>
                    </a:p>
                  </a:txBody>
                  <a:tcPr/>
                </a:tc>
              </a:tr>
              <a:tr h="451565">
                <a:tc>
                  <a:txBody>
                    <a:bodyPr/>
                    <a:lstStyle/>
                    <a:p>
                      <a:r>
                        <a:rPr lang="en-US" dirty="0"/>
                        <a:t>4</a:t>
                      </a:r>
                      <a:endParaRPr lang="en-US" b="1" dirty="0"/>
                    </a:p>
                  </a:txBody>
                  <a:tcPr/>
                </a:tc>
                <a:tc>
                  <a:txBody>
                    <a:bodyPr/>
                    <a:lstStyle/>
                    <a:p>
                      <a:r>
                        <a:rPr lang="en-US" b="1" dirty="0"/>
                        <a:t>0</a:t>
                      </a:r>
                      <a:endParaRPr lang="en-US" b="1" dirty="0"/>
                    </a:p>
                  </a:txBody>
                  <a:tcPr/>
                </a:tc>
                <a:tc>
                  <a:txBody>
                    <a:bodyPr/>
                    <a:lstStyle/>
                    <a:p>
                      <a:r>
                        <a:rPr lang="en-US" b="1" dirty="0"/>
                        <a:t>20</a:t>
                      </a:r>
                      <a:endParaRPr lang="en-US" b="1" dirty="0"/>
                    </a:p>
                  </a:txBody>
                  <a:tcPr/>
                </a:tc>
                <a:tc>
                  <a:txBody>
                    <a:bodyPr/>
                    <a:lstStyle/>
                    <a:p>
                      <a:r>
                        <a:rPr lang="en-US" b="1" dirty="0"/>
                        <a:t>50</a:t>
                      </a:r>
                      <a:endParaRPr lang="en-US" b="1" dirty="0"/>
                    </a:p>
                  </a:txBody>
                  <a:tcPr/>
                </a:tc>
                <a:tc>
                  <a:txBody>
                    <a:bodyPr/>
                    <a:lstStyle/>
                    <a:p>
                      <a:r>
                        <a:rPr lang="en-US" b="1" dirty="0"/>
                        <a:t>60</a:t>
                      </a:r>
                      <a:endParaRPr lang="en-US" b="1" dirty="0"/>
                    </a:p>
                  </a:txBody>
                  <a:tcPr/>
                </a:tc>
                <a:tc>
                  <a:txBody>
                    <a:bodyPr/>
                    <a:lstStyle/>
                    <a:p>
                      <a:r>
                        <a:rPr lang="en-US" b="1" dirty="0">
                          <a:solidFill>
                            <a:schemeClr val="tx1"/>
                          </a:solidFill>
                        </a:rPr>
                        <a:t>80</a:t>
                      </a:r>
                      <a:endParaRPr lang="en-US" b="1" dirty="0">
                        <a:solidFill>
                          <a:schemeClr val="tx1"/>
                        </a:solidFill>
                      </a:endParaRPr>
                    </a:p>
                  </a:txBody>
                  <a:tcPr/>
                </a:tc>
                <a:tc>
                  <a:txBody>
                    <a:bodyPr/>
                    <a:lstStyle/>
                    <a:p>
                      <a:r>
                        <a:rPr lang="en-US" b="1" dirty="0">
                          <a:solidFill>
                            <a:schemeClr val="tx1"/>
                          </a:solidFill>
                        </a:rPr>
                        <a:t>110</a:t>
                      </a:r>
                      <a:endParaRPr lang="en-US" b="1" dirty="0">
                        <a:solidFill>
                          <a:schemeClr val="tx1"/>
                        </a:solidFill>
                      </a:endParaRPr>
                    </a:p>
                  </a:txBody>
                  <a:tcPr/>
                </a:tc>
                <a:tc>
                  <a:txBody>
                    <a:bodyPr/>
                    <a:lstStyle/>
                    <a:p>
                      <a:r>
                        <a:rPr lang="en-US" b="1" dirty="0"/>
                        <a:t>130</a:t>
                      </a:r>
                      <a:endParaRPr lang="en-US" b="1" dirty="0"/>
                    </a:p>
                  </a:txBody>
                  <a:tcPr/>
                </a:tc>
                <a:tc>
                  <a:txBody>
                    <a:bodyPr/>
                    <a:lstStyle/>
                    <a:p>
                      <a:r>
                        <a:rPr lang="en-US" b="1" dirty="0"/>
                        <a:t>130</a:t>
                      </a:r>
                      <a:endParaRPr lang="en-US" b="1" dirty="0"/>
                    </a:p>
                  </a:txBody>
                  <a:tcPr/>
                </a:tc>
                <a:tc>
                  <a:txBody>
                    <a:bodyPr/>
                    <a:lstStyle/>
                    <a:p>
                      <a:r>
                        <a:rPr lang="en-US" b="1" dirty="0"/>
                        <a:t>130</a:t>
                      </a:r>
                      <a:endParaRPr lang="en-US" b="1" dirty="0"/>
                    </a:p>
                  </a:txBody>
                  <a:tcPr/>
                </a:tc>
                <a:tc>
                  <a:txBody>
                    <a:bodyPr/>
                    <a:lstStyle/>
                    <a:p>
                      <a:r>
                        <a:rPr lang="en-US" b="1" dirty="0"/>
                        <a:t>140</a:t>
                      </a:r>
                      <a:endParaRPr lang="en-US" b="1" dirty="0"/>
                    </a:p>
                  </a:txBody>
                  <a:tcPr/>
                </a:tc>
                <a:tc>
                  <a:txBody>
                    <a:bodyPr/>
                    <a:lstStyle/>
                    <a:p>
                      <a:r>
                        <a:rPr lang="en-US" b="1" dirty="0"/>
                        <a:t>160</a:t>
                      </a:r>
                      <a:endParaRPr lang="en-US" b="1" dirty="0"/>
                    </a:p>
                  </a:txBody>
                  <a:tcPr/>
                </a:tc>
              </a:tr>
              <a:tr h="451565">
                <a:tc>
                  <a:txBody>
                    <a:bodyPr/>
                    <a:lstStyle/>
                    <a:p>
                      <a:r>
                        <a:rPr lang="en-US" dirty="0"/>
                        <a:t>5</a:t>
                      </a:r>
                      <a:endParaRPr lang="en-US" b="1" dirty="0"/>
                    </a:p>
                  </a:txBody>
                  <a:tcPr/>
                </a:tc>
                <a:tc>
                  <a:txBody>
                    <a:bodyPr/>
                    <a:lstStyle/>
                    <a:p>
                      <a:r>
                        <a:rPr lang="en-US" b="1" dirty="0"/>
                        <a:t>0</a:t>
                      </a:r>
                      <a:endParaRPr lang="en-US" b="1" dirty="0"/>
                    </a:p>
                  </a:txBody>
                  <a:tcPr/>
                </a:tc>
                <a:tc>
                  <a:txBody>
                    <a:bodyPr/>
                    <a:lstStyle/>
                    <a:p>
                      <a:r>
                        <a:rPr lang="en-US" b="1" dirty="0"/>
                        <a:t>20</a:t>
                      </a:r>
                      <a:endParaRPr lang="en-US" b="1" dirty="0"/>
                    </a:p>
                  </a:txBody>
                  <a:tcPr/>
                </a:tc>
                <a:tc>
                  <a:txBody>
                    <a:bodyPr/>
                    <a:lstStyle/>
                    <a:p>
                      <a:r>
                        <a:rPr lang="en-US" b="1" dirty="0"/>
                        <a:t>50</a:t>
                      </a:r>
                      <a:endParaRPr lang="en-US" b="1" dirty="0"/>
                    </a:p>
                  </a:txBody>
                  <a:tcPr/>
                </a:tc>
                <a:tc>
                  <a:txBody>
                    <a:bodyPr/>
                    <a:lstStyle/>
                    <a:p>
                      <a:r>
                        <a:rPr lang="en-US" b="1" dirty="0"/>
                        <a:t>60</a:t>
                      </a:r>
                      <a:endParaRPr lang="en-US" b="1" dirty="0"/>
                    </a:p>
                  </a:txBody>
                  <a:tcPr/>
                </a:tc>
                <a:tc>
                  <a:txBody>
                    <a:bodyPr/>
                    <a:lstStyle/>
                    <a:p>
                      <a:r>
                        <a:rPr lang="en-US" b="1" dirty="0"/>
                        <a:t>80</a:t>
                      </a:r>
                      <a:endParaRPr lang="en-US" b="1" dirty="0"/>
                    </a:p>
                  </a:txBody>
                  <a:tcPr/>
                </a:tc>
                <a:tc>
                  <a:txBody>
                    <a:bodyPr/>
                    <a:lstStyle/>
                    <a:p>
                      <a:r>
                        <a:rPr lang="en-US" b="1" dirty="0">
                          <a:solidFill>
                            <a:schemeClr val="tx1"/>
                          </a:solidFill>
                        </a:rPr>
                        <a:t>110</a:t>
                      </a:r>
                      <a:endParaRPr lang="en-US" b="1" dirty="0">
                        <a:solidFill>
                          <a:schemeClr val="tx1"/>
                        </a:solidFill>
                      </a:endParaRPr>
                    </a:p>
                  </a:txBody>
                  <a:tcPr/>
                </a:tc>
                <a:tc>
                  <a:txBody>
                    <a:bodyPr/>
                    <a:lstStyle/>
                    <a:p>
                      <a:r>
                        <a:rPr lang="en-US" b="1" dirty="0"/>
                        <a:t>130</a:t>
                      </a:r>
                      <a:endParaRPr lang="en-US" b="1" dirty="0"/>
                    </a:p>
                  </a:txBody>
                  <a:tcPr/>
                </a:tc>
                <a:tc>
                  <a:txBody>
                    <a:bodyPr/>
                    <a:lstStyle/>
                    <a:p>
                      <a:r>
                        <a:rPr lang="en-US" b="1" dirty="0"/>
                        <a:t>130</a:t>
                      </a:r>
                      <a:endParaRPr lang="en-US" b="1" dirty="0"/>
                    </a:p>
                  </a:txBody>
                  <a:tcPr/>
                </a:tc>
                <a:tc>
                  <a:txBody>
                    <a:bodyPr/>
                    <a:lstStyle/>
                    <a:p>
                      <a:r>
                        <a:rPr lang="en-US" b="1" dirty="0"/>
                        <a:t>140</a:t>
                      </a:r>
                      <a:endParaRPr lang="en-US" b="1" dirty="0"/>
                    </a:p>
                  </a:txBody>
                  <a:tcPr/>
                </a:tc>
                <a:tc>
                  <a:txBody>
                    <a:bodyPr/>
                    <a:lstStyle/>
                    <a:p>
                      <a:r>
                        <a:rPr lang="en-US" b="1" dirty="0"/>
                        <a:t>150</a:t>
                      </a:r>
                      <a:endParaRPr lang="en-US" b="1" dirty="0"/>
                    </a:p>
                  </a:txBody>
                  <a:tcPr/>
                </a:tc>
                <a:tc>
                  <a:txBody>
                    <a:bodyPr/>
                    <a:lstStyle/>
                    <a:p>
                      <a:r>
                        <a:rPr lang="en-US" b="1" dirty="0"/>
                        <a:t>180</a:t>
                      </a:r>
                      <a:endParaRPr lang="en-US" b="1" dirty="0"/>
                    </a:p>
                  </a:txBody>
                  <a:tcPr/>
                </a:tc>
              </a:tr>
              <a:tr h="451565">
                <a:tc>
                  <a:txBody>
                    <a:bodyPr/>
                    <a:lstStyle/>
                    <a:p>
                      <a:r>
                        <a:rPr lang="en-US" dirty="0"/>
                        <a:t>6</a:t>
                      </a:r>
                      <a:endParaRPr lang="en-US" b="1" dirty="0"/>
                    </a:p>
                  </a:txBody>
                  <a:tcPr/>
                </a:tc>
                <a:tc>
                  <a:txBody>
                    <a:bodyPr/>
                    <a:lstStyle/>
                    <a:p>
                      <a:r>
                        <a:rPr lang="en-US" b="1" dirty="0"/>
                        <a:t>0</a:t>
                      </a:r>
                      <a:endParaRPr lang="en-US" b="1" dirty="0"/>
                    </a:p>
                  </a:txBody>
                  <a:tcPr/>
                </a:tc>
                <a:tc>
                  <a:txBody>
                    <a:bodyPr/>
                    <a:lstStyle/>
                    <a:p>
                      <a:r>
                        <a:rPr lang="en-US" b="1" dirty="0"/>
                        <a:t>20</a:t>
                      </a:r>
                      <a:endParaRPr lang="en-US" b="1" dirty="0"/>
                    </a:p>
                  </a:txBody>
                  <a:tcPr/>
                </a:tc>
                <a:tc>
                  <a:txBody>
                    <a:bodyPr/>
                    <a:lstStyle/>
                    <a:p>
                      <a:r>
                        <a:rPr lang="en-US" b="1" dirty="0"/>
                        <a:t>50</a:t>
                      </a:r>
                      <a:endParaRPr lang="en-US" b="1" dirty="0"/>
                    </a:p>
                  </a:txBody>
                  <a:tcPr/>
                </a:tc>
                <a:tc>
                  <a:txBody>
                    <a:bodyPr/>
                    <a:lstStyle/>
                    <a:p>
                      <a:r>
                        <a:rPr lang="en-US" b="1" dirty="0"/>
                        <a:t>60</a:t>
                      </a:r>
                      <a:endParaRPr lang="en-US" b="1" dirty="0"/>
                    </a:p>
                  </a:txBody>
                  <a:tcPr/>
                </a:tc>
                <a:tc>
                  <a:txBody>
                    <a:bodyPr/>
                    <a:lstStyle/>
                    <a:p>
                      <a:r>
                        <a:rPr lang="en-US" b="1" dirty="0"/>
                        <a:t>80</a:t>
                      </a:r>
                      <a:endParaRPr lang="en-US" b="1" dirty="0"/>
                    </a:p>
                  </a:txBody>
                  <a:tcPr/>
                </a:tc>
                <a:tc>
                  <a:txBody>
                    <a:bodyPr/>
                    <a:lstStyle/>
                    <a:p>
                      <a:r>
                        <a:rPr lang="en-US" b="1" dirty="0">
                          <a:solidFill>
                            <a:schemeClr val="tx1"/>
                          </a:solidFill>
                        </a:rPr>
                        <a:t>110</a:t>
                      </a:r>
                      <a:endParaRPr lang="en-US" b="1" dirty="0">
                        <a:solidFill>
                          <a:schemeClr val="tx1"/>
                        </a:solidFill>
                      </a:endParaRPr>
                    </a:p>
                  </a:txBody>
                  <a:tcPr/>
                </a:tc>
                <a:tc>
                  <a:txBody>
                    <a:bodyPr/>
                    <a:lstStyle/>
                    <a:p>
                      <a:r>
                        <a:rPr lang="en-US" b="1" dirty="0">
                          <a:solidFill>
                            <a:srgbClr val="FF0000"/>
                          </a:solidFill>
                        </a:rPr>
                        <a:t>?</a:t>
                      </a:r>
                      <a:endParaRPr lang="en-US" b="1" dirty="0">
                        <a:solidFill>
                          <a:srgbClr val="FF0000"/>
                        </a:solidFill>
                      </a:endParaRPr>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dirty="0"/>
                    </a:p>
                  </a:txBody>
                  <a:tcPr/>
                </a:tc>
              </a:tr>
            </a:tbl>
          </a:graphicData>
        </a:graphic>
      </p:graphicFrame>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
        <p:nvSpPr>
          <p:cNvPr id="6" name="TextBox 5"/>
          <p:cNvSpPr txBox="1"/>
          <p:nvPr/>
        </p:nvSpPr>
        <p:spPr>
          <a:xfrm>
            <a:off x="3235568" y="961292"/>
            <a:ext cx="394660" cy="369332"/>
          </a:xfrm>
          <a:prstGeom prst="rect">
            <a:avLst/>
          </a:prstGeom>
          <a:noFill/>
        </p:spPr>
        <p:txBody>
          <a:bodyPr wrap="none" rtlCol="0">
            <a:spAutoFit/>
          </a:bodyPr>
          <a:lstStyle/>
          <a:p>
            <a:r>
              <a:rPr lang="en-US" b="1" dirty="0"/>
              <a:t>W</a:t>
            </a:r>
            <a:endParaRPr lang="en-US" b="1" dirty="0"/>
          </a:p>
        </p:txBody>
      </p:sp>
      <p:sp>
        <p:nvSpPr>
          <p:cNvPr id="7" name="TextBox 6"/>
          <p:cNvSpPr txBox="1"/>
          <p:nvPr/>
        </p:nvSpPr>
        <p:spPr>
          <a:xfrm>
            <a:off x="2649414" y="1500554"/>
            <a:ext cx="398585" cy="369332"/>
          </a:xfrm>
          <a:prstGeom prst="rect">
            <a:avLst/>
          </a:prstGeom>
          <a:noFill/>
        </p:spPr>
        <p:txBody>
          <a:bodyPr wrap="square" rtlCol="0">
            <a:spAutoFit/>
          </a:bodyPr>
          <a:lstStyle/>
          <a:p>
            <a:r>
              <a:rPr lang="en-US" b="1" dirty="0"/>
              <a:t>I </a:t>
            </a:r>
            <a:endParaRPr lang="en-US" b="1" dirty="0"/>
          </a:p>
        </p:txBody>
      </p:sp>
      <p:graphicFrame>
        <p:nvGraphicFramePr>
          <p:cNvPr id="8" name="Table 8"/>
          <p:cNvGraphicFramePr>
            <a:graphicFrameLocks noGrp="1"/>
          </p:cNvGraphicFramePr>
          <p:nvPr/>
        </p:nvGraphicFramePr>
        <p:xfrm>
          <a:off x="744442" y="1685220"/>
          <a:ext cx="1598228" cy="3992880"/>
        </p:xfrm>
        <a:graphic>
          <a:graphicData uri="http://schemas.openxmlformats.org/drawingml/2006/table">
            <a:tbl>
              <a:tblPr firstRow="1" bandRow="1">
                <a:tableStyleId>{2A488322-F2BA-4B5B-9748-0D474271808F}</a:tableStyleId>
              </a:tblPr>
              <a:tblGrid>
                <a:gridCol w="799114"/>
                <a:gridCol w="799114"/>
              </a:tblGrid>
              <a:tr h="363118">
                <a:tc>
                  <a:txBody>
                    <a:bodyPr/>
                    <a:lstStyle/>
                    <a:p>
                      <a:r>
                        <a:rPr lang="en-US" sz="2800" dirty="0"/>
                        <a:t>Pi</a:t>
                      </a:r>
                      <a:endParaRPr lang="en-US" sz="2800" dirty="0"/>
                    </a:p>
                  </a:txBody>
                  <a:tcPr/>
                </a:tc>
                <a:tc>
                  <a:txBody>
                    <a:bodyPr/>
                    <a:lstStyle/>
                    <a:p>
                      <a:r>
                        <a:rPr lang="en-US" sz="2800" dirty="0"/>
                        <a:t>Wi</a:t>
                      </a:r>
                      <a:endParaRPr lang="en-US" sz="2800" dirty="0"/>
                    </a:p>
                  </a:txBody>
                  <a:tcPr/>
                </a:tc>
              </a:tr>
              <a:tr h="363118">
                <a:tc>
                  <a:txBody>
                    <a:bodyPr/>
                    <a:lstStyle/>
                    <a:p>
                      <a:r>
                        <a:rPr lang="en-US" sz="2800" dirty="0">
                          <a:solidFill>
                            <a:srgbClr val="FF0000"/>
                          </a:solidFill>
                        </a:rPr>
                        <a:t>20</a:t>
                      </a:r>
                      <a:endParaRPr lang="en-US" sz="2800" dirty="0">
                        <a:solidFill>
                          <a:srgbClr val="FF0000"/>
                        </a:solidFill>
                      </a:endParaRPr>
                    </a:p>
                  </a:txBody>
                  <a:tcPr/>
                </a:tc>
                <a:tc>
                  <a:txBody>
                    <a:bodyPr/>
                    <a:lstStyle/>
                    <a:p>
                      <a:r>
                        <a:rPr lang="en-US" sz="2800" dirty="0">
                          <a:solidFill>
                            <a:srgbClr val="FF0000"/>
                          </a:solidFill>
                        </a:rPr>
                        <a:t>1</a:t>
                      </a:r>
                      <a:endParaRPr lang="en-US" sz="2800" dirty="0">
                        <a:solidFill>
                          <a:srgbClr val="FF0000"/>
                        </a:solidFill>
                      </a:endParaRPr>
                    </a:p>
                  </a:txBody>
                  <a:tcPr/>
                </a:tc>
              </a:tr>
              <a:tr h="363118">
                <a:tc>
                  <a:txBody>
                    <a:bodyPr/>
                    <a:lstStyle/>
                    <a:p>
                      <a:r>
                        <a:rPr lang="en-US" sz="2800" dirty="0">
                          <a:solidFill>
                            <a:srgbClr val="FF0000"/>
                          </a:solidFill>
                        </a:rPr>
                        <a:t>50</a:t>
                      </a:r>
                      <a:endParaRPr lang="en-US" sz="2800" dirty="0">
                        <a:solidFill>
                          <a:srgbClr val="FF0000"/>
                        </a:solidFill>
                      </a:endParaRPr>
                    </a:p>
                  </a:txBody>
                  <a:tcPr/>
                </a:tc>
                <a:tc>
                  <a:txBody>
                    <a:bodyPr/>
                    <a:lstStyle/>
                    <a:p>
                      <a:r>
                        <a:rPr lang="en-US" sz="2800" dirty="0">
                          <a:solidFill>
                            <a:srgbClr val="FF0000"/>
                          </a:solidFill>
                        </a:rPr>
                        <a:t>2</a:t>
                      </a:r>
                      <a:endParaRPr lang="en-US" sz="2800" dirty="0">
                        <a:solidFill>
                          <a:srgbClr val="FF0000"/>
                        </a:solidFill>
                      </a:endParaRPr>
                    </a:p>
                  </a:txBody>
                  <a:tcPr/>
                </a:tc>
              </a:tr>
              <a:tr h="363118">
                <a:tc>
                  <a:txBody>
                    <a:bodyPr/>
                    <a:lstStyle/>
                    <a:p>
                      <a:r>
                        <a:rPr lang="en-US" sz="2800" dirty="0">
                          <a:solidFill>
                            <a:srgbClr val="FF0000"/>
                          </a:solidFill>
                        </a:rPr>
                        <a:t>60</a:t>
                      </a:r>
                      <a:endParaRPr lang="en-US" sz="2800" dirty="0">
                        <a:solidFill>
                          <a:srgbClr val="FF0000"/>
                        </a:solidFill>
                      </a:endParaRPr>
                    </a:p>
                  </a:txBody>
                  <a:tcPr/>
                </a:tc>
                <a:tc>
                  <a:txBody>
                    <a:bodyPr/>
                    <a:lstStyle/>
                    <a:p>
                      <a:r>
                        <a:rPr lang="en-US" sz="2800" dirty="0">
                          <a:solidFill>
                            <a:srgbClr val="FF0000"/>
                          </a:solidFill>
                        </a:rPr>
                        <a:t>3</a:t>
                      </a:r>
                      <a:endParaRPr lang="en-US" sz="2800" dirty="0">
                        <a:solidFill>
                          <a:srgbClr val="FF0000"/>
                        </a:solidFill>
                      </a:endParaRPr>
                    </a:p>
                  </a:txBody>
                  <a:tcPr/>
                </a:tc>
              </a:tr>
              <a:tr h="363118">
                <a:tc>
                  <a:txBody>
                    <a:bodyPr/>
                    <a:lstStyle/>
                    <a:p>
                      <a:r>
                        <a:rPr lang="en-US" sz="2800" dirty="0">
                          <a:solidFill>
                            <a:srgbClr val="FF0000"/>
                          </a:solidFill>
                        </a:rPr>
                        <a:t>30</a:t>
                      </a:r>
                      <a:endParaRPr lang="en-US" sz="2800" dirty="0">
                        <a:solidFill>
                          <a:srgbClr val="FF0000"/>
                        </a:solidFill>
                      </a:endParaRPr>
                    </a:p>
                  </a:txBody>
                  <a:tcPr/>
                </a:tc>
                <a:tc>
                  <a:txBody>
                    <a:bodyPr/>
                    <a:lstStyle/>
                    <a:p>
                      <a:r>
                        <a:rPr lang="en-US" sz="2800" dirty="0">
                          <a:solidFill>
                            <a:srgbClr val="FF0000"/>
                          </a:solidFill>
                        </a:rPr>
                        <a:t>4</a:t>
                      </a:r>
                      <a:endParaRPr lang="en-US" sz="2800" dirty="0">
                        <a:solidFill>
                          <a:srgbClr val="FF0000"/>
                        </a:solidFill>
                      </a:endParaRPr>
                    </a:p>
                  </a:txBody>
                  <a:tcPr/>
                </a:tc>
              </a:tr>
              <a:tr h="363118">
                <a:tc>
                  <a:txBody>
                    <a:bodyPr/>
                    <a:lstStyle/>
                    <a:p>
                      <a:r>
                        <a:rPr lang="en-US" sz="2800" dirty="0">
                          <a:solidFill>
                            <a:srgbClr val="FF0000"/>
                          </a:solidFill>
                        </a:rPr>
                        <a:t>70</a:t>
                      </a:r>
                      <a:endParaRPr lang="en-US" sz="2800" dirty="0">
                        <a:solidFill>
                          <a:srgbClr val="FF0000"/>
                        </a:solidFill>
                      </a:endParaRPr>
                    </a:p>
                  </a:txBody>
                  <a:tcPr/>
                </a:tc>
                <a:tc>
                  <a:txBody>
                    <a:bodyPr/>
                    <a:lstStyle/>
                    <a:p>
                      <a:r>
                        <a:rPr lang="en-US" sz="2800" dirty="0">
                          <a:solidFill>
                            <a:srgbClr val="FF0000"/>
                          </a:solidFill>
                        </a:rPr>
                        <a:t>5</a:t>
                      </a:r>
                      <a:endParaRPr lang="en-US" sz="2800" dirty="0">
                        <a:solidFill>
                          <a:srgbClr val="FF0000"/>
                        </a:solidFill>
                      </a:endParaRPr>
                    </a:p>
                  </a:txBody>
                  <a:tcPr/>
                </a:tc>
              </a:tr>
              <a:tr h="363118">
                <a:tc>
                  <a:txBody>
                    <a:bodyPr/>
                    <a:lstStyle/>
                    <a:p>
                      <a:r>
                        <a:rPr lang="en-US" sz="2800" dirty="0"/>
                        <a:t>90</a:t>
                      </a:r>
                      <a:endParaRPr lang="en-US" sz="2800" dirty="0"/>
                    </a:p>
                  </a:txBody>
                  <a:tcPr/>
                </a:tc>
                <a:tc>
                  <a:txBody>
                    <a:bodyPr/>
                    <a:lstStyle/>
                    <a:p>
                      <a:r>
                        <a:rPr lang="en-US" sz="2800" dirty="0"/>
                        <a:t>6</a:t>
                      </a:r>
                      <a:endParaRPr lang="en-US" sz="2800" dirty="0"/>
                    </a:p>
                  </a:txBody>
                  <a:tcPr/>
                </a:tc>
              </a:tr>
              <a:tr h="363118">
                <a:tc>
                  <a:txBody>
                    <a:bodyPr/>
                    <a:lstStyle/>
                    <a:p>
                      <a:endParaRPr lang="en-US" dirty="0"/>
                    </a:p>
                  </a:txBody>
                  <a:tcPr/>
                </a:tc>
                <a:tc>
                  <a:txBody>
                    <a:bodyPr/>
                    <a:lstStyle/>
                    <a:p>
                      <a:endParaRPr lang="en-US" dirty="0"/>
                    </a:p>
                  </a:txBody>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Formula</a:t>
            </a:r>
            <a:endParaRPr lang="en-US" dirty="0"/>
          </a:p>
        </p:txBody>
      </p:sp>
      <p:sp>
        <p:nvSpPr>
          <p:cNvPr id="3" name="Content Placeholder 2"/>
          <p:cNvSpPr>
            <a:spLocks noGrp="1"/>
          </p:cNvSpPr>
          <p:nvPr>
            <p:ph idx="1"/>
          </p:nvPr>
        </p:nvSpPr>
        <p:spPr/>
        <p:txBody>
          <a:bodyPr>
            <a:normAutofit lnSpcReduction="10000"/>
          </a:bodyPr>
          <a:lstStyle/>
          <a:p>
            <a:r>
              <a:rPr lang="en-GB" i="1" dirty="0"/>
              <a:t>V</a:t>
            </a:r>
            <a:r>
              <a:rPr lang="en-GB" dirty="0"/>
              <a:t>[</a:t>
            </a:r>
            <a:r>
              <a:rPr lang="en-GB" i="1" dirty="0" err="1"/>
              <a:t>i</a:t>
            </a:r>
            <a:r>
              <a:rPr lang="en-GB" i="1" dirty="0"/>
              <a:t>, w</a:t>
            </a:r>
            <a:r>
              <a:rPr lang="en-GB" dirty="0"/>
              <a:t>] = Max(</a:t>
            </a:r>
            <a:r>
              <a:rPr lang="en-GB" i="1" dirty="0"/>
              <a:t>V </a:t>
            </a:r>
            <a:r>
              <a:rPr lang="en-GB" dirty="0"/>
              <a:t>[</a:t>
            </a:r>
            <a:r>
              <a:rPr lang="en-GB" i="1" dirty="0" err="1"/>
              <a:t>i</a:t>
            </a:r>
            <a:r>
              <a:rPr lang="en-GB" i="1" dirty="0"/>
              <a:t> - </a:t>
            </a:r>
            <a:r>
              <a:rPr lang="en-GB" dirty="0"/>
              <a:t>1, </a:t>
            </a:r>
            <a:r>
              <a:rPr lang="en-GB" i="1" dirty="0"/>
              <a:t>w</a:t>
            </a:r>
            <a:r>
              <a:rPr lang="en-GB" dirty="0"/>
              <a:t>], </a:t>
            </a:r>
            <a:r>
              <a:rPr lang="en-GB" i="1" dirty="0"/>
              <a:t>V</a:t>
            </a:r>
            <a:r>
              <a:rPr lang="en-GB" dirty="0"/>
              <a:t>[</a:t>
            </a:r>
            <a:r>
              <a:rPr lang="en-GB" i="1" dirty="0" err="1"/>
              <a:t>i</a:t>
            </a:r>
            <a:r>
              <a:rPr lang="en-GB" i="1" dirty="0"/>
              <a:t> </a:t>
            </a:r>
            <a:r>
              <a:rPr lang="en-GB" dirty="0"/>
              <a:t>- 1, </a:t>
            </a:r>
            <a:r>
              <a:rPr lang="en-GB" i="1" dirty="0"/>
              <a:t>w </a:t>
            </a:r>
            <a:r>
              <a:rPr lang="en-GB" dirty="0"/>
              <a:t>- </a:t>
            </a:r>
            <a:r>
              <a:rPr lang="en-GB" i="1" dirty="0" err="1"/>
              <a:t>wi</a:t>
            </a:r>
            <a:r>
              <a:rPr lang="en-GB" dirty="0"/>
              <a:t>] + Pi) </a:t>
            </a:r>
            <a:endParaRPr lang="en-GB" dirty="0"/>
          </a:p>
          <a:p>
            <a:endParaRPr lang="en-GB" dirty="0"/>
          </a:p>
          <a:p>
            <a:pPr marL="0" indent="0">
              <a:buNone/>
            </a:pPr>
            <a:r>
              <a:rPr lang="en-GB" dirty="0"/>
              <a:t>at </a:t>
            </a:r>
            <a:r>
              <a:rPr lang="en-GB" i="1" dirty="0" err="1"/>
              <a:t>i</a:t>
            </a:r>
            <a:r>
              <a:rPr lang="en-GB" i="1" dirty="0"/>
              <a:t> </a:t>
            </a:r>
            <a:r>
              <a:rPr lang="en-GB" dirty="0"/>
              <a:t>= 6, </a:t>
            </a:r>
            <a:r>
              <a:rPr lang="en-GB" i="1" dirty="0"/>
              <a:t>w </a:t>
            </a:r>
            <a:r>
              <a:rPr lang="en-GB" dirty="0"/>
              <a:t>= 6: </a:t>
            </a:r>
            <a:endParaRPr lang="en-GB" dirty="0">
              <a:effectLst/>
            </a:endParaRPr>
          </a:p>
          <a:p>
            <a:endParaRPr lang="en-GB" dirty="0"/>
          </a:p>
          <a:p>
            <a:pPr marL="0" indent="0">
              <a:buNone/>
            </a:pPr>
            <a:r>
              <a:rPr lang="en-GB" dirty="0"/>
              <a:t>Then</a:t>
            </a:r>
            <a:endParaRPr lang="en-GB" dirty="0"/>
          </a:p>
          <a:p>
            <a:pPr marL="0" indent="0">
              <a:buNone/>
            </a:pPr>
            <a:r>
              <a:rPr lang="en-GB" dirty="0"/>
              <a:t>          </a:t>
            </a:r>
            <a:r>
              <a:rPr lang="en-GB" i="1" dirty="0"/>
              <a:t>V</a:t>
            </a:r>
            <a:r>
              <a:rPr lang="en-GB" dirty="0"/>
              <a:t>[</a:t>
            </a:r>
            <a:r>
              <a:rPr lang="en-GB" i="1" dirty="0"/>
              <a:t>6, 6</a:t>
            </a:r>
            <a:r>
              <a:rPr lang="en-GB" dirty="0"/>
              <a:t>] = Max(</a:t>
            </a:r>
            <a:r>
              <a:rPr lang="en-GB" i="1" dirty="0"/>
              <a:t>V </a:t>
            </a:r>
            <a:r>
              <a:rPr lang="en-GB" dirty="0"/>
              <a:t>[</a:t>
            </a:r>
            <a:r>
              <a:rPr lang="en-GB" i="1" dirty="0"/>
              <a:t>5</a:t>
            </a:r>
            <a:r>
              <a:rPr lang="en-GB" dirty="0"/>
              <a:t>, </a:t>
            </a:r>
            <a:r>
              <a:rPr lang="en-GB" i="1" dirty="0"/>
              <a:t>6</a:t>
            </a:r>
            <a:r>
              <a:rPr lang="en-GB" dirty="0"/>
              <a:t>],  </a:t>
            </a:r>
            <a:r>
              <a:rPr lang="en-GB" i="1" dirty="0"/>
              <a:t>V</a:t>
            </a:r>
            <a:r>
              <a:rPr lang="en-GB" dirty="0"/>
              <a:t>[</a:t>
            </a:r>
            <a:r>
              <a:rPr lang="en-GB" i="1" dirty="0"/>
              <a:t>5 , 6 - 6</a:t>
            </a:r>
            <a:r>
              <a:rPr lang="en-GB" dirty="0"/>
              <a:t>] + </a:t>
            </a:r>
            <a:r>
              <a:rPr lang="en-GB" dirty="0">
                <a:solidFill>
                  <a:schemeClr val="accent1"/>
                </a:solidFill>
              </a:rPr>
              <a:t>90</a:t>
            </a:r>
            <a:r>
              <a:rPr lang="en-GB" dirty="0"/>
              <a:t>)</a:t>
            </a:r>
            <a:endParaRPr lang="en-GB" dirty="0"/>
          </a:p>
          <a:p>
            <a:pPr marL="0" indent="0">
              <a:buNone/>
            </a:pPr>
            <a:r>
              <a:rPr lang="en-GB" dirty="0"/>
              <a:t>           </a:t>
            </a:r>
            <a:r>
              <a:rPr lang="en-GB" i="1" dirty="0"/>
              <a:t>V</a:t>
            </a:r>
            <a:r>
              <a:rPr lang="en-GB" dirty="0"/>
              <a:t>[</a:t>
            </a:r>
            <a:r>
              <a:rPr lang="en-GB" i="1" dirty="0"/>
              <a:t>6, 6</a:t>
            </a:r>
            <a:r>
              <a:rPr lang="en-GB" dirty="0"/>
              <a:t>] = Max( 130 , 90)</a:t>
            </a:r>
            <a:endParaRPr lang="en-GB" dirty="0"/>
          </a:p>
          <a:p>
            <a:pPr marL="0" indent="0">
              <a:buNone/>
            </a:pPr>
            <a:r>
              <a:rPr lang="en-GB" dirty="0"/>
              <a:t>   </a:t>
            </a:r>
            <a:endParaRPr lang="en-GB" dirty="0"/>
          </a:p>
          <a:p>
            <a:pPr marL="0" indent="0">
              <a:buNone/>
            </a:pPr>
            <a:r>
              <a:rPr lang="en-GB" dirty="0"/>
              <a:t> </a:t>
            </a:r>
            <a:endParaRPr lang="en-GB" dirty="0"/>
          </a:p>
          <a:p>
            <a:endParaRPr lang="en-GB" dirty="0"/>
          </a:p>
          <a:p>
            <a:endParaRPr lang="en-US" dirty="0"/>
          </a:p>
        </p:txBody>
      </p:sp>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p:cNvGraphicFramePr>
            <a:graphicFrameLocks noGrp="1"/>
          </p:cNvGraphicFramePr>
          <p:nvPr>
            <p:ph idx="1"/>
          </p:nvPr>
        </p:nvGraphicFramePr>
        <p:xfrm>
          <a:off x="3235568" y="1523414"/>
          <a:ext cx="8118228" cy="3540713"/>
        </p:xfrm>
        <a:graphic>
          <a:graphicData uri="http://schemas.openxmlformats.org/drawingml/2006/table">
            <a:tbl>
              <a:tblPr firstRow="1" bandRow="1">
                <a:tableStyleId>{93296810-A885-4BE3-A3E7-6D5BEEA58F35}</a:tableStyleId>
              </a:tblPr>
              <a:tblGrid>
                <a:gridCol w="676519"/>
                <a:gridCol w="676519"/>
                <a:gridCol w="676519"/>
                <a:gridCol w="676519"/>
                <a:gridCol w="676519"/>
                <a:gridCol w="676519"/>
                <a:gridCol w="676519"/>
                <a:gridCol w="676519"/>
                <a:gridCol w="676519"/>
                <a:gridCol w="676519"/>
                <a:gridCol w="676519"/>
                <a:gridCol w="676519"/>
              </a:tblGrid>
              <a:tr h="379758">
                <a:tc>
                  <a:txBody>
                    <a:bodyPr/>
                    <a:lstStyle/>
                    <a:p>
                      <a:endParaRPr lang="en-US" b="1" dirty="0"/>
                    </a:p>
                  </a:txBody>
                  <a:tcPr/>
                </a:tc>
                <a:tc>
                  <a:txBody>
                    <a:bodyPr/>
                    <a:lstStyle/>
                    <a:p>
                      <a:r>
                        <a:rPr lang="en-US" dirty="0"/>
                        <a:t>0</a:t>
                      </a:r>
                      <a:endParaRPr lang="en-US" b="1" dirty="0"/>
                    </a:p>
                  </a:txBody>
                  <a:tcPr/>
                </a:tc>
                <a:tc>
                  <a:txBody>
                    <a:bodyPr/>
                    <a:lstStyle/>
                    <a:p>
                      <a:r>
                        <a:rPr lang="en-US" dirty="0"/>
                        <a:t>1</a:t>
                      </a:r>
                      <a:endParaRPr lang="en-US" b="1" dirty="0"/>
                    </a:p>
                  </a:txBody>
                  <a:tcPr/>
                </a:tc>
                <a:tc>
                  <a:txBody>
                    <a:bodyPr/>
                    <a:lstStyle/>
                    <a:p>
                      <a:r>
                        <a:rPr lang="en-US" dirty="0"/>
                        <a:t>2</a:t>
                      </a:r>
                      <a:endParaRPr lang="en-US" b="1" dirty="0"/>
                    </a:p>
                  </a:txBody>
                  <a:tcPr/>
                </a:tc>
                <a:tc>
                  <a:txBody>
                    <a:bodyPr/>
                    <a:lstStyle/>
                    <a:p>
                      <a:r>
                        <a:rPr lang="en-US" dirty="0"/>
                        <a:t>3</a:t>
                      </a:r>
                      <a:endParaRPr lang="en-US" b="1" dirty="0"/>
                    </a:p>
                  </a:txBody>
                  <a:tcPr/>
                </a:tc>
                <a:tc>
                  <a:txBody>
                    <a:bodyPr/>
                    <a:lstStyle/>
                    <a:p>
                      <a:r>
                        <a:rPr lang="en-US" dirty="0"/>
                        <a:t>4</a:t>
                      </a:r>
                      <a:endParaRPr lang="en-US" b="1" dirty="0"/>
                    </a:p>
                  </a:txBody>
                  <a:tcPr/>
                </a:tc>
                <a:tc>
                  <a:txBody>
                    <a:bodyPr/>
                    <a:lstStyle/>
                    <a:p>
                      <a:r>
                        <a:rPr lang="en-US" dirty="0"/>
                        <a:t>5</a:t>
                      </a:r>
                      <a:endParaRPr lang="en-US" b="1" dirty="0"/>
                    </a:p>
                  </a:txBody>
                  <a:tcPr/>
                </a:tc>
                <a:tc>
                  <a:txBody>
                    <a:bodyPr/>
                    <a:lstStyle/>
                    <a:p>
                      <a:r>
                        <a:rPr lang="en-US" dirty="0"/>
                        <a:t>6</a:t>
                      </a:r>
                      <a:endParaRPr lang="en-US" b="1" dirty="0"/>
                    </a:p>
                  </a:txBody>
                  <a:tcPr/>
                </a:tc>
                <a:tc>
                  <a:txBody>
                    <a:bodyPr/>
                    <a:lstStyle/>
                    <a:p>
                      <a:r>
                        <a:rPr lang="en-US" dirty="0"/>
                        <a:t>7</a:t>
                      </a:r>
                      <a:endParaRPr lang="en-US" b="1" dirty="0"/>
                    </a:p>
                  </a:txBody>
                  <a:tcPr/>
                </a:tc>
                <a:tc>
                  <a:txBody>
                    <a:bodyPr/>
                    <a:lstStyle/>
                    <a:p>
                      <a:r>
                        <a:rPr lang="en-US" dirty="0"/>
                        <a:t>8</a:t>
                      </a:r>
                      <a:endParaRPr lang="en-US" b="1" dirty="0"/>
                    </a:p>
                  </a:txBody>
                  <a:tcPr/>
                </a:tc>
                <a:tc>
                  <a:txBody>
                    <a:bodyPr/>
                    <a:lstStyle/>
                    <a:p>
                      <a:r>
                        <a:rPr lang="en-US" dirty="0"/>
                        <a:t>9</a:t>
                      </a:r>
                      <a:endParaRPr lang="en-US" b="1" dirty="0"/>
                    </a:p>
                  </a:txBody>
                  <a:tcPr/>
                </a:tc>
                <a:tc>
                  <a:txBody>
                    <a:bodyPr/>
                    <a:lstStyle/>
                    <a:p>
                      <a:r>
                        <a:rPr lang="en-US" dirty="0"/>
                        <a:t>10</a:t>
                      </a:r>
                      <a:endParaRPr lang="en-US" b="1" dirty="0"/>
                    </a:p>
                  </a:txBody>
                  <a:tcPr/>
                </a:tc>
              </a:tr>
              <a:tr h="451565">
                <a:tc>
                  <a:txBody>
                    <a:bodyPr/>
                    <a:lstStyle/>
                    <a:p>
                      <a:r>
                        <a:rPr lang="en-US"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r>
              <a:tr h="451565">
                <a:tc>
                  <a:txBody>
                    <a:bodyPr/>
                    <a:lstStyle/>
                    <a:p>
                      <a:r>
                        <a:rPr lang="en-US" dirty="0"/>
                        <a:t>1</a:t>
                      </a:r>
                      <a:endParaRPr lang="en-US" b="1" dirty="0"/>
                    </a:p>
                  </a:txBody>
                  <a:tcPr/>
                </a:tc>
                <a:tc>
                  <a:txBody>
                    <a:bodyPr/>
                    <a:lstStyle/>
                    <a:p>
                      <a:r>
                        <a:rPr lang="en-US" b="1" dirty="0"/>
                        <a:t>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r>
              <a:tr h="451565">
                <a:tc>
                  <a:txBody>
                    <a:bodyPr/>
                    <a:lstStyle/>
                    <a:p>
                      <a:r>
                        <a:rPr lang="en-US" dirty="0"/>
                        <a:t>2</a:t>
                      </a:r>
                      <a:endParaRPr lang="en-US" b="1" dirty="0"/>
                    </a:p>
                  </a:txBody>
                  <a:tcPr/>
                </a:tc>
                <a:tc>
                  <a:txBody>
                    <a:bodyPr/>
                    <a:lstStyle/>
                    <a:p>
                      <a:r>
                        <a:rPr lang="en-US" b="1" dirty="0"/>
                        <a:t>0</a:t>
                      </a:r>
                      <a:endParaRPr lang="en-US" b="1" dirty="0"/>
                    </a:p>
                  </a:txBody>
                  <a:tcPr/>
                </a:tc>
                <a:tc>
                  <a:txBody>
                    <a:bodyPr/>
                    <a:lstStyle/>
                    <a:p>
                      <a:r>
                        <a:rPr lang="en-US" b="1" dirty="0"/>
                        <a:t>20</a:t>
                      </a:r>
                      <a:endParaRPr lang="en-US" b="1" dirty="0"/>
                    </a:p>
                  </a:txBody>
                  <a:tcPr/>
                </a:tc>
                <a:tc>
                  <a:txBody>
                    <a:bodyPr/>
                    <a:lstStyle/>
                    <a:p>
                      <a:r>
                        <a:rPr lang="en-US" b="1" dirty="0"/>
                        <a:t>50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r>
              <a:tr h="451565">
                <a:tc>
                  <a:txBody>
                    <a:bodyPr/>
                    <a:lstStyle/>
                    <a:p>
                      <a:r>
                        <a:rPr lang="en-US" dirty="0"/>
                        <a:t>3</a:t>
                      </a:r>
                      <a:endParaRPr lang="en-US" b="1" dirty="0"/>
                    </a:p>
                  </a:txBody>
                  <a:tcPr/>
                </a:tc>
                <a:tc>
                  <a:txBody>
                    <a:bodyPr/>
                    <a:lstStyle/>
                    <a:p>
                      <a:r>
                        <a:rPr lang="en-US" b="1" dirty="0"/>
                        <a:t>0</a:t>
                      </a:r>
                      <a:endParaRPr lang="en-US" b="1" dirty="0"/>
                    </a:p>
                  </a:txBody>
                  <a:tcPr/>
                </a:tc>
                <a:tc>
                  <a:txBody>
                    <a:bodyPr/>
                    <a:lstStyle/>
                    <a:p>
                      <a:r>
                        <a:rPr lang="en-US" b="1" dirty="0"/>
                        <a:t>20</a:t>
                      </a:r>
                      <a:endParaRPr lang="en-US" b="1" dirty="0"/>
                    </a:p>
                  </a:txBody>
                  <a:tcPr/>
                </a:tc>
                <a:tc>
                  <a:txBody>
                    <a:bodyPr/>
                    <a:lstStyle/>
                    <a:p>
                      <a:r>
                        <a:rPr lang="en-US" b="1" dirty="0"/>
                        <a:t>50</a:t>
                      </a:r>
                      <a:endParaRPr lang="en-US" b="1" dirty="0"/>
                    </a:p>
                  </a:txBody>
                  <a:tcPr/>
                </a:tc>
                <a:tc>
                  <a:txBody>
                    <a:bodyPr/>
                    <a:lstStyle/>
                    <a:p>
                      <a:r>
                        <a:rPr lang="en-US" b="1" dirty="0"/>
                        <a:t>60</a:t>
                      </a:r>
                      <a:endParaRPr lang="en-US" b="1" dirty="0"/>
                    </a:p>
                  </a:txBody>
                  <a:tcPr/>
                </a:tc>
                <a:tc>
                  <a:txBody>
                    <a:bodyPr/>
                    <a:lstStyle/>
                    <a:p>
                      <a:r>
                        <a:rPr lang="en-US" b="1" dirty="0"/>
                        <a:t>80</a:t>
                      </a:r>
                      <a:endParaRPr lang="en-US" b="1" dirty="0"/>
                    </a:p>
                  </a:txBody>
                  <a:tcPr/>
                </a:tc>
                <a:tc>
                  <a:txBody>
                    <a:bodyPr/>
                    <a:lstStyle/>
                    <a:p>
                      <a:r>
                        <a:rPr lang="en-US" b="1" dirty="0"/>
                        <a:t>110</a:t>
                      </a:r>
                      <a:endParaRPr lang="en-US" b="1" dirty="0"/>
                    </a:p>
                  </a:txBody>
                  <a:tcPr/>
                </a:tc>
                <a:tc>
                  <a:txBody>
                    <a:bodyPr/>
                    <a:lstStyle/>
                    <a:p>
                      <a:r>
                        <a:rPr lang="en-US" b="1" dirty="0"/>
                        <a:t>130</a:t>
                      </a:r>
                      <a:endParaRPr lang="en-US" b="1" dirty="0"/>
                    </a:p>
                  </a:txBody>
                  <a:tcPr/>
                </a:tc>
                <a:tc>
                  <a:txBody>
                    <a:bodyPr/>
                    <a:lstStyle/>
                    <a:p>
                      <a:r>
                        <a:rPr lang="en-US" b="1" dirty="0"/>
                        <a:t>130</a:t>
                      </a:r>
                      <a:endParaRPr lang="en-US" b="1" dirty="0"/>
                    </a:p>
                  </a:txBody>
                  <a:tcPr/>
                </a:tc>
                <a:tc>
                  <a:txBody>
                    <a:bodyPr/>
                    <a:lstStyle/>
                    <a:p>
                      <a:r>
                        <a:rPr lang="en-US" b="1" dirty="0"/>
                        <a:t>130</a:t>
                      </a:r>
                      <a:endParaRPr lang="en-US" b="1" dirty="0"/>
                    </a:p>
                  </a:txBody>
                  <a:tcPr/>
                </a:tc>
                <a:tc>
                  <a:txBody>
                    <a:bodyPr/>
                    <a:lstStyle/>
                    <a:p>
                      <a:r>
                        <a:rPr lang="en-US" b="1" dirty="0"/>
                        <a:t>130</a:t>
                      </a:r>
                      <a:endParaRPr lang="en-US" b="1" dirty="0"/>
                    </a:p>
                  </a:txBody>
                  <a:tcPr/>
                </a:tc>
                <a:tc>
                  <a:txBody>
                    <a:bodyPr/>
                    <a:lstStyle/>
                    <a:p>
                      <a:r>
                        <a:rPr lang="en-US" b="1" dirty="0"/>
                        <a:t>130</a:t>
                      </a:r>
                      <a:endParaRPr lang="en-US" b="1" dirty="0"/>
                    </a:p>
                  </a:txBody>
                  <a:tcPr/>
                </a:tc>
              </a:tr>
              <a:tr h="451565">
                <a:tc>
                  <a:txBody>
                    <a:bodyPr/>
                    <a:lstStyle/>
                    <a:p>
                      <a:r>
                        <a:rPr lang="en-US" dirty="0"/>
                        <a:t>4</a:t>
                      </a:r>
                      <a:endParaRPr lang="en-US" b="1" dirty="0"/>
                    </a:p>
                  </a:txBody>
                  <a:tcPr/>
                </a:tc>
                <a:tc>
                  <a:txBody>
                    <a:bodyPr/>
                    <a:lstStyle/>
                    <a:p>
                      <a:r>
                        <a:rPr lang="en-US" b="1" dirty="0"/>
                        <a:t>0</a:t>
                      </a:r>
                      <a:endParaRPr lang="en-US" b="1" dirty="0"/>
                    </a:p>
                  </a:txBody>
                  <a:tcPr/>
                </a:tc>
                <a:tc>
                  <a:txBody>
                    <a:bodyPr/>
                    <a:lstStyle/>
                    <a:p>
                      <a:r>
                        <a:rPr lang="en-US" b="1" dirty="0"/>
                        <a:t>20</a:t>
                      </a:r>
                      <a:endParaRPr lang="en-US" b="1" dirty="0"/>
                    </a:p>
                  </a:txBody>
                  <a:tcPr/>
                </a:tc>
                <a:tc>
                  <a:txBody>
                    <a:bodyPr/>
                    <a:lstStyle/>
                    <a:p>
                      <a:r>
                        <a:rPr lang="en-US" b="1" dirty="0"/>
                        <a:t>50</a:t>
                      </a:r>
                      <a:endParaRPr lang="en-US" b="1" dirty="0"/>
                    </a:p>
                  </a:txBody>
                  <a:tcPr/>
                </a:tc>
                <a:tc>
                  <a:txBody>
                    <a:bodyPr/>
                    <a:lstStyle/>
                    <a:p>
                      <a:r>
                        <a:rPr lang="en-US" b="1" dirty="0"/>
                        <a:t>60</a:t>
                      </a:r>
                      <a:endParaRPr lang="en-US" b="1" dirty="0"/>
                    </a:p>
                  </a:txBody>
                  <a:tcPr/>
                </a:tc>
                <a:tc>
                  <a:txBody>
                    <a:bodyPr/>
                    <a:lstStyle/>
                    <a:p>
                      <a:r>
                        <a:rPr lang="en-US" b="1" dirty="0">
                          <a:solidFill>
                            <a:schemeClr val="tx1"/>
                          </a:solidFill>
                        </a:rPr>
                        <a:t>80</a:t>
                      </a:r>
                      <a:endParaRPr lang="en-US" b="1" dirty="0">
                        <a:solidFill>
                          <a:schemeClr val="tx1"/>
                        </a:solidFill>
                      </a:endParaRPr>
                    </a:p>
                  </a:txBody>
                  <a:tcPr/>
                </a:tc>
                <a:tc>
                  <a:txBody>
                    <a:bodyPr/>
                    <a:lstStyle/>
                    <a:p>
                      <a:r>
                        <a:rPr lang="en-US" b="1" dirty="0">
                          <a:solidFill>
                            <a:schemeClr val="tx1"/>
                          </a:solidFill>
                        </a:rPr>
                        <a:t>110</a:t>
                      </a:r>
                      <a:endParaRPr lang="en-US" b="1" dirty="0">
                        <a:solidFill>
                          <a:schemeClr val="tx1"/>
                        </a:solidFill>
                      </a:endParaRPr>
                    </a:p>
                  </a:txBody>
                  <a:tcPr/>
                </a:tc>
                <a:tc>
                  <a:txBody>
                    <a:bodyPr/>
                    <a:lstStyle/>
                    <a:p>
                      <a:r>
                        <a:rPr lang="en-US" b="1" dirty="0"/>
                        <a:t>130</a:t>
                      </a:r>
                      <a:endParaRPr lang="en-US" b="1" dirty="0"/>
                    </a:p>
                  </a:txBody>
                  <a:tcPr/>
                </a:tc>
                <a:tc>
                  <a:txBody>
                    <a:bodyPr/>
                    <a:lstStyle/>
                    <a:p>
                      <a:r>
                        <a:rPr lang="en-US" b="1" dirty="0"/>
                        <a:t>130</a:t>
                      </a:r>
                      <a:endParaRPr lang="en-US" b="1" dirty="0"/>
                    </a:p>
                  </a:txBody>
                  <a:tcPr/>
                </a:tc>
                <a:tc>
                  <a:txBody>
                    <a:bodyPr/>
                    <a:lstStyle/>
                    <a:p>
                      <a:r>
                        <a:rPr lang="en-US" b="1" dirty="0"/>
                        <a:t>130</a:t>
                      </a:r>
                      <a:endParaRPr lang="en-US" b="1" dirty="0"/>
                    </a:p>
                  </a:txBody>
                  <a:tcPr/>
                </a:tc>
                <a:tc>
                  <a:txBody>
                    <a:bodyPr/>
                    <a:lstStyle/>
                    <a:p>
                      <a:r>
                        <a:rPr lang="en-US" b="1" dirty="0"/>
                        <a:t>140</a:t>
                      </a:r>
                      <a:endParaRPr lang="en-US" b="1" dirty="0"/>
                    </a:p>
                  </a:txBody>
                  <a:tcPr/>
                </a:tc>
                <a:tc>
                  <a:txBody>
                    <a:bodyPr/>
                    <a:lstStyle/>
                    <a:p>
                      <a:r>
                        <a:rPr lang="en-US" b="1" dirty="0"/>
                        <a:t>160</a:t>
                      </a:r>
                      <a:endParaRPr lang="en-US" b="1" dirty="0"/>
                    </a:p>
                  </a:txBody>
                  <a:tcPr/>
                </a:tc>
              </a:tr>
              <a:tr h="451565">
                <a:tc>
                  <a:txBody>
                    <a:bodyPr/>
                    <a:lstStyle/>
                    <a:p>
                      <a:r>
                        <a:rPr lang="en-US" dirty="0"/>
                        <a:t>5</a:t>
                      </a:r>
                      <a:endParaRPr lang="en-US" b="1" dirty="0"/>
                    </a:p>
                  </a:txBody>
                  <a:tcPr/>
                </a:tc>
                <a:tc>
                  <a:txBody>
                    <a:bodyPr/>
                    <a:lstStyle/>
                    <a:p>
                      <a:r>
                        <a:rPr lang="en-US" b="1" dirty="0"/>
                        <a:t>0</a:t>
                      </a:r>
                      <a:endParaRPr lang="en-US" b="1" dirty="0"/>
                    </a:p>
                  </a:txBody>
                  <a:tcPr/>
                </a:tc>
                <a:tc>
                  <a:txBody>
                    <a:bodyPr/>
                    <a:lstStyle/>
                    <a:p>
                      <a:r>
                        <a:rPr lang="en-US" b="1" dirty="0"/>
                        <a:t>20</a:t>
                      </a:r>
                      <a:endParaRPr lang="en-US" b="1" dirty="0"/>
                    </a:p>
                  </a:txBody>
                  <a:tcPr/>
                </a:tc>
                <a:tc>
                  <a:txBody>
                    <a:bodyPr/>
                    <a:lstStyle/>
                    <a:p>
                      <a:r>
                        <a:rPr lang="en-US" b="1" dirty="0"/>
                        <a:t>50</a:t>
                      </a:r>
                      <a:endParaRPr lang="en-US" b="1" dirty="0"/>
                    </a:p>
                  </a:txBody>
                  <a:tcPr/>
                </a:tc>
                <a:tc>
                  <a:txBody>
                    <a:bodyPr/>
                    <a:lstStyle/>
                    <a:p>
                      <a:r>
                        <a:rPr lang="en-US" b="1" dirty="0"/>
                        <a:t>60</a:t>
                      </a:r>
                      <a:endParaRPr lang="en-US" b="1" dirty="0"/>
                    </a:p>
                  </a:txBody>
                  <a:tcPr/>
                </a:tc>
                <a:tc>
                  <a:txBody>
                    <a:bodyPr/>
                    <a:lstStyle/>
                    <a:p>
                      <a:r>
                        <a:rPr lang="en-US" b="1" dirty="0"/>
                        <a:t>80</a:t>
                      </a:r>
                      <a:endParaRPr lang="en-US" b="1" dirty="0"/>
                    </a:p>
                  </a:txBody>
                  <a:tcPr/>
                </a:tc>
                <a:tc>
                  <a:txBody>
                    <a:bodyPr/>
                    <a:lstStyle/>
                    <a:p>
                      <a:r>
                        <a:rPr lang="en-US" b="1" dirty="0">
                          <a:solidFill>
                            <a:schemeClr val="tx1"/>
                          </a:solidFill>
                        </a:rPr>
                        <a:t>110</a:t>
                      </a:r>
                      <a:endParaRPr lang="en-US" b="1" dirty="0">
                        <a:solidFill>
                          <a:schemeClr val="tx1"/>
                        </a:solidFill>
                      </a:endParaRPr>
                    </a:p>
                  </a:txBody>
                  <a:tcPr/>
                </a:tc>
                <a:tc>
                  <a:txBody>
                    <a:bodyPr/>
                    <a:lstStyle/>
                    <a:p>
                      <a:r>
                        <a:rPr lang="en-US" b="1" dirty="0"/>
                        <a:t>130</a:t>
                      </a:r>
                      <a:endParaRPr lang="en-US" b="1" dirty="0"/>
                    </a:p>
                  </a:txBody>
                  <a:tcPr/>
                </a:tc>
                <a:tc>
                  <a:txBody>
                    <a:bodyPr/>
                    <a:lstStyle/>
                    <a:p>
                      <a:r>
                        <a:rPr lang="en-US" b="1" dirty="0"/>
                        <a:t>130</a:t>
                      </a:r>
                      <a:endParaRPr lang="en-US" b="1" dirty="0"/>
                    </a:p>
                  </a:txBody>
                  <a:tcPr/>
                </a:tc>
                <a:tc>
                  <a:txBody>
                    <a:bodyPr/>
                    <a:lstStyle/>
                    <a:p>
                      <a:r>
                        <a:rPr lang="en-US" b="1" dirty="0"/>
                        <a:t>140</a:t>
                      </a:r>
                      <a:endParaRPr lang="en-US" b="1" dirty="0"/>
                    </a:p>
                  </a:txBody>
                  <a:tcPr/>
                </a:tc>
                <a:tc>
                  <a:txBody>
                    <a:bodyPr/>
                    <a:lstStyle/>
                    <a:p>
                      <a:r>
                        <a:rPr lang="en-US" b="1" dirty="0"/>
                        <a:t>150</a:t>
                      </a:r>
                      <a:endParaRPr lang="en-US" b="1" dirty="0"/>
                    </a:p>
                  </a:txBody>
                  <a:tcPr/>
                </a:tc>
                <a:tc>
                  <a:txBody>
                    <a:bodyPr/>
                    <a:lstStyle/>
                    <a:p>
                      <a:r>
                        <a:rPr lang="en-US" b="1" dirty="0"/>
                        <a:t>180</a:t>
                      </a:r>
                      <a:endParaRPr lang="en-US" b="1" dirty="0"/>
                    </a:p>
                  </a:txBody>
                  <a:tcPr/>
                </a:tc>
              </a:tr>
              <a:tr h="451565">
                <a:tc>
                  <a:txBody>
                    <a:bodyPr/>
                    <a:lstStyle/>
                    <a:p>
                      <a:r>
                        <a:rPr lang="en-US" dirty="0"/>
                        <a:t>6</a:t>
                      </a:r>
                      <a:endParaRPr lang="en-US" b="1" dirty="0"/>
                    </a:p>
                  </a:txBody>
                  <a:tcPr/>
                </a:tc>
                <a:tc>
                  <a:txBody>
                    <a:bodyPr/>
                    <a:lstStyle/>
                    <a:p>
                      <a:r>
                        <a:rPr lang="en-US" b="1" dirty="0"/>
                        <a:t>0</a:t>
                      </a:r>
                      <a:endParaRPr lang="en-US" b="1" dirty="0"/>
                    </a:p>
                  </a:txBody>
                  <a:tcPr/>
                </a:tc>
                <a:tc>
                  <a:txBody>
                    <a:bodyPr/>
                    <a:lstStyle/>
                    <a:p>
                      <a:r>
                        <a:rPr lang="en-US" b="1" dirty="0"/>
                        <a:t>20</a:t>
                      </a:r>
                      <a:endParaRPr lang="en-US" b="1" dirty="0"/>
                    </a:p>
                  </a:txBody>
                  <a:tcPr/>
                </a:tc>
                <a:tc>
                  <a:txBody>
                    <a:bodyPr/>
                    <a:lstStyle/>
                    <a:p>
                      <a:r>
                        <a:rPr lang="en-US" b="1" dirty="0"/>
                        <a:t>50</a:t>
                      </a:r>
                      <a:endParaRPr lang="en-US" b="1" dirty="0"/>
                    </a:p>
                  </a:txBody>
                  <a:tcPr/>
                </a:tc>
                <a:tc>
                  <a:txBody>
                    <a:bodyPr/>
                    <a:lstStyle/>
                    <a:p>
                      <a:r>
                        <a:rPr lang="en-US" b="1" dirty="0"/>
                        <a:t>60</a:t>
                      </a:r>
                      <a:endParaRPr lang="en-US" b="1" dirty="0"/>
                    </a:p>
                  </a:txBody>
                  <a:tcPr/>
                </a:tc>
                <a:tc>
                  <a:txBody>
                    <a:bodyPr/>
                    <a:lstStyle/>
                    <a:p>
                      <a:r>
                        <a:rPr lang="en-US" b="1" dirty="0"/>
                        <a:t>80</a:t>
                      </a:r>
                      <a:endParaRPr lang="en-US" b="1" dirty="0"/>
                    </a:p>
                  </a:txBody>
                  <a:tcPr/>
                </a:tc>
                <a:tc>
                  <a:txBody>
                    <a:bodyPr/>
                    <a:lstStyle/>
                    <a:p>
                      <a:r>
                        <a:rPr lang="en-US" b="1" dirty="0">
                          <a:solidFill>
                            <a:schemeClr val="tx1"/>
                          </a:solidFill>
                        </a:rPr>
                        <a:t>110</a:t>
                      </a:r>
                      <a:endParaRPr lang="en-US" b="1" dirty="0">
                        <a:solidFill>
                          <a:schemeClr val="tx1"/>
                        </a:solidFill>
                      </a:endParaRPr>
                    </a:p>
                  </a:txBody>
                  <a:tcPr/>
                </a:tc>
                <a:tc>
                  <a:txBody>
                    <a:bodyPr/>
                    <a:lstStyle/>
                    <a:p>
                      <a:r>
                        <a:rPr lang="en-US" b="1" dirty="0">
                          <a:solidFill>
                            <a:srgbClr val="FF0000"/>
                          </a:solidFill>
                        </a:rPr>
                        <a:t>130</a:t>
                      </a:r>
                      <a:endParaRPr lang="en-US" b="1" dirty="0">
                        <a:solidFill>
                          <a:srgbClr val="FF0000"/>
                        </a:solidFill>
                      </a:endParaRPr>
                    </a:p>
                  </a:txBody>
                  <a:tcPr/>
                </a:tc>
                <a:tc>
                  <a:txBody>
                    <a:bodyPr/>
                    <a:lstStyle/>
                    <a:p>
                      <a:r>
                        <a:rPr lang="en-US" b="1" dirty="0"/>
                        <a:t>140</a:t>
                      </a:r>
                      <a:endParaRPr lang="en-US" b="1" dirty="0"/>
                    </a:p>
                  </a:txBody>
                  <a:tcPr/>
                </a:tc>
                <a:tc>
                  <a:txBody>
                    <a:bodyPr/>
                    <a:lstStyle/>
                    <a:p>
                      <a:r>
                        <a:rPr lang="en-US" b="1" dirty="0"/>
                        <a:t>140</a:t>
                      </a:r>
                      <a:endParaRPr lang="en-US" b="1" dirty="0"/>
                    </a:p>
                  </a:txBody>
                  <a:tcPr/>
                </a:tc>
                <a:tc>
                  <a:txBody>
                    <a:bodyPr/>
                    <a:lstStyle/>
                    <a:p>
                      <a:r>
                        <a:rPr lang="en-US" b="1" dirty="0"/>
                        <a:t>150</a:t>
                      </a:r>
                      <a:endParaRPr lang="en-US" b="1" dirty="0"/>
                    </a:p>
                  </a:txBody>
                  <a:tcPr/>
                </a:tc>
                <a:tc>
                  <a:txBody>
                    <a:bodyPr/>
                    <a:lstStyle/>
                    <a:p>
                      <a:endParaRPr lang="en-US" b="1" dirty="0"/>
                    </a:p>
                  </a:txBody>
                  <a:tcPr/>
                </a:tc>
              </a:tr>
            </a:tbl>
          </a:graphicData>
        </a:graphic>
      </p:graphicFrame>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
        <p:nvSpPr>
          <p:cNvPr id="6" name="TextBox 5"/>
          <p:cNvSpPr txBox="1"/>
          <p:nvPr/>
        </p:nvSpPr>
        <p:spPr>
          <a:xfrm>
            <a:off x="3235568" y="961292"/>
            <a:ext cx="394660" cy="369332"/>
          </a:xfrm>
          <a:prstGeom prst="rect">
            <a:avLst/>
          </a:prstGeom>
          <a:noFill/>
        </p:spPr>
        <p:txBody>
          <a:bodyPr wrap="none" rtlCol="0">
            <a:spAutoFit/>
          </a:bodyPr>
          <a:lstStyle/>
          <a:p>
            <a:r>
              <a:rPr lang="en-US" b="1" dirty="0"/>
              <a:t>W</a:t>
            </a:r>
            <a:endParaRPr lang="en-US" b="1" dirty="0"/>
          </a:p>
        </p:txBody>
      </p:sp>
      <p:sp>
        <p:nvSpPr>
          <p:cNvPr id="7" name="TextBox 6"/>
          <p:cNvSpPr txBox="1"/>
          <p:nvPr/>
        </p:nvSpPr>
        <p:spPr>
          <a:xfrm>
            <a:off x="2649414" y="1500554"/>
            <a:ext cx="398585" cy="369332"/>
          </a:xfrm>
          <a:prstGeom prst="rect">
            <a:avLst/>
          </a:prstGeom>
          <a:noFill/>
        </p:spPr>
        <p:txBody>
          <a:bodyPr wrap="square" rtlCol="0">
            <a:spAutoFit/>
          </a:bodyPr>
          <a:lstStyle/>
          <a:p>
            <a:r>
              <a:rPr lang="en-US" b="1" dirty="0"/>
              <a:t>I </a:t>
            </a:r>
            <a:endParaRPr lang="en-US" b="1" dirty="0"/>
          </a:p>
        </p:txBody>
      </p:sp>
      <p:graphicFrame>
        <p:nvGraphicFramePr>
          <p:cNvPr id="8" name="Table 8"/>
          <p:cNvGraphicFramePr>
            <a:graphicFrameLocks noGrp="1"/>
          </p:cNvGraphicFramePr>
          <p:nvPr/>
        </p:nvGraphicFramePr>
        <p:xfrm>
          <a:off x="744442" y="1685220"/>
          <a:ext cx="1598228" cy="3992880"/>
        </p:xfrm>
        <a:graphic>
          <a:graphicData uri="http://schemas.openxmlformats.org/drawingml/2006/table">
            <a:tbl>
              <a:tblPr firstRow="1" bandRow="1">
                <a:tableStyleId>{2A488322-F2BA-4B5B-9748-0D474271808F}</a:tableStyleId>
              </a:tblPr>
              <a:tblGrid>
                <a:gridCol w="799114"/>
                <a:gridCol w="799114"/>
              </a:tblGrid>
              <a:tr h="363118">
                <a:tc>
                  <a:txBody>
                    <a:bodyPr/>
                    <a:lstStyle/>
                    <a:p>
                      <a:r>
                        <a:rPr lang="en-US" sz="2800" dirty="0"/>
                        <a:t>Pi</a:t>
                      </a:r>
                      <a:endParaRPr lang="en-US" sz="2800" dirty="0"/>
                    </a:p>
                  </a:txBody>
                  <a:tcPr/>
                </a:tc>
                <a:tc>
                  <a:txBody>
                    <a:bodyPr/>
                    <a:lstStyle/>
                    <a:p>
                      <a:r>
                        <a:rPr lang="en-US" sz="2800" dirty="0"/>
                        <a:t>Wi</a:t>
                      </a:r>
                      <a:endParaRPr lang="en-US" sz="2800" dirty="0"/>
                    </a:p>
                  </a:txBody>
                  <a:tcPr/>
                </a:tc>
              </a:tr>
              <a:tr h="363118">
                <a:tc>
                  <a:txBody>
                    <a:bodyPr/>
                    <a:lstStyle/>
                    <a:p>
                      <a:r>
                        <a:rPr lang="en-US" sz="2800" dirty="0">
                          <a:solidFill>
                            <a:srgbClr val="FF0000"/>
                          </a:solidFill>
                        </a:rPr>
                        <a:t>20</a:t>
                      </a:r>
                      <a:endParaRPr lang="en-US" sz="2800" dirty="0">
                        <a:solidFill>
                          <a:srgbClr val="FF0000"/>
                        </a:solidFill>
                      </a:endParaRPr>
                    </a:p>
                  </a:txBody>
                  <a:tcPr/>
                </a:tc>
                <a:tc>
                  <a:txBody>
                    <a:bodyPr/>
                    <a:lstStyle/>
                    <a:p>
                      <a:r>
                        <a:rPr lang="en-US" sz="2800" dirty="0">
                          <a:solidFill>
                            <a:srgbClr val="FF0000"/>
                          </a:solidFill>
                        </a:rPr>
                        <a:t>1</a:t>
                      </a:r>
                      <a:endParaRPr lang="en-US" sz="2800" dirty="0">
                        <a:solidFill>
                          <a:srgbClr val="FF0000"/>
                        </a:solidFill>
                      </a:endParaRPr>
                    </a:p>
                  </a:txBody>
                  <a:tcPr/>
                </a:tc>
              </a:tr>
              <a:tr h="363118">
                <a:tc>
                  <a:txBody>
                    <a:bodyPr/>
                    <a:lstStyle/>
                    <a:p>
                      <a:r>
                        <a:rPr lang="en-US" sz="2800" dirty="0">
                          <a:solidFill>
                            <a:srgbClr val="FF0000"/>
                          </a:solidFill>
                        </a:rPr>
                        <a:t>50</a:t>
                      </a:r>
                      <a:endParaRPr lang="en-US" sz="2800" dirty="0">
                        <a:solidFill>
                          <a:srgbClr val="FF0000"/>
                        </a:solidFill>
                      </a:endParaRPr>
                    </a:p>
                  </a:txBody>
                  <a:tcPr/>
                </a:tc>
                <a:tc>
                  <a:txBody>
                    <a:bodyPr/>
                    <a:lstStyle/>
                    <a:p>
                      <a:r>
                        <a:rPr lang="en-US" sz="2800" dirty="0">
                          <a:solidFill>
                            <a:srgbClr val="FF0000"/>
                          </a:solidFill>
                        </a:rPr>
                        <a:t>2</a:t>
                      </a:r>
                      <a:endParaRPr lang="en-US" sz="2800" dirty="0">
                        <a:solidFill>
                          <a:srgbClr val="FF0000"/>
                        </a:solidFill>
                      </a:endParaRPr>
                    </a:p>
                  </a:txBody>
                  <a:tcPr/>
                </a:tc>
              </a:tr>
              <a:tr h="363118">
                <a:tc>
                  <a:txBody>
                    <a:bodyPr/>
                    <a:lstStyle/>
                    <a:p>
                      <a:r>
                        <a:rPr lang="en-US" sz="2800" dirty="0">
                          <a:solidFill>
                            <a:srgbClr val="FF0000"/>
                          </a:solidFill>
                        </a:rPr>
                        <a:t>60</a:t>
                      </a:r>
                      <a:endParaRPr lang="en-US" sz="2800" dirty="0">
                        <a:solidFill>
                          <a:srgbClr val="FF0000"/>
                        </a:solidFill>
                      </a:endParaRPr>
                    </a:p>
                  </a:txBody>
                  <a:tcPr/>
                </a:tc>
                <a:tc>
                  <a:txBody>
                    <a:bodyPr/>
                    <a:lstStyle/>
                    <a:p>
                      <a:r>
                        <a:rPr lang="en-US" sz="2800" dirty="0">
                          <a:solidFill>
                            <a:srgbClr val="FF0000"/>
                          </a:solidFill>
                        </a:rPr>
                        <a:t>3</a:t>
                      </a:r>
                      <a:endParaRPr lang="en-US" sz="2800" dirty="0">
                        <a:solidFill>
                          <a:srgbClr val="FF0000"/>
                        </a:solidFill>
                      </a:endParaRPr>
                    </a:p>
                  </a:txBody>
                  <a:tcPr/>
                </a:tc>
              </a:tr>
              <a:tr h="363118">
                <a:tc>
                  <a:txBody>
                    <a:bodyPr/>
                    <a:lstStyle/>
                    <a:p>
                      <a:r>
                        <a:rPr lang="en-US" sz="2800" dirty="0">
                          <a:solidFill>
                            <a:srgbClr val="FF0000"/>
                          </a:solidFill>
                        </a:rPr>
                        <a:t>30</a:t>
                      </a:r>
                      <a:endParaRPr lang="en-US" sz="2800" dirty="0">
                        <a:solidFill>
                          <a:srgbClr val="FF0000"/>
                        </a:solidFill>
                      </a:endParaRPr>
                    </a:p>
                  </a:txBody>
                  <a:tcPr/>
                </a:tc>
                <a:tc>
                  <a:txBody>
                    <a:bodyPr/>
                    <a:lstStyle/>
                    <a:p>
                      <a:r>
                        <a:rPr lang="en-US" sz="2800" dirty="0">
                          <a:solidFill>
                            <a:srgbClr val="FF0000"/>
                          </a:solidFill>
                        </a:rPr>
                        <a:t>4</a:t>
                      </a:r>
                      <a:endParaRPr lang="en-US" sz="2800" dirty="0">
                        <a:solidFill>
                          <a:srgbClr val="FF0000"/>
                        </a:solidFill>
                      </a:endParaRPr>
                    </a:p>
                  </a:txBody>
                  <a:tcPr/>
                </a:tc>
              </a:tr>
              <a:tr h="363118">
                <a:tc>
                  <a:txBody>
                    <a:bodyPr/>
                    <a:lstStyle/>
                    <a:p>
                      <a:r>
                        <a:rPr lang="en-US" sz="2800" dirty="0">
                          <a:solidFill>
                            <a:srgbClr val="FF0000"/>
                          </a:solidFill>
                        </a:rPr>
                        <a:t>70</a:t>
                      </a:r>
                      <a:endParaRPr lang="en-US" sz="2800" dirty="0">
                        <a:solidFill>
                          <a:srgbClr val="FF0000"/>
                        </a:solidFill>
                      </a:endParaRPr>
                    </a:p>
                  </a:txBody>
                  <a:tcPr/>
                </a:tc>
                <a:tc>
                  <a:txBody>
                    <a:bodyPr/>
                    <a:lstStyle/>
                    <a:p>
                      <a:r>
                        <a:rPr lang="en-US" sz="2800" dirty="0">
                          <a:solidFill>
                            <a:srgbClr val="FF0000"/>
                          </a:solidFill>
                        </a:rPr>
                        <a:t>5</a:t>
                      </a:r>
                      <a:endParaRPr lang="en-US" sz="2800" dirty="0">
                        <a:solidFill>
                          <a:srgbClr val="FF0000"/>
                        </a:solidFill>
                      </a:endParaRPr>
                    </a:p>
                  </a:txBody>
                  <a:tcPr/>
                </a:tc>
              </a:tr>
              <a:tr h="363118">
                <a:tc>
                  <a:txBody>
                    <a:bodyPr/>
                    <a:lstStyle/>
                    <a:p>
                      <a:r>
                        <a:rPr lang="en-US" sz="2800" dirty="0"/>
                        <a:t>90</a:t>
                      </a:r>
                      <a:endParaRPr lang="en-US" sz="2800" dirty="0"/>
                    </a:p>
                  </a:txBody>
                  <a:tcPr/>
                </a:tc>
                <a:tc>
                  <a:txBody>
                    <a:bodyPr/>
                    <a:lstStyle/>
                    <a:p>
                      <a:r>
                        <a:rPr lang="en-US" sz="2800" dirty="0"/>
                        <a:t>6</a:t>
                      </a:r>
                      <a:endParaRPr lang="en-US" sz="2800" dirty="0"/>
                    </a:p>
                  </a:txBody>
                  <a:tcPr/>
                </a:tc>
              </a:tr>
              <a:tr h="363118">
                <a:tc>
                  <a:txBody>
                    <a:bodyPr/>
                    <a:lstStyle/>
                    <a:p>
                      <a:endParaRPr lang="en-US" dirty="0"/>
                    </a:p>
                  </a:txBody>
                  <a:tcPr/>
                </a:tc>
                <a:tc>
                  <a:txBody>
                    <a:bodyPr/>
                    <a:lstStyle/>
                    <a:p>
                      <a:endParaRPr lang="en-US" dirty="0"/>
                    </a:p>
                  </a:txBody>
                  <a:tcPr/>
                </a:tc>
              </a:tr>
            </a:tbl>
          </a:graphicData>
        </a:graphic>
      </p:graphicFrame>
      <mc:AlternateContent xmlns:mc="http://schemas.openxmlformats.org/markup-compatibility/2006" xmlns:p14="http://schemas.microsoft.com/office/powerpoint/2010/main">
        <mc:Choice Requires="p14">
          <p:contentPart r:id="rId1" p14:bwMode="auto">
            <p14:nvContentPartPr>
              <p14:cNvPr id="28" name="Ink 27"/>
              <p14:cNvContentPartPr/>
              <p14:nvPr/>
            </p14:nvContentPartPr>
            <p14:xfrm>
              <a:off x="9438480" y="3976560"/>
              <a:ext cx="321480" cy="42480"/>
            </p14:xfrm>
          </p:contentPart>
        </mc:Choice>
        <mc:Fallback xmlns="">
          <p:pic>
            <p:nvPicPr>
              <p:cNvPr id="28" name="Ink 27"/>
            </p:nvPicPr>
            <p:blipFill>
              <a:blip r:embed="rId2"/>
            </p:blipFill>
            <p:spPr>
              <a:xfrm>
                <a:off x="9438480" y="3976560"/>
                <a:ext cx="321480" cy="42480"/>
              </a:xfrm>
              <a:prstGeom prst="rect"/>
            </p:spPr>
          </p:pic>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Formula</a:t>
            </a:r>
            <a:endParaRPr lang="en-US" dirty="0"/>
          </a:p>
        </p:txBody>
      </p:sp>
      <p:sp>
        <p:nvSpPr>
          <p:cNvPr id="3" name="Content Placeholder 2"/>
          <p:cNvSpPr>
            <a:spLocks noGrp="1"/>
          </p:cNvSpPr>
          <p:nvPr>
            <p:ph idx="1"/>
          </p:nvPr>
        </p:nvSpPr>
        <p:spPr/>
        <p:txBody>
          <a:bodyPr>
            <a:normAutofit fontScale="85000" lnSpcReduction="20000"/>
          </a:bodyPr>
          <a:lstStyle/>
          <a:p>
            <a:r>
              <a:rPr lang="en-GB" i="1" dirty="0"/>
              <a:t>V</a:t>
            </a:r>
            <a:r>
              <a:rPr lang="en-GB" dirty="0"/>
              <a:t>[</a:t>
            </a:r>
            <a:r>
              <a:rPr lang="en-GB" i="1" dirty="0" err="1"/>
              <a:t>i</a:t>
            </a:r>
            <a:r>
              <a:rPr lang="en-GB" i="1" dirty="0"/>
              <a:t>, w</a:t>
            </a:r>
            <a:r>
              <a:rPr lang="en-GB" dirty="0"/>
              <a:t>] = Max(</a:t>
            </a:r>
            <a:r>
              <a:rPr lang="en-GB" i="1" dirty="0"/>
              <a:t>V </a:t>
            </a:r>
            <a:r>
              <a:rPr lang="en-GB" dirty="0"/>
              <a:t>[</a:t>
            </a:r>
            <a:r>
              <a:rPr lang="en-GB" i="1" dirty="0" err="1"/>
              <a:t>i</a:t>
            </a:r>
            <a:r>
              <a:rPr lang="en-GB" i="1" dirty="0"/>
              <a:t> - </a:t>
            </a:r>
            <a:r>
              <a:rPr lang="en-GB" dirty="0"/>
              <a:t>1, </a:t>
            </a:r>
            <a:r>
              <a:rPr lang="en-GB" i="1" dirty="0"/>
              <a:t>w</a:t>
            </a:r>
            <a:r>
              <a:rPr lang="en-GB" dirty="0"/>
              <a:t>], </a:t>
            </a:r>
            <a:r>
              <a:rPr lang="en-GB" i="1" dirty="0"/>
              <a:t>V</a:t>
            </a:r>
            <a:r>
              <a:rPr lang="en-GB" dirty="0"/>
              <a:t>[</a:t>
            </a:r>
            <a:r>
              <a:rPr lang="en-GB" i="1" dirty="0" err="1"/>
              <a:t>i</a:t>
            </a:r>
            <a:r>
              <a:rPr lang="en-GB" i="1" dirty="0"/>
              <a:t> </a:t>
            </a:r>
            <a:r>
              <a:rPr lang="en-GB" dirty="0"/>
              <a:t>- 1, </a:t>
            </a:r>
            <a:r>
              <a:rPr lang="en-GB" i="1" dirty="0"/>
              <a:t>w </a:t>
            </a:r>
            <a:r>
              <a:rPr lang="en-GB" dirty="0"/>
              <a:t>- </a:t>
            </a:r>
            <a:r>
              <a:rPr lang="en-GB" i="1" dirty="0" err="1"/>
              <a:t>wi</a:t>
            </a:r>
            <a:r>
              <a:rPr lang="en-GB" dirty="0"/>
              <a:t>] + Pi) </a:t>
            </a:r>
            <a:endParaRPr lang="en-GB" dirty="0"/>
          </a:p>
          <a:p>
            <a:endParaRPr lang="en-GB" dirty="0"/>
          </a:p>
          <a:p>
            <a:pPr marL="0" indent="0">
              <a:buNone/>
            </a:pPr>
            <a:r>
              <a:rPr lang="en-GB" dirty="0"/>
              <a:t>at </a:t>
            </a:r>
            <a:r>
              <a:rPr lang="en-GB" i="1" dirty="0" err="1"/>
              <a:t>i</a:t>
            </a:r>
            <a:r>
              <a:rPr lang="en-GB" i="1" dirty="0"/>
              <a:t> </a:t>
            </a:r>
            <a:r>
              <a:rPr lang="en-GB" dirty="0"/>
              <a:t>= 6, </a:t>
            </a:r>
            <a:r>
              <a:rPr lang="en-GB" i="1" dirty="0"/>
              <a:t>w </a:t>
            </a:r>
            <a:r>
              <a:rPr lang="en-GB" dirty="0"/>
              <a:t>= 10: </a:t>
            </a:r>
            <a:endParaRPr lang="en-GB" dirty="0">
              <a:effectLst/>
            </a:endParaRPr>
          </a:p>
          <a:p>
            <a:endParaRPr lang="en-GB" dirty="0"/>
          </a:p>
          <a:p>
            <a:pPr marL="0" indent="0">
              <a:buNone/>
            </a:pPr>
            <a:r>
              <a:rPr lang="en-GB" dirty="0"/>
              <a:t>Then</a:t>
            </a:r>
            <a:endParaRPr lang="en-GB" dirty="0"/>
          </a:p>
          <a:p>
            <a:pPr marL="0" indent="0">
              <a:buNone/>
            </a:pPr>
            <a:r>
              <a:rPr lang="en-GB" dirty="0"/>
              <a:t>          </a:t>
            </a:r>
            <a:r>
              <a:rPr lang="en-GB" i="1" dirty="0"/>
              <a:t>V</a:t>
            </a:r>
            <a:r>
              <a:rPr lang="en-GB" dirty="0"/>
              <a:t>[</a:t>
            </a:r>
            <a:r>
              <a:rPr lang="en-GB" i="1" dirty="0"/>
              <a:t>6, 10</a:t>
            </a:r>
            <a:r>
              <a:rPr lang="en-GB" dirty="0"/>
              <a:t>] = Max(</a:t>
            </a:r>
            <a:r>
              <a:rPr lang="en-GB" i="1" dirty="0"/>
              <a:t>V </a:t>
            </a:r>
            <a:r>
              <a:rPr lang="en-GB" dirty="0"/>
              <a:t>[</a:t>
            </a:r>
            <a:r>
              <a:rPr lang="en-GB" i="1" dirty="0"/>
              <a:t>5</a:t>
            </a:r>
            <a:r>
              <a:rPr lang="en-GB" dirty="0"/>
              <a:t>, </a:t>
            </a:r>
            <a:r>
              <a:rPr lang="en-GB" i="1" dirty="0"/>
              <a:t>10</a:t>
            </a:r>
            <a:r>
              <a:rPr lang="en-GB" dirty="0"/>
              <a:t>],  </a:t>
            </a:r>
            <a:r>
              <a:rPr lang="en-GB" i="1" dirty="0"/>
              <a:t>V</a:t>
            </a:r>
            <a:r>
              <a:rPr lang="en-GB" dirty="0"/>
              <a:t>[</a:t>
            </a:r>
            <a:r>
              <a:rPr lang="en-GB" i="1" dirty="0"/>
              <a:t>5 , 10 - 6</a:t>
            </a:r>
            <a:r>
              <a:rPr lang="en-GB" dirty="0"/>
              <a:t>] + </a:t>
            </a:r>
            <a:r>
              <a:rPr lang="en-GB" dirty="0">
                <a:solidFill>
                  <a:schemeClr val="accent1"/>
                </a:solidFill>
              </a:rPr>
              <a:t>90</a:t>
            </a:r>
            <a:r>
              <a:rPr lang="en-GB" dirty="0"/>
              <a:t>)</a:t>
            </a:r>
            <a:endParaRPr lang="en-GB" dirty="0"/>
          </a:p>
          <a:p>
            <a:pPr marL="0" indent="0">
              <a:buNone/>
            </a:pPr>
            <a:r>
              <a:rPr lang="en-GB" dirty="0"/>
              <a:t>           </a:t>
            </a:r>
            <a:r>
              <a:rPr lang="en-GB" i="1" dirty="0"/>
              <a:t>V</a:t>
            </a:r>
            <a:r>
              <a:rPr lang="en-GB" dirty="0"/>
              <a:t>[</a:t>
            </a:r>
            <a:r>
              <a:rPr lang="en-GB" i="1" dirty="0"/>
              <a:t>6, 10</a:t>
            </a:r>
            <a:r>
              <a:rPr lang="en-GB" dirty="0"/>
              <a:t>] = Max( 180 , 80+90 )</a:t>
            </a:r>
            <a:endParaRPr lang="en-GB" dirty="0"/>
          </a:p>
          <a:p>
            <a:pPr marL="0" indent="0">
              <a:buNone/>
            </a:pPr>
            <a:r>
              <a:rPr lang="en-GB" dirty="0"/>
              <a:t> </a:t>
            </a:r>
            <a:r>
              <a:rPr lang="en-GB" i="1" dirty="0"/>
              <a:t>V</a:t>
            </a:r>
            <a:r>
              <a:rPr lang="en-GB" dirty="0"/>
              <a:t>[</a:t>
            </a:r>
            <a:r>
              <a:rPr lang="en-GB" i="1" dirty="0"/>
              <a:t>6, 10</a:t>
            </a:r>
            <a:r>
              <a:rPr lang="en-GB" dirty="0"/>
              <a:t>] = Max( 180 , 170 )</a:t>
            </a:r>
            <a:endParaRPr lang="en-GB" dirty="0"/>
          </a:p>
          <a:p>
            <a:pPr marL="0" indent="0">
              <a:buNone/>
            </a:pPr>
            <a:endParaRPr lang="en-GB" dirty="0"/>
          </a:p>
          <a:p>
            <a:pPr marL="0" indent="0">
              <a:buNone/>
            </a:pPr>
            <a:r>
              <a:rPr lang="en-GB" dirty="0"/>
              <a:t>   </a:t>
            </a:r>
            <a:endParaRPr lang="en-GB" dirty="0"/>
          </a:p>
          <a:p>
            <a:pPr marL="0" indent="0">
              <a:buNone/>
            </a:pPr>
            <a:r>
              <a:rPr lang="en-GB" dirty="0"/>
              <a:t> </a:t>
            </a:r>
            <a:endParaRPr lang="en-GB" dirty="0"/>
          </a:p>
          <a:p>
            <a:endParaRPr lang="en-GB" dirty="0"/>
          </a:p>
          <a:p>
            <a:endParaRPr lang="en-US" dirty="0"/>
          </a:p>
        </p:txBody>
      </p:sp>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grpSp>
        <p:nvGrpSpPr>
          <p:cNvPr id="7" name="Group 6"/>
          <p:cNvGrpSpPr/>
          <p:nvPr/>
        </p:nvGrpSpPr>
        <p:grpSpPr>
          <a:xfrm>
            <a:off x="825920" y="-2748320"/>
            <a:ext cx="951480" cy="789480"/>
            <a:chOff x="825920" y="-2748320"/>
            <a:chExt cx="951480" cy="789480"/>
          </a:xfrm>
        </p:grpSpPr>
        <mc:AlternateContent xmlns:mc="http://schemas.openxmlformats.org/markup-compatibility/2006" xmlns:p14="http://schemas.microsoft.com/office/powerpoint/2010/main">
          <mc:Choice Requires="p14">
            <p:contentPart r:id="rId1" p14:bwMode="auto">
              <p14:nvContentPartPr>
                <p14:cNvPr id="5" name="Ink 4"/>
                <p14:cNvContentPartPr/>
                <p14:nvPr/>
              </p14:nvContentPartPr>
              <p14:xfrm>
                <a:off x="825920" y="-2748320"/>
                <a:ext cx="335880" cy="789480"/>
              </p14:xfrm>
            </p:contentPart>
          </mc:Choice>
          <mc:Fallback xmlns="">
            <p:pic>
              <p:nvPicPr>
                <p:cNvPr id="5" name="Ink 4"/>
              </p:nvPicPr>
              <p:blipFill>
                <a:blip r:embed="rId2"/>
              </p:blipFill>
              <p:spPr>
                <a:xfrm>
                  <a:off x="825920" y="-2748320"/>
                  <a:ext cx="335880" cy="78948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6" name="Ink 5"/>
                <p14:cNvContentPartPr/>
                <p14:nvPr/>
              </p14:nvContentPartPr>
              <p14:xfrm>
                <a:off x="1453760" y="-2617280"/>
                <a:ext cx="323640" cy="524160"/>
              </p14:xfrm>
            </p:contentPart>
          </mc:Choice>
          <mc:Fallback xmlns="">
            <p:pic>
              <p:nvPicPr>
                <p:cNvPr id="6" name="Ink 5"/>
              </p:nvPicPr>
              <p:blipFill>
                <a:blip r:embed="rId4"/>
              </p:blipFill>
              <p:spPr>
                <a:xfrm>
                  <a:off x="1453760" y="-2617280"/>
                  <a:ext cx="323640" cy="524160"/>
                </a:xfrm>
                <a:prstGeom prst="rect"/>
              </p:spPr>
            </p:pic>
          </mc:Fallback>
        </mc:AlternateContent>
      </p:grpSp>
      <mc:AlternateContent xmlns:mc="http://schemas.openxmlformats.org/markup-compatibility/2006" xmlns:p14="http://schemas.microsoft.com/office/powerpoint/2010/main">
        <mc:Choice Requires="p14">
          <p:contentPart r:id="rId5" p14:bwMode="auto">
            <p14:nvContentPartPr>
              <p14:cNvPr id="8" name="Ink 7"/>
              <p14:cNvContentPartPr/>
              <p14:nvPr/>
            </p14:nvContentPartPr>
            <p14:xfrm>
              <a:off x="2145320" y="-2456720"/>
              <a:ext cx="25560" cy="433440"/>
            </p14:xfrm>
          </p:contentPart>
        </mc:Choice>
        <mc:Fallback xmlns="">
          <p:pic>
            <p:nvPicPr>
              <p:cNvPr id="8" name="Ink 7"/>
            </p:nvPicPr>
            <p:blipFill>
              <a:blip r:embed="rId6"/>
            </p:blipFill>
            <p:spPr>
              <a:xfrm>
                <a:off x="2145320" y="-2456720"/>
                <a:ext cx="25560" cy="43344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9" name="Ink 8"/>
              <p14:cNvContentPartPr/>
              <p14:nvPr/>
            </p14:nvContentPartPr>
            <p14:xfrm>
              <a:off x="2473640" y="-2997440"/>
              <a:ext cx="440640" cy="646200"/>
            </p14:xfrm>
          </p:contentPart>
        </mc:Choice>
        <mc:Fallback xmlns="">
          <p:pic>
            <p:nvPicPr>
              <p:cNvPr id="9" name="Ink 8"/>
            </p:nvPicPr>
            <p:blipFill>
              <a:blip r:embed="rId8"/>
            </p:blipFill>
            <p:spPr>
              <a:xfrm>
                <a:off x="2473640" y="-2997440"/>
                <a:ext cx="440640" cy="64620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0" name="Ink 9"/>
              <p14:cNvContentPartPr/>
              <p14:nvPr/>
            </p14:nvContentPartPr>
            <p14:xfrm>
              <a:off x="3662360" y="-2684600"/>
              <a:ext cx="437760" cy="800280"/>
            </p14:xfrm>
          </p:contentPart>
        </mc:Choice>
        <mc:Fallback xmlns="">
          <p:pic>
            <p:nvPicPr>
              <p:cNvPr id="10" name="Ink 9"/>
            </p:nvPicPr>
            <p:blipFill>
              <a:blip r:embed="rId10"/>
            </p:blipFill>
            <p:spPr>
              <a:xfrm>
                <a:off x="3662360" y="-2684600"/>
                <a:ext cx="437760" cy="800280"/>
              </a:xfrm>
              <a:prstGeom prst="rect"/>
            </p:spPr>
          </p:pic>
        </mc:Fallback>
      </mc:AlternateContent>
      <p:grpSp>
        <p:nvGrpSpPr>
          <p:cNvPr id="14" name="Group 13"/>
          <p:cNvGrpSpPr/>
          <p:nvPr/>
        </p:nvGrpSpPr>
        <p:grpSpPr>
          <a:xfrm>
            <a:off x="4896440" y="-3330440"/>
            <a:ext cx="2258280" cy="1071720"/>
            <a:chOff x="4896440" y="-3330440"/>
            <a:chExt cx="2258280" cy="1071720"/>
          </a:xfrm>
        </p:grpSpPr>
        <mc:AlternateContent xmlns:mc="http://schemas.openxmlformats.org/markup-compatibility/2006" xmlns:p14="http://schemas.microsoft.com/office/powerpoint/2010/main">
          <mc:Choice Requires="p14">
            <p:contentPart r:id="rId11" p14:bwMode="auto">
              <p14:nvContentPartPr>
                <p14:cNvPr id="11" name="Ink 10"/>
                <p14:cNvContentPartPr/>
                <p14:nvPr/>
              </p14:nvContentPartPr>
              <p14:xfrm>
                <a:off x="4896440" y="-3256640"/>
                <a:ext cx="360" cy="765360"/>
              </p14:xfrm>
            </p:contentPart>
          </mc:Choice>
          <mc:Fallback xmlns="">
            <p:pic>
              <p:nvPicPr>
                <p:cNvPr id="11" name="Ink 10"/>
              </p:nvPicPr>
              <p:blipFill>
                <a:blip r:embed="rId12"/>
              </p:blipFill>
              <p:spPr>
                <a:xfrm>
                  <a:off x="4896440" y="-3256640"/>
                  <a:ext cx="360" cy="76536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2" name="Ink 11"/>
                <p14:cNvContentPartPr/>
                <p14:nvPr/>
              </p14:nvContentPartPr>
              <p14:xfrm>
                <a:off x="5251760" y="-3330440"/>
                <a:ext cx="836640" cy="1071720"/>
              </p14:xfrm>
            </p:contentPart>
          </mc:Choice>
          <mc:Fallback xmlns="">
            <p:pic>
              <p:nvPicPr>
                <p:cNvPr id="12" name="Ink 11"/>
              </p:nvPicPr>
              <p:blipFill>
                <a:blip r:embed="rId14"/>
              </p:blipFill>
              <p:spPr>
                <a:xfrm>
                  <a:off x="5251760" y="-3330440"/>
                  <a:ext cx="836640" cy="107172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3" name="Ink 12"/>
                <p14:cNvContentPartPr/>
                <p14:nvPr/>
              </p14:nvContentPartPr>
              <p14:xfrm>
                <a:off x="6463520" y="-3105080"/>
                <a:ext cx="691200" cy="445320"/>
              </p14:xfrm>
            </p:contentPart>
          </mc:Choice>
          <mc:Fallback xmlns="">
            <p:pic>
              <p:nvPicPr>
                <p:cNvPr id="13" name="Ink 12"/>
              </p:nvPicPr>
              <p:blipFill>
                <a:blip r:embed="rId16"/>
              </p:blipFill>
              <p:spPr>
                <a:xfrm>
                  <a:off x="6463520" y="-3105080"/>
                  <a:ext cx="691200" cy="445320"/>
                </a:xfrm>
                <a:prstGeom prst="rect"/>
              </p:spPr>
            </p:pic>
          </mc:Fallback>
        </mc:AlternateContent>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p:cNvGraphicFramePr>
            <a:graphicFrameLocks noGrp="1"/>
          </p:cNvGraphicFramePr>
          <p:nvPr>
            <p:ph idx="1"/>
          </p:nvPr>
        </p:nvGraphicFramePr>
        <p:xfrm>
          <a:off x="3235568" y="1523414"/>
          <a:ext cx="8118228" cy="3540713"/>
        </p:xfrm>
        <a:graphic>
          <a:graphicData uri="http://schemas.openxmlformats.org/drawingml/2006/table">
            <a:tbl>
              <a:tblPr firstRow="1" bandRow="1">
                <a:tableStyleId>{93296810-A885-4BE3-A3E7-6D5BEEA58F35}</a:tableStyleId>
              </a:tblPr>
              <a:tblGrid>
                <a:gridCol w="676519"/>
                <a:gridCol w="676519"/>
                <a:gridCol w="676519"/>
                <a:gridCol w="676519"/>
                <a:gridCol w="676519"/>
                <a:gridCol w="676519"/>
                <a:gridCol w="676519"/>
                <a:gridCol w="676519"/>
                <a:gridCol w="676519"/>
                <a:gridCol w="676519"/>
                <a:gridCol w="676519"/>
                <a:gridCol w="676519"/>
              </a:tblGrid>
              <a:tr h="379758">
                <a:tc>
                  <a:txBody>
                    <a:bodyPr/>
                    <a:lstStyle/>
                    <a:p>
                      <a:endParaRPr lang="en-US" b="1" dirty="0"/>
                    </a:p>
                  </a:txBody>
                  <a:tcPr/>
                </a:tc>
                <a:tc>
                  <a:txBody>
                    <a:bodyPr/>
                    <a:lstStyle/>
                    <a:p>
                      <a:r>
                        <a:rPr lang="en-US" dirty="0"/>
                        <a:t>0</a:t>
                      </a:r>
                      <a:endParaRPr lang="en-US" b="1" dirty="0"/>
                    </a:p>
                  </a:txBody>
                  <a:tcPr/>
                </a:tc>
                <a:tc>
                  <a:txBody>
                    <a:bodyPr/>
                    <a:lstStyle/>
                    <a:p>
                      <a:r>
                        <a:rPr lang="en-US" dirty="0"/>
                        <a:t>1</a:t>
                      </a:r>
                      <a:endParaRPr lang="en-US" b="1" dirty="0"/>
                    </a:p>
                  </a:txBody>
                  <a:tcPr/>
                </a:tc>
                <a:tc>
                  <a:txBody>
                    <a:bodyPr/>
                    <a:lstStyle/>
                    <a:p>
                      <a:r>
                        <a:rPr lang="en-US" dirty="0"/>
                        <a:t>2</a:t>
                      </a:r>
                      <a:endParaRPr lang="en-US" b="1" dirty="0"/>
                    </a:p>
                  </a:txBody>
                  <a:tcPr/>
                </a:tc>
                <a:tc>
                  <a:txBody>
                    <a:bodyPr/>
                    <a:lstStyle/>
                    <a:p>
                      <a:r>
                        <a:rPr lang="en-US" dirty="0"/>
                        <a:t>3</a:t>
                      </a:r>
                      <a:endParaRPr lang="en-US" b="1" dirty="0"/>
                    </a:p>
                  </a:txBody>
                  <a:tcPr/>
                </a:tc>
                <a:tc>
                  <a:txBody>
                    <a:bodyPr/>
                    <a:lstStyle/>
                    <a:p>
                      <a:r>
                        <a:rPr lang="en-US" dirty="0"/>
                        <a:t>4</a:t>
                      </a:r>
                      <a:endParaRPr lang="en-US" b="1" dirty="0"/>
                    </a:p>
                  </a:txBody>
                  <a:tcPr/>
                </a:tc>
                <a:tc>
                  <a:txBody>
                    <a:bodyPr/>
                    <a:lstStyle/>
                    <a:p>
                      <a:r>
                        <a:rPr lang="en-US" dirty="0"/>
                        <a:t>5</a:t>
                      </a:r>
                      <a:endParaRPr lang="en-US" b="1" dirty="0"/>
                    </a:p>
                  </a:txBody>
                  <a:tcPr/>
                </a:tc>
                <a:tc>
                  <a:txBody>
                    <a:bodyPr/>
                    <a:lstStyle/>
                    <a:p>
                      <a:r>
                        <a:rPr lang="en-US" dirty="0"/>
                        <a:t>6</a:t>
                      </a:r>
                      <a:endParaRPr lang="en-US" b="1" dirty="0"/>
                    </a:p>
                  </a:txBody>
                  <a:tcPr/>
                </a:tc>
                <a:tc>
                  <a:txBody>
                    <a:bodyPr/>
                    <a:lstStyle/>
                    <a:p>
                      <a:r>
                        <a:rPr lang="en-US" dirty="0"/>
                        <a:t>7</a:t>
                      </a:r>
                      <a:endParaRPr lang="en-US" b="1" dirty="0"/>
                    </a:p>
                  </a:txBody>
                  <a:tcPr/>
                </a:tc>
                <a:tc>
                  <a:txBody>
                    <a:bodyPr/>
                    <a:lstStyle/>
                    <a:p>
                      <a:r>
                        <a:rPr lang="en-US" dirty="0"/>
                        <a:t>8</a:t>
                      </a:r>
                      <a:endParaRPr lang="en-US" b="1" dirty="0"/>
                    </a:p>
                  </a:txBody>
                  <a:tcPr/>
                </a:tc>
                <a:tc>
                  <a:txBody>
                    <a:bodyPr/>
                    <a:lstStyle/>
                    <a:p>
                      <a:r>
                        <a:rPr lang="en-US" dirty="0"/>
                        <a:t>9</a:t>
                      </a:r>
                      <a:endParaRPr lang="en-US" b="1" dirty="0"/>
                    </a:p>
                  </a:txBody>
                  <a:tcPr/>
                </a:tc>
                <a:tc>
                  <a:txBody>
                    <a:bodyPr/>
                    <a:lstStyle/>
                    <a:p>
                      <a:r>
                        <a:rPr lang="en-US" dirty="0"/>
                        <a:t>10</a:t>
                      </a:r>
                      <a:endParaRPr lang="en-US" b="1" dirty="0"/>
                    </a:p>
                  </a:txBody>
                  <a:tcPr/>
                </a:tc>
              </a:tr>
              <a:tr h="451565">
                <a:tc>
                  <a:txBody>
                    <a:bodyPr/>
                    <a:lstStyle/>
                    <a:p>
                      <a:r>
                        <a:rPr lang="en-US"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r>
              <a:tr h="451565">
                <a:tc>
                  <a:txBody>
                    <a:bodyPr/>
                    <a:lstStyle/>
                    <a:p>
                      <a:r>
                        <a:rPr lang="en-US" dirty="0"/>
                        <a:t>1</a:t>
                      </a:r>
                      <a:endParaRPr lang="en-US" b="1" dirty="0"/>
                    </a:p>
                  </a:txBody>
                  <a:tcPr/>
                </a:tc>
                <a:tc>
                  <a:txBody>
                    <a:bodyPr/>
                    <a:lstStyle/>
                    <a:p>
                      <a:r>
                        <a:rPr lang="en-US" b="1" dirty="0"/>
                        <a:t>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r>
              <a:tr h="451565">
                <a:tc>
                  <a:txBody>
                    <a:bodyPr/>
                    <a:lstStyle/>
                    <a:p>
                      <a:r>
                        <a:rPr lang="en-US" dirty="0"/>
                        <a:t>2</a:t>
                      </a:r>
                      <a:endParaRPr lang="en-US" b="1" dirty="0"/>
                    </a:p>
                  </a:txBody>
                  <a:tcPr/>
                </a:tc>
                <a:tc>
                  <a:txBody>
                    <a:bodyPr/>
                    <a:lstStyle/>
                    <a:p>
                      <a:r>
                        <a:rPr lang="en-US" b="1" dirty="0"/>
                        <a:t>0</a:t>
                      </a:r>
                      <a:endParaRPr lang="en-US" b="1" dirty="0"/>
                    </a:p>
                  </a:txBody>
                  <a:tcPr/>
                </a:tc>
                <a:tc>
                  <a:txBody>
                    <a:bodyPr/>
                    <a:lstStyle/>
                    <a:p>
                      <a:r>
                        <a:rPr lang="en-US" b="1" dirty="0"/>
                        <a:t>20</a:t>
                      </a:r>
                      <a:endParaRPr lang="en-US" b="1" dirty="0"/>
                    </a:p>
                  </a:txBody>
                  <a:tcPr/>
                </a:tc>
                <a:tc>
                  <a:txBody>
                    <a:bodyPr/>
                    <a:lstStyle/>
                    <a:p>
                      <a:r>
                        <a:rPr lang="en-US" b="1" dirty="0"/>
                        <a:t>50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r>
              <a:tr h="451565">
                <a:tc>
                  <a:txBody>
                    <a:bodyPr/>
                    <a:lstStyle/>
                    <a:p>
                      <a:r>
                        <a:rPr lang="en-US" dirty="0"/>
                        <a:t>3</a:t>
                      </a:r>
                      <a:endParaRPr lang="en-US" b="1" dirty="0"/>
                    </a:p>
                  </a:txBody>
                  <a:tcPr/>
                </a:tc>
                <a:tc>
                  <a:txBody>
                    <a:bodyPr/>
                    <a:lstStyle/>
                    <a:p>
                      <a:r>
                        <a:rPr lang="en-US" b="1" dirty="0"/>
                        <a:t>0</a:t>
                      </a:r>
                      <a:endParaRPr lang="en-US" b="1" dirty="0"/>
                    </a:p>
                  </a:txBody>
                  <a:tcPr/>
                </a:tc>
                <a:tc>
                  <a:txBody>
                    <a:bodyPr/>
                    <a:lstStyle/>
                    <a:p>
                      <a:r>
                        <a:rPr lang="en-US" b="1" dirty="0"/>
                        <a:t>20</a:t>
                      </a:r>
                      <a:endParaRPr lang="en-US" b="1" dirty="0"/>
                    </a:p>
                  </a:txBody>
                  <a:tcPr/>
                </a:tc>
                <a:tc>
                  <a:txBody>
                    <a:bodyPr/>
                    <a:lstStyle/>
                    <a:p>
                      <a:r>
                        <a:rPr lang="en-US" b="1" dirty="0"/>
                        <a:t>50</a:t>
                      </a:r>
                      <a:endParaRPr lang="en-US" b="1" dirty="0"/>
                    </a:p>
                  </a:txBody>
                  <a:tcPr/>
                </a:tc>
                <a:tc>
                  <a:txBody>
                    <a:bodyPr/>
                    <a:lstStyle/>
                    <a:p>
                      <a:r>
                        <a:rPr lang="en-US" b="1" dirty="0"/>
                        <a:t>60</a:t>
                      </a:r>
                      <a:endParaRPr lang="en-US" b="1" dirty="0"/>
                    </a:p>
                  </a:txBody>
                  <a:tcPr/>
                </a:tc>
                <a:tc>
                  <a:txBody>
                    <a:bodyPr/>
                    <a:lstStyle/>
                    <a:p>
                      <a:r>
                        <a:rPr lang="en-US" b="1" dirty="0"/>
                        <a:t>80</a:t>
                      </a:r>
                      <a:endParaRPr lang="en-US" b="1" dirty="0"/>
                    </a:p>
                  </a:txBody>
                  <a:tcPr/>
                </a:tc>
                <a:tc>
                  <a:txBody>
                    <a:bodyPr/>
                    <a:lstStyle/>
                    <a:p>
                      <a:r>
                        <a:rPr lang="en-US" b="1" dirty="0"/>
                        <a:t>110</a:t>
                      </a:r>
                      <a:endParaRPr lang="en-US" b="1" dirty="0"/>
                    </a:p>
                  </a:txBody>
                  <a:tcPr/>
                </a:tc>
                <a:tc>
                  <a:txBody>
                    <a:bodyPr/>
                    <a:lstStyle/>
                    <a:p>
                      <a:r>
                        <a:rPr lang="en-US" b="1" dirty="0"/>
                        <a:t>130</a:t>
                      </a:r>
                      <a:endParaRPr lang="en-US" b="1" dirty="0"/>
                    </a:p>
                  </a:txBody>
                  <a:tcPr/>
                </a:tc>
                <a:tc>
                  <a:txBody>
                    <a:bodyPr/>
                    <a:lstStyle/>
                    <a:p>
                      <a:r>
                        <a:rPr lang="en-US" b="1" dirty="0"/>
                        <a:t>130</a:t>
                      </a:r>
                      <a:endParaRPr lang="en-US" b="1" dirty="0"/>
                    </a:p>
                  </a:txBody>
                  <a:tcPr/>
                </a:tc>
                <a:tc>
                  <a:txBody>
                    <a:bodyPr/>
                    <a:lstStyle/>
                    <a:p>
                      <a:r>
                        <a:rPr lang="en-US" b="1" dirty="0"/>
                        <a:t>130</a:t>
                      </a:r>
                      <a:endParaRPr lang="en-US" b="1" dirty="0"/>
                    </a:p>
                  </a:txBody>
                  <a:tcPr/>
                </a:tc>
                <a:tc>
                  <a:txBody>
                    <a:bodyPr/>
                    <a:lstStyle/>
                    <a:p>
                      <a:r>
                        <a:rPr lang="en-US" b="1" dirty="0"/>
                        <a:t>130</a:t>
                      </a:r>
                      <a:endParaRPr lang="en-US" b="1" dirty="0"/>
                    </a:p>
                  </a:txBody>
                  <a:tcPr/>
                </a:tc>
                <a:tc>
                  <a:txBody>
                    <a:bodyPr/>
                    <a:lstStyle/>
                    <a:p>
                      <a:r>
                        <a:rPr lang="en-US" b="1" dirty="0"/>
                        <a:t>130</a:t>
                      </a:r>
                      <a:endParaRPr lang="en-US" b="1" dirty="0"/>
                    </a:p>
                  </a:txBody>
                  <a:tcPr/>
                </a:tc>
              </a:tr>
              <a:tr h="451565">
                <a:tc>
                  <a:txBody>
                    <a:bodyPr/>
                    <a:lstStyle/>
                    <a:p>
                      <a:r>
                        <a:rPr lang="en-US" dirty="0"/>
                        <a:t>4</a:t>
                      </a:r>
                      <a:endParaRPr lang="en-US" b="1" dirty="0"/>
                    </a:p>
                  </a:txBody>
                  <a:tcPr/>
                </a:tc>
                <a:tc>
                  <a:txBody>
                    <a:bodyPr/>
                    <a:lstStyle/>
                    <a:p>
                      <a:r>
                        <a:rPr lang="en-US" b="1" dirty="0"/>
                        <a:t>0</a:t>
                      </a:r>
                      <a:endParaRPr lang="en-US" b="1" dirty="0"/>
                    </a:p>
                  </a:txBody>
                  <a:tcPr/>
                </a:tc>
                <a:tc>
                  <a:txBody>
                    <a:bodyPr/>
                    <a:lstStyle/>
                    <a:p>
                      <a:r>
                        <a:rPr lang="en-US" b="1" dirty="0"/>
                        <a:t>20</a:t>
                      </a:r>
                      <a:endParaRPr lang="en-US" b="1" dirty="0"/>
                    </a:p>
                  </a:txBody>
                  <a:tcPr/>
                </a:tc>
                <a:tc>
                  <a:txBody>
                    <a:bodyPr/>
                    <a:lstStyle/>
                    <a:p>
                      <a:r>
                        <a:rPr lang="en-US" b="1" dirty="0"/>
                        <a:t>50</a:t>
                      </a:r>
                      <a:endParaRPr lang="en-US" b="1" dirty="0"/>
                    </a:p>
                  </a:txBody>
                  <a:tcPr/>
                </a:tc>
                <a:tc>
                  <a:txBody>
                    <a:bodyPr/>
                    <a:lstStyle/>
                    <a:p>
                      <a:r>
                        <a:rPr lang="en-US" b="1" dirty="0"/>
                        <a:t>60</a:t>
                      </a:r>
                      <a:endParaRPr lang="en-US" b="1" dirty="0"/>
                    </a:p>
                  </a:txBody>
                  <a:tcPr/>
                </a:tc>
                <a:tc>
                  <a:txBody>
                    <a:bodyPr/>
                    <a:lstStyle/>
                    <a:p>
                      <a:r>
                        <a:rPr lang="en-US" b="1" dirty="0">
                          <a:solidFill>
                            <a:schemeClr val="tx1"/>
                          </a:solidFill>
                        </a:rPr>
                        <a:t>80</a:t>
                      </a:r>
                      <a:endParaRPr lang="en-US" b="1" dirty="0">
                        <a:solidFill>
                          <a:schemeClr val="tx1"/>
                        </a:solidFill>
                      </a:endParaRPr>
                    </a:p>
                  </a:txBody>
                  <a:tcPr/>
                </a:tc>
                <a:tc>
                  <a:txBody>
                    <a:bodyPr/>
                    <a:lstStyle/>
                    <a:p>
                      <a:r>
                        <a:rPr lang="en-US" b="1" dirty="0">
                          <a:solidFill>
                            <a:schemeClr val="tx1"/>
                          </a:solidFill>
                        </a:rPr>
                        <a:t>110</a:t>
                      </a:r>
                      <a:endParaRPr lang="en-US" b="1" dirty="0">
                        <a:solidFill>
                          <a:schemeClr val="tx1"/>
                        </a:solidFill>
                      </a:endParaRPr>
                    </a:p>
                  </a:txBody>
                  <a:tcPr/>
                </a:tc>
                <a:tc>
                  <a:txBody>
                    <a:bodyPr/>
                    <a:lstStyle/>
                    <a:p>
                      <a:r>
                        <a:rPr lang="en-US" b="1" dirty="0"/>
                        <a:t>130</a:t>
                      </a:r>
                      <a:endParaRPr lang="en-US" b="1" dirty="0"/>
                    </a:p>
                  </a:txBody>
                  <a:tcPr/>
                </a:tc>
                <a:tc>
                  <a:txBody>
                    <a:bodyPr/>
                    <a:lstStyle/>
                    <a:p>
                      <a:r>
                        <a:rPr lang="en-US" b="1" dirty="0"/>
                        <a:t>130</a:t>
                      </a:r>
                      <a:endParaRPr lang="en-US" b="1" dirty="0"/>
                    </a:p>
                  </a:txBody>
                  <a:tcPr/>
                </a:tc>
                <a:tc>
                  <a:txBody>
                    <a:bodyPr/>
                    <a:lstStyle/>
                    <a:p>
                      <a:r>
                        <a:rPr lang="en-US" b="1" dirty="0"/>
                        <a:t>130</a:t>
                      </a:r>
                      <a:endParaRPr lang="en-US" b="1" dirty="0"/>
                    </a:p>
                  </a:txBody>
                  <a:tcPr/>
                </a:tc>
                <a:tc>
                  <a:txBody>
                    <a:bodyPr/>
                    <a:lstStyle/>
                    <a:p>
                      <a:r>
                        <a:rPr lang="en-US" b="1" dirty="0"/>
                        <a:t>140</a:t>
                      </a:r>
                      <a:endParaRPr lang="en-US" b="1" dirty="0"/>
                    </a:p>
                  </a:txBody>
                  <a:tcPr/>
                </a:tc>
                <a:tc>
                  <a:txBody>
                    <a:bodyPr/>
                    <a:lstStyle/>
                    <a:p>
                      <a:r>
                        <a:rPr lang="en-US" b="1" dirty="0"/>
                        <a:t>160</a:t>
                      </a:r>
                      <a:endParaRPr lang="en-US" b="1" dirty="0"/>
                    </a:p>
                  </a:txBody>
                  <a:tcPr/>
                </a:tc>
              </a:tr>
              <a:tr h="451565">
                <a:tc>
                  <a:txBody>
                    <a:bodyPr/>
                    <a:lstStyle/>
                    <a:p>
                      <a:r>
                        <a:rPr lang="en-US" dirty="0"/>
                        <a:t>5</a:t>
                      </a:r>
                      <a:endParaRPr lang="en-US" b="1" dirty="0"/>
                    </a:p>
                  </a:txBody>
                  <a:tcPr/>
                </a:tc>
                <a:tc>
                  <a:txBody>
                    <a:bodyPr/>
                    <a:lstStyle/>
                    <a:p>
                      <a:r>
                        <a:rPr lang="en-US" b="1" dirty="0"/>
                        <a:t>0</a:t>
                      </a:r>
                      <a:endParaRPr lang="en-US" b="1" dirty="0"/>
                    </a:p>
                  </a:txBody>
                  <a:tcPr/>
                </a:tc>
                <a:tc>
                  <a:txBody>
                    <a:bodyPr/>
                    <a:lstStyle/>
                    <a:p>
                      <a:r>
                        <a:rPr lang="en-US" b="1" dirty="0"/>
                        <a:t>20</a:t>
                      </a:r>
                      <a:endParaRPr lang="en-US" b="1" dirty="0"/>
                    </a:p>
                  </a:txBody>
                  <a:tcPr/>
                </a:tc>
                <a:tc>
                  <a:txBody>
                    <a:bodyPr/>
                    <a:lstStyle/>
                    <a:p>
                      <a:r>
                        <a:rPr lang="en-US" b="1" dirty="0"/>
                        <a:t>50</a:t>
                      </a:r>
                      <a:endParaRPr lang="en-US" b="1" dirty="0"/>
                    </a:p>
                  </a:txBody>
                  <a:tcPr/>
                </a:tc>
                <a:tc>
                  <a:txBody>
                    <a:bodyPr/>
                    <a:lstStyle/>
                    <a:p>
                      <a:r>
                        <a:rPr lang="en-US" b="1" dirty="0"/>
                        <a:t>60</a:t>
                      </a:r>
                      <a:endParaRPr lang="en-US" b="1" dirty="0"/>
                    </a:p>
                  </a:txBody>
                  <a:tcPr/>
                </a:tc>
                <a:tc>
                  <a:txBody>
                    <a:bodyPr/>
                    <a:lstStyle/>
                    <a:p>
                      <a:r>
                        <a:rPr lang="en-US" b="1" dirty="0"/>
                        <a:t>80</a:t>
                      </a:r>
                      <a:endParaRPr lang="en-US" b="1" dirty="0"/>
                    </a:p>
                  </a:txBody>
                  <a:tcPr/>
                </a:tc>
                <a:tc>
                  <a:txBody>
                    <a:bodyPr/>
                    <a:lstStyle/>
                    <a:p>
                      <a:r>
                        <a:rPr lang="en-US" b="1" dirty="0">
                          <a:solidFill>
                            <a:schemeClr val="tx1"/>
                          </a:solidFill>
                        </a:rPr>
                        <a:t>110</a:t>
                      </a:r>
                      <a:endParaRPr lang="en-US" b="1" dirty="0">
                        <a:solidFill>
                          <a:schemeClr val="tx1"/>
                        </a:solidFill>
                      </a:endParaRPr>
                    </a:p>
                  </a:txBody>
                  <a:tcPr/>
                </a:tc>
                <a:tc>
                  <a:txBody>
                    <a:bodyPr/>
                    <a:lstStyle/>
                    <a:p>
                      <a:r>
                        <a:rPr lang="en-US" b="1" dirty="0"/>
                        <a:t>130</a:t>
                      </a:r>
                      <a:endParaRPr lang="en-US" b="1" dirty="0"/>
                    </a:p>
                  </a:txBody>
                  <a:tcPr/>
                </a:tc>
                <a:tc>
                  <a:txBody>
                    <a:bodyPr/>
                    <a:lstStyle/>
                    <a:p>
                      <a:r>
                        <a:rPr lang="en-US" b="1" dirty="0"/>
                        <a:t>130</a:t>
                      </a:r>
                      <a:endParaRPr lang="en-US" b="1" dirty="0"/>
                    </a:p>
                  </a:txBody>
                  <a:tcPr/>
                </a:tc>
                <a:tc>
                  <a:txBody>
                    <a:bodyPr/>
                    <a:lstStyle/>
                    <a:p>
                      <a:r>
                        <a:rPr lang="en-US" b="1" dirty="0"/>
                        <a:t>140</a:t>
                      </a:r>
                      <a:endParaRPr lang="en-US" b="1" dirty="0"/>
                    </a:p>
                  </a:txBody>
                  <a:tcPr/>
                </a:tc>
                <a:tc>
                  <a:txBody>
                    <a:bodyPr/>
                    <a:lstStyle/>
                    <a:p>
                      <a:r>
                        <a:rPr lang="en-US" b="1" dirty="0"/>
                        <a:t>150</a:t>
                      </a:r>
                      <a:endParaRPr lang="en-US" b="1" dirty="0"/>
                    </a:p>
                  </a:txBody>
                  <a:tcPr/>
                </a:tc>
                <a:tc>
                  <a:txBody>
                    <a:bodyPr/>
                    <a:lstStyle/>
                    <a:p>
                      <a:r>
                        <a:rPr lang="en-US" b="1" dirty="0"/>
                        <a:t>180</a:t>
                      </a:r>
                      <a:endParaRPr lang="en-US" b="1" dirty="0"/>
                    </a:p>
                  </a:txBody>
                  <a:tcPr/>
                </a:tc>
              </a:tr>
              <a:tr h="451565">
                <a:tc>
                  <a:txBody>
                    <a:bodyPr/>
                    <a:lstStyle/>
                    <a:p>
                      <a:r>
                        <a:rPr lang="en-US" dirty="0"/>
                        <a:t>6</a:t>
                      </a:r>
                      <a:endParaRPr lang="en-US" b="1" dirty="0"/>
                    </a:p>
                  </a:txBody>
                  <a:tcPr/>
                </a:tc>
                <a:tc>
                  <a:txBody>
                    <a:bodyPr/>
                    <a:lstStyle/>
                    <a:p>
                      <a:r>
                        <a:rPr lang="en-US" b="1" dirty="0"/>
                        <a:t>0</a:t>
                      </a:r>
                      <a:endParaRPr lang="en-US" b="1" dirty="0"/>
                    </a:p>
                  </a:txBody>
                  <a:tcPr/>
                </a:tc>
                <a:tc>
                  <a:txBody>
                    <a:bodyPr/>
                    <a:lstStyle/>
                    <a:p>
                      <a:r>
                        <a:rPr lang="en-US" b="1" dirty="0"/>
                        <a:t>20</a:t>
                      </a:r>
                      <a:endParaRPr lang="en-US" b="1" dirty="0"/>
                    </a:p>
                  </a:txBody>
                  <a:tcPr/>
                </a:tc>
                <a:tc>
                  <a:txBody>
                    <a:bodyPr/>
                    <a:lstStyle/>
                    <a:p>
                      <a:r>
                        <a:rPr lang="en-US" b="1" dirty="0"/>
                        <a:t>50</a:t>
                      </a:r>
                      <a:endParaRPr lang="en-US" b="1" dirty="0"/>
                    </a:p>
                  </a:txBody>
                  <a:tcPr/>
                </a:tc>
                <a:tc>
                  <a:txBody>
                    <a:bodyPr/>
                    <a:lstStyle/>
                    <a:p>
                      <a:r>
                        <a:rPr lang="en-US" b="1" dirty="0"/>
                        <a:t>60</a:t>
                      </a:r>
                      <a:endParaRPr lang="en-US" b="1" dirty="0"/>
                    </a:p>
                  </a:txBody>
                  <a:tcPr/>
                </a:tc>
                <a:tc>
                  <a:txBody>
                    <a:bodyPr/>
                    <a:lstStyle/>
                    <a:p>
                      <a:r>
                        <a:rPr lang="en-US" b="1" dirty="0"/>
                        <a:t>80</a:t>
                      </a:r>
                      <a:endParaRPr lang="en-US" b="1" dirty="0"/>
                    </a:p>
                  </a:txBody>
                  <a:tcPr/>
                </a:tc>
                <a:tc>
                  <a:txBody>
                    <a:bodyPr/>
                    <a:lstStyle/>
                    <a:p>
                      <a:r>
                        <a:rPr lang="en-US" b="1" dirty="0">
                          <a:solidFill>
                            <a:schemeClr val="tx1"/>
                          </a:solidFill>
                        </a:rPr>
                        <a:t>110</a:t>
                      </a:r>
                      <a:endParaRPr lang="en-US" b="1" dirty="0">
                        <a:solidFill>
                          <a:schemeClr val="tx1"/>
                        </a:solidFill>
                      </a:endParaRPr>
                    </a:p>
                  </a:txBody>
                  <a:tcPr/>
                </a:tc>
                <a:tc>
                  <a:txBody>
                    <a:bodyPr/>
                    <a:lstStyle/>
                    <a:p>
                      <a:r>
                        <a:rPr lang="en-US" b="1" dirty="0">
                          <a:solidFill>
                            <a:schemeClr val="tx1"/>
                          </a:solidFill>
                        </a:rPr>
                        <a:t>130</a:t>
                      </a:r>
                      <a:endParaRPr lang="en-US" b="1" dirty="0">
                        <a:solidFill>
                          <a:schemeClr val="tx1"/>
                        </a:solidFill>
                      </a:endParaRPr>
                    </a:p>
                  </a:txBody>
                  <a:tcPr/>
                </a:tc>
                <a:tc>
                  <a:txBody>
                    <a:bodyPr/>
                    <a:lstStyle/>
                    <a:p>
                      <a:r>
                        <a:rPr lang="en-US" b="1" dirty="0"/>
                        <a:t>140</a:t>
                      </a:r>
                      <a:endParaRPr lang="en-US" b="1" dirty="0"/>
                    </a:p>
                  </a:txBody>
                  <a:tcPr/>
                </a:tc>
                <a:tc>
                  <a:txBody>
                    <a:bodyPr/>
                    <a:lstStyle/>
                    <a:p>
                      <a:r>
                        <a:rPr lang="en-US" b="1" dirty="0"/>
                        <a:t>140</a:t>
                      </a:r>
                      <a:endParaRPr lang="en-US" b="1" dirty="0"/>
                    </a:p>
                  </a:txBody>
                  <a:tcPr/>
                </a:tc>
                <a:tc>
                  <a:txBody>
                    <a:bodyPr/>
                    <a:lstStyle/>
                    <a:p>
                      <a:r>
                        <a:rPr lang="en-US" b="1" dirty="0"/>
                        <a:t>150</a:t>
                      </a:r>
                      <a:endParaRPr lang="en-US" b="1" dirty="0"/>
                    </a:p>
                  </a:txBody>
                  <a:tcPr/>
                </a:tc>
                <a:tc>
                  <a:txBody>
                    <a:bodyPr/>
                    <a:lstStyle/>
                    <a:p>
                      <a:r>
                        <a:rPr lang="en-US" b="1" dirty="0">
                          <a:solidFill>
                            <a:srgbClr val="FF0000"/>
                          </a:solidFill>
                        </a:rPr>
                        <a:t>180</a:t>
                      </a:r>
                      <a:endParaRPr lang="en-US" b="1" dirty="0">
                        <a:solidFill>
                          <a:srgbClr val="FF0000"/>
                        </a:solidFill>
                      </a:endParaRPr>
                    </a:p>
                  </a:txBody>
                  <a:tcPr/>
                </a:tc>
              </a:tr>
            </a:tbl>
          </a:graphicData>
        </a:graphic>
      </p:graphicFrame>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
        <p:nvSpPr>
          <p:cNvPr id="6" name="TextBox 5"/>
          <p:cNvSpPr txBox="1"/>
          <p:nvPr/>
        </p:nvSpPr>
        <p:spPr>
          <a:xfrm>
            <a:off x="3235568" y="961292"/>
            <a:ext cx="394660" cy="369332"/>
          </a:xfrm>
          <a:prstGeom prst="rect">
            <a:avLst/>
          </a:prstGeom>
          <a:noFill/>
        </p:spPr>
        <p:txBody>
          <a:bodyPr wrap="none" rtlCol="0">
            <a:spAutoFit/>
          </a:bodyPr>
          <a:lstStyle/>
          <a:p>
            <a:r>
              <a:rPr lang="en-US" b="1" dirty="0"/>
              <a:t>W</a:t>
            </a:r>
            <a:endParaRPr lang="en-US" b="1" dirty="0"/>
          </a:p>
        </p:txBody>
      </p:sp>
      <p:sp>
        <p:nvSpPr>
          <p:cNvPr id="7" name="TextBox 6"/>
          <p:cNvSpPr txBox="1"/>
          <p:nvPr/>
        </p:nvSpPr>
        <p:spPr>
          <a:xfrm>
            <a:off x="2649414" y="1500554"/>
            <a:ext cx="398585" cy="369332"/>
          </a:xfrm>
          <a:prstGeom prst="rect">
            <a:avLst/>
          </a:prstGeom>
          <a:noFill/>
        </p:spPr>
        <p:txBody>
          <a:bodyPr wrap="square" rtlCol="0">
            <a:spAutoFit/>
          </a:bodyPr>
          <a:lstStyle/>
          <a:p>
            <a:r>
              <a:rPr lang="en-US" b="1" dirty="0"/>
              <a:t>I </a:t>
            </a:r>
            <a:endParaRPr lang="en-US" b="1" dirty="0"/>
          </a:p>
        </p:txBody>
      </p:sp>
      <p:graphicFrame>
        <p:nvGraphicFramePr>
          <p:cNvPr id="8" name="Table 8"/>
          <p:cNvGraphicFramePr>
            <a:graphicFrameLocks noGrp="1"/>
          </p:cNvGraphicFramePr>
          <p:nvPr/>
        </p:nvGraphicFramePr>
        <p:xfrm>
          <a:off x="744442" y="1685220"/>
          <a:ext cx="1598228" cy="3992880"/>
        </p:xfrm>
        <a:graphic>
          <a:graphicData uri="http://schemas.openxmlformats.org/drawingml/2006/table">
            <a:tbl>
              <a:tblPr firstRow="1" bandRow="1">
                <a:tableStyleId>{2A488322-F2BA-4B5B-9748-0D474271808F}</a:tableStyleId>
              </a:tblPr>
              <a:tblGrid>
                <a:gridCol w="799114"/>
                <a:gridCol w="799114"/>
              </a:tblGrid>
              <a:tr h="363118">
                <a:tc>
                  <a:txBody>
                    <a:bodyPr/>
                    <a:lstStyle/>
                    <a:p>
                      <a:r>
                        <a:rPr lang="en-US" sz="2800" dirty="0"/>
                        <a:t>Pi</a:t>
                      </a:r>
                      <a:endParaRPr lang="en-US" sz="2800" dirty="0"/>
                    </a:p>
                  </a:txBody>
                  <a:tcPr/>
                </a:tc>
                <a:tc>
                  <a:txBody>
                    <a:bodyPr/>
                    <a:lstStyle/>
                    <a:p>
                      <a:r>
                        <a:rPr lang="en-US" sz="2800" dirty="0"/>
                        <a:t>Wi</a:t>
                      </a:r>
                      <a:endParaRPr lang="en-US" sz="2800" dirty="0"/>
                    </a:p>
                  </a:txBody>
                  <a:tcPr/>
                </a:tc>
              </a:tr>
              <a:tr h="363118">
                <a:tc>
                  <a:txBody>
                    <a:bodyPr/>
                    <a:lstStyle/>
                    <a:p>
                      <a:r>
                        <a:rPr lang="en-US" sz="2800" dirty="0">
                          <a:solidFill>
                            <a:srgbClr val="FF0000"/>
                          </a:solidFill>
                        </a:rPr>
                        <a:t>20</a:t>
                      </a:r>
                      <a:endParaRPr lang="en-US" sz="2800" dirty="0">
                        <a:solidFill>
                          <a:srgbClr val="FF0000"/>
                        </a:solidFill>
                      </a:endParaRPr>
                    </a:p>
                  </a:txBody>
                  <a:tcPr/>
                </a:tc>
                <a:tc>
                  <a:txBody>
                    <a:bodyPr/>
                    <a:lstStyle/>
                    <a:p>
                      <a:r>
                        <a:rPr lang="en-US" sz="2800" dirty="0">
                          <a:solidFill>
                            <a:srgbClr val="FF0000"/>
                          </a:solidFill>
                        </a:rPr>
                        <a:t>1</a:t>
                      </a:r>
                      <a:endParaRPr lang="en-US" sz="2800" dirty="0">
                        <a:solidFill>
                          <a:srgbClr val="FF0000"/>
                        </a:solidFill>
                      </a:endParaRPr>
                    </a:p>
                  </a:txBody>
                  <a:tcPr/>
                </a:tc>
              </a:tr>
              <a:tr h="363118">
                <a:tc>
                  <a:txBody>
                    <a:bodyPr/>
                    <a:lstStyle/>
                    <a:p>
                      <a:r>
                        <a:rPr lang="en-US" sz="2800" dirty="0">
                          <a:solidFill>
                            <a:srgbClr val="FF0000"/>
                          </a:solidFill>
                        </a:rPr>
                        <a:t>50</a:t>
                      </a:r>
                      <a:endParaRPr lang="en-US" sz="2800" dirty="0">
                        <a:solidFill>
                          <a:srgbClr val="FF0000"/>
                        </a:solidFill>
                      </a:endParaRPr>
                    </a:p>
                  </a:txBody>
                  <a:tcPr/>
                </a:tc>
                <a:tc>
                  <a:txBody>
                    <a:bodyPr/>
                    <a:lstStyle/>
                    <a:p>
                      <a:r>
                        <a:rPr lang="en-US" sz="2800" dirty="0">
                          <a:solidFill>
                            <a:srgbClr val="FF0000"/>
                          </a:solidFill>
                        </a:rPr>
                        <a:t>2</a:t>
                      </a:r>
                      <a:endParaRPr lang="en-US" sz="2800" dirty="0">
                        <a:solidFill>
                          <a:srgbClr val="FF0000"/>
                        </a:solidFill>
                      </a:endParaRPr>
                    </a:p>
                  </a:txBody>
                  <a:tcPr/>
                </a:tc>
              </a:tr>
              <a:tr h="363118">
                <a:tc>
                  <a:txBody>
                    <a:bodyPr/>
                    <a:lstStyle/>
                    <a:p>
                      <a:r>
                        <a:rPr lang="en-US" sz="2800" dirty="0">
                          <a:solidFill>
                            <a:srgbClr val="FF0000"/>
                          </a:solidFill>
                        </a:rPr>
                        <a:t>60</a:t>
                      </a:r>
                      <a:endParaRPr lang="en-US" sz="2800" dirty="0">
                        <a:solidFill>
                          <a:srgbClr val="FF0000"/>
                        </a:solidFill>
                      </a:endParaRPr>
                    </a:p>
                  </a:txBody>
                  <a:tcPr/>
                </a:tc>
                <a:tc>
                  <a:txBody>
                    <a:bodyPr/>
                    <a:lstStyle/>
                    <a:p>
                      <a:r>
                        <a:rPr lang="en-US" sz="2800" dirty="0">
                          <a:solidFill>
                            <a:srgbClr val="FF0000"/>
                          </a:solidFill>
                        </a:rPr>
                        <a:t>3</a:t>
                      </a:r>
                      <a:endParaRPr lang="en-US" sz="2800" dirty="0">
                        <a:solidFill>
                          <a:srgbClr val="FF0000"/>
                        </a:solidFill>
                      </a:endParaRPr>
                    </a:p>
                  </a:txBody>
                  <a:tcPr/>
                </a:tc>
              </a:tr>
              <a:tr h="363118">
                <a:tc>
                  <a:txBody>
                    <a:bodyPr/>
                    <a:lstStyle/>
                    <a:p>
                      <a:r>
                        <a:rPr lang="en-US" sz="2800" dirty="0">
                          <a:solidFill>
                            <a:srgbClr val="FF0000"/>
                          </a:solidFill>
                        </a:rPr>
                        <a:t>30</a:t>
                      </a:r>
                      <a:endParaRPr lang="en-US" sz="2800" dirty="0">
                        <a:solidFill>
                          <a:srgbClr val="FF0000"/>
                        </a:solidFill>
                      </a:endParaRPr>
                    </a:p>
                  </a:txBody>
                  <a:tcPr/>
                </a:tc>
                <a:tc>
                  <a:txBody>
                    <a:bodyPr/>
                    <a:lstStyle/>
                    <a:p>
                      <a:r>
                        <a:rPr lang="en-US" sz="2800" dirty="0">
                          <a:solidFill>
                            <a:srgbClr val="FF0000"/>
                          </a:solidFill>
                        </a:rPr>
                        <a:t>4</a:t>
                      </a:r>
                      <a:endParaRPr lang="en-US" sz="2800" dirty="0">
                        <a:solidFill>
                          <a:srgbClr val="FF0000"/>
                        </a:solidFill>
                      </a:endParaRPr>
                    </a:p>
                  </a:txBody>
                  <a:tcPr/>
                </a:tc>
              </a:tr>
              <a:tr h="363118">
                <a:tc>
                  <a:txBody>
                    <a:bodyPr/>
                    <a:lstStyle/>
                    <a:p>
                      <a:r>
                        <a:rPr lang="en-US" sz="2800" dirty="0">
                          <a:solidFill>
                            <a:srgbClr val="FF0000"/>
                          </a:solidFill>
                        </a:rPr>
                        <a:t>70</a:t>
                      </a:r>
                      <a:endParaRPr lang="en-US" sz="2800" dirty="0">
                        <a:solidFill>
                          <a:srgbClr val="FF0000"/>
                        </a:solidFill>
                      </a:endParaRPr>
                    </a:p>
                  </a:txBody>
                  <a:tcPr/>
                </a:tc>
                <a:tc>
                  <a:txBody>
                    <a:bodyPr/>
                    <a:lstStyle/>
                    <a:p>
                      <a:r>
                        <a:rPr lang="en-US" sz="2800" dirty="0">
                          <a:solidFill>
                            <a:srgbClr val="FF0000"/>
                          </a:solidFill>
                        </a:rPr>
                        <a:t>5</a:t>
                      </a:r>
                      <a:endParaRPr lang="en-US" sz="2800" dirty="0">
                        <a:solidFill>
                          <a:srgbClr val="FF0000"/>
                        </a:solidFill>
                      </a:endParaRPr>
                    </a:p>
                  </a:txBody>
                  <a:tcPr/>
                </a:tc>
              </a:tr>
              <a:tr h="363118">
                <a:tc>
                  <a:txBody>
                    <a:bodyPr/>
                    <a:lstStyle/>
                    <a:p>
                      <a:r>
                        <a:rPr lang="en-US" sz="2800" dirty="0">
                          <a:solidFill>
                            <a:srgbClr val="FF0000"/>
                          </a:solidFill>
                        </a:rPr>
                        <a:t>90</a:t>
                      </a:r>
                      <a:endParaRPr lang="en-US" sz="2800" dirty="0">
                        <a:solidFill>
                          <a:srgbClr val="FF0000"/>
                        </a:solidFill>
                      </a:endParaRPr>
                    </a:p>
                  </a:txBody>
                  <a:tcPr/>
                </a:tc>
                <a:tc>
                  <a:txBody>
                    <a:bodyPr/>
                    <a:lstStyle/>
                    <a:p>
                      <a:r>
                        <a:rPr lang="en-US" sz="2800" dirty="0">
                          <a:solidFill>
                            <a:srgbClr val="FF0000"/>
                          </a:solidFill>
                        </a:rPr>
                        <a:t>6</a:t>
                      </a:r>
                      <a:endParaRPr lang="en-US" sz="2800" dirty="0">
                        <a:solidFill>
                          <a:srgbClr val="FF0000"/>
                        </a:solidFill>
                      </a:endParaRPr>
                    </a:p>
                  </a:txBody>
                  <a:tcPr/>
                </a:tc>
              </a:tr>
              <a:tr h="363118">
                <a:tc>
                  <a:txBody>
                    <a:bodyPr/>
                    <a:lstStyle/>
                    <a:p>
                      <a:endParaRPr lang="en-US" dirty="0"/>
                    </a:p>
                  </a:txBody>
                  <a:tcPr/>
                </a:tc>
                <a:tc>
                  <a:txBody>
                    <a:bodyPr/>
                    <a:lstStyle/>
                    <a:p>
                      <a:endParaRPr lang="en-US" dirty="0"/>
                    </a:p>
                  </a:txBody>
                  <a:tcPr/>
                </a:tc>
              </a:tr>
            </a:tbl>
          </a:graphicData>
        </a:graphic>
      </p:graphicFrame>
      <mc:AlternateContent xmlns:mc="http://schemas.openxmlformats.org/markup-compatibility/2006" xmlns:p14="http://schemas.microsoft.com/office/powerpoint/2010/main">
        <mc:Choice Requires="p14">
          <p:contentPart r:id="rId1" p14:bwMode="auto">
            <p14:nvContentPartPr>
              <p14:cNvPr id="24" name="Ink 23"/>
              <p14:cNvContentPartPr/>
              <p14:nvPr/>
            </p14:nvContentPartPr>
            <p14:xfrm>
              <a:off x="7359143" y="3123960"/>
              <a:ext cx="532080" cy="72000"/>
            </p14:xfrm>
          </p:contentPart>
        </mc:Choice>
        <mc:Fallback xmlns="">
          <p:pic>
            <p:nvPicPr>
              <p:cNvPr id="24" name="Ink 23"/>
            </p:nvPicPr>
            <p:blipFill>
              <a:blip r:embed="rId2"/>
            </p:blipFill>
            <p:spPr>
              <a:xfrm>
                <a:off x="7359143" y="3123960"/>
                <a:ext cx="532080" cy="72000"/>
              </a:xfrm>
              <a:prstGeom prst="rect"/>
            </p:spPr>
          </p:pic>
        </mc:Fallback>
      </mc:AlternateContent>
      <p:grpSp>
        <p:nvGrpSpPr>
          <p:cNvPr id="59" name="Group 58"/>
          <p:cNvGrpSpPr/>
          <p:nvPr/>
        </p:nvGrpSpPr>
        <p:grpSpPr>
          <a:xfrm>
            <a:off x="11144183" y="4183440"/>
            <a:ext cx="779040" cy="729720"/>
            <a:chOff x="11144183" y="4183440"/>
            <a:chExt cx="779040" cy="729720"/>
          </a:xfrm>
        </p:grpSpPr>
        <mc:AlternateContent xmlns:mc="http://schemas.openxmlformats.org/markup-compatibility/2006" xmlns:p14="http://schemas.microsoft.com/office/powerpoint/2010/main">
          <mc:Choice Requires="p14">
            <p:contentPart r:id="rId3" p14:bwMode="auto">
              <p14:nvContentPartPr>
                <p14:cNvPr id="57" name="Ink 56"/>
                <p14:cNvContentPartPr/>
                <p14:nvPr/>
              </p14:nvContentPartPr>
              <p14:xfrm>
                <a:off x="11373143" y="4297920"/>
                <a:ext cx="550080" cy="510840"/>
              </p14:xfrm>
            </p:contentPart>
          </mc:Choice>
          <mc:Fallback xmlns="">
            <p:pic>
              <p:nvPicPr>
                <p:cNvPr id="57" name="Ink 56"/>
              </p:nvPicPr>
              <p:blipFill>
                <a:blip r:embed="rId4"/>
              </p:blipFill>
              <p:spPr>
                <a:xfrm>
                  <a:off x="11373143" y="4297920"/>
                  <a:ext cx="550080" cy="51084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8" name="Ink 57"/>
                <p14:cNvContentPartPr/>
                <p14:nvPr/>
              </p14:nvContentPartPr>
              <p14:xfrm>
                <a:off x="11144183" y="4183440"/>
                <a:ext cx="357120" cy="729720"/>
              </p14:xfrm>
            </p:contentPart>
          </mc:Choice>
          <mc:Fallback xmlns="">
            <p:pic>
              <p:nvPicPr>
                <p:cNvPr id="58" name="Ink 57"/>
              </p:nvPicPr>
              <p:blipFill>
                <a:blip r:embed="rId6"/>
              </p:blipFill>
              <p:spPr>
                <a:xfrm>
                  <a:off x="11144183" y="4183440"/>
                  <a:ext cx="357120" cy="729720"/>
                </a:xfrm>
                <a:prstGeom prst="rect"/>
              </p:spPr>
            </p:pic>
          </mc:Fallback>
        </mc:AlternateContent>
      </p:grpSp>
      <mc:AlternateContent xmlns:mc="http://schemas.openxmlformats.org/markup-compatibility/2006" xmlns:p14="http://schemas.microsoft.com/office/powerpoint/2010/main">
        <mc:Choice Requires="p14">
          <p:contentPart r:id="rId7" p14:bwMode="auto">
            <p14:nvContentPartPr>
              <p14:cNvPr id="60" name="Ink 59"/>
              <p14:cNvContentPartPr/>
              <p14:nvPr/>
            </p14:nvContentPartPr>
            <p14:xfrm>
              <a:off x="1886783" y="4111800"/>
              <a:ext cx="557640" cy="492480"/>
            </p14:xfrm>
          </p:contentPart>
        </mc:Choice>
        <mc:Fallback xmlns="">
          <p:pic>
            <p:nvPicPr>
              <p:cNvPr id="60" name="Ink 59"/>
            </p:nvPicPr>
            <p:blipFill>
              <a:blip r:embed="rId8"/>
            </p:blipFill>
            <p:spPr>
              <a:xfrm>
                <a:off x="1886783" y="4111800"/>
                <a:ext cx="557640" cy="49248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1" name="Ink 60"/>
              <p14:cNvContentPartPr/>
              <p14:nvPr/>
            </p14:nvContentPartPr>
            <p14:xfrm>
              <a:off x="720383" y="4338240"/>
              <a:ext cx="607680" cy="534600"/>
            </p14:xfrm>
          </p:contentPart>
        </mc:Choice>
        <mc:Fallback xmlns="">
          <p:pic>
            <p:nvPicPr>
              <p:cNvPr id="61" name="Ink 60"/>
            </p:nvPicPr>
            <p:blipFill>
              <a:blip r:embed="rId10"/>
            </p:blipFill>
            <p:spPr>
              <a:xfrm>
                <a:off x="720383" y="4338240"/>
                <a:ext cx="607680" cy="534600"/>
              </a:xfrm>
              <a:prstGeom prst="rect"/>
            </p:spPr>
          </p:pic>
        </mc:Fallback>
      </mc:AlternateContent>
      <p:grpSp>
        <p:nvGrpSpPr>
          <p:cNvPr id="73" name="Group 72"/>
          <p:cNvGrpSpPr/>
          <p:nvPr/>
        </p:nvGrpSpPr>
        <p:grpSpPr>
          <a:xfrm>
            <a:off x="5079263" y="5462160"/>
            <a:ext cx="4668480" cy="708120"/>
            <a:chOff x="5079263" y="5462160"/>
            <a:chExt cx="4668480" cy="708120"/>
          </a:xfrm>
        </p:grpSpPr>
        <mc:AlternateContent xmlns:mc="http://schemas.openxmlformats.org/markup-compatibility/2006" xmlns:p14="http://schemas.microsoft.com/office/powerpoint/2010/main">
          <mc:Choice Requires="p14">
            <p:contentPart r:id="rId11" p14:bwMode="auto">
              <p14:nvContentPartPr>
                <p14:cNvPr id="62" name="Ink 61"/>
                <p14:cNvContentPartPr/>
                <p14:nvPr/>
              </p14:nvContentPartPr>
              <p14:xfrm>
                <a:off x="5079263" y="5512920"/>
                <a:ext cx="360" cy="469440"/>
              </p14:xfrm>
            </p:contentPart>
          </mc:Choice>
          <mc:Fallback xmlns="">
            <p:pic>
              <p:nvPicPr>
                <p:cNvPr id="62" name="Ink 61"/>
              </p:nvPicPr>
              <p:blipFill>
                <a:blip r:embed="rId12"/>
              </p:blipFill>
              <p:spPr>
                <a:xfrm>
                  <a:off x="5079263" y="5512920"/>
                  <a:ext cx="360" cy="46944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63" name="Ink 62"/>
                <p14:cNvContentPartPr/>
                <p14:nvPr/>
              </p14:nvContentPartPr>
              <p14:xfrm>
                <a:off x="5277263" y="5632080"/>
                <a:ext cx="506880" cy="424440"/>
              </p14:xfrm>
            </p:contentPart>
          </mc:Choice>
          <mc:Fallback xmlns="">
            <p:pic>
              <p:nvPicPr>
                <p:cNvPr id="63" name="Ink 62"/>
              </p:nvPicPr>
              <p:blipFill>
                <a:blip r:embed="rId14"/>
              </p:blipFill>
              <p:spPr>
                <a:xfrm>
                  <a:off x="5277263" y="5632080"/>
                  <a:ext cx="506880" cy="42444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64" name="Ink 63"/>
                <p14:cNvContentPartPr/>
                <p14:nvPr/>
              </p14:nvContentPartPr>
              <p14:xfrm>
                <a:off x="5986103" y="5632440"/>
                <a:ext cx="333000" cy="436320"/>
              </p14:xfrm>
            </p:contentPart>
          </mc:Choice>
          <mc:Fallback xmlns="">
            <p:pic>
              <p:nvPicPr>
                <p:cNvPr id="64" name="Ink 63"/>
              </p:nvPicPr>
              <p:blipFill>
                <a:blip r:embed="rId16"/>
              </p:blipFill>
              <p:spPr>
                <a:xfrm>
                  <a:off x="5986103" y="5632440"/>
                  <a:ext cx="333000" cy="43632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65" name="Ink 64"/>
                <p14:cNvContentPartPr/>
                <p14:nvPr/>
              </p14:nvContentPartPr>
              <p14:xfrm>
                <a:off x="6505583" y="5906040"/>
                <a:ext cx="457920" cy="360"/>
              </p14:xfrm>
            </p:contentPart>
          </mc:Choice>
          <mc:Fallback xmlns="">
            <p:pic>
              <p:nvPicPr>
                <p:cNvPr id="65" name="Ink 64"/>
              </p:nvPicPr>
              <p:blipFill>
                <a:blip r:embed="rId18"/>
              </p:blipFill>
              <p:spPr>
                <a:xfrm>
                  <a:off x="6505583" y="5906040"/>
                  <a:ext cx="457920" cy="36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66" name="Ink 65"/>
                <p14:cNvContentPartPr/>
                <p14:nvPr/>
              </p14:nvContentPartPr>
              <p14:xfrm>
                <a:off x="7086983" y="5659080"/>
                <a:ext cx="379080" cy="449280"/>
              </p14:xfrm>
            </p:contentPart>
          </mc:Choice>
          <mc:Fallback xmlns="">
            <p:pic>
              <p:nvPicPr>
                <p:cNvPr id="66" name="Ink 65"/>
              </p:nvPicPr>
              <p:blipFill>
                <a:blip r:embed="rId20"/>
              </p:blipFill>
              <p:spPr>
                <a:xfrm>
                  <a:off x="7086983" y="5659080"/>
                  <a:ext cx="379080" cy="44928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67" name="Ink 66"/>
                <p14:cNvContentPartPr/>
                <p14:nvPr/>
              </p14:nvContentPartPr>
              <p14:xfrm>
                <a:off x="7716983" y="5583840"/>
                <a:ext cx="314640" cy="333720"/>
              </p14:xfrm>
            </p:contentPart>
          </mc:Choice>
          <mc:Fallback xmlns="">
            <p:pic>
              <p:nvPicPr>
                <p:cNvPr id="67" name="Ink 66"/>
              </p:nvPicPr>
              <p:blipFill>
                <a:blip r:embed="rId22"/>
              </p:blipFill>
              <p:spPr>
                <a:xfrm>
                  <a:off x="7716983" y="5583840"/>
                  <a:ext cx="314640" cy="33372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68" name="Ink 67"/>
                <p14:cNvContentPartPr/>
                <p14:nvPr/>
              </p14:nvContentPartPr>
              <p14:xfrm>
                <a:off x="8262023" y="5729280"/>
                <a:ext cx="368280" cy="360"/>
              </p14:xfrm>
            </p:contentPart>
          </mc:Choice>
          <mc:Fallback xmlns="">
            <p:pic>
              <p:nvPicPr>
                <p:cNvPr id="68" name="Ink 67"/>
              </p:nvPicPr>
              <p:blipFill>
                <a:blip r:embed="rId24"/>
              </p:blipFill>
              <p:spPr>
                <a:xfrm>
                  <a:off x="8262023" y="5729280"/>
                  <a:ext cx="368280" cy="36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69" name="Ink 68"/>
                <p14:cNvContentPartPr/>
                <p14:nvPr/>
              </p14:nvContentPartPr>
              <p14:xfrm>
                <a:off x="8411783" y="5871480"/>
                <a:ext cx="378360" cy="360"/>
              </p14:xfrm>
            </p:contentPart>
          </mc:Choice>
          <mc:Fallback xmlns="">
            <p:pic>
              <p:nvPicPr>
                <p:cNvPr id="69" name="Ink 68"/>
              </p:nvPicPr>
              <p:blipFill>
                <a:blip r:embed="rId26"/>
              </p:blipFill>
              <p:spPr>
                <a:xfrm>
                  <a:off x="8411783" y="5871480"/>
                  <a:ext cx="378360" cy="36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70" name="Ink 69"/>
                <p14:cNvContentPartPr/>
                <p14:nvPr/>
              </p14:nvContentPartPr>
              <p14:xfrm>
                <a:off x="9069143" y="5462160"/>
                <a:ext cx="64800" cy="633960"/>
              </p14:xfrm>
            </p:contentPart>
          </mc:Choice>
          <mc:Fallback xmlns="">
            <p:pic>
              <p:nvPicPr>
                <p:cNvPr id="70" name="Ink 69"/>
              </p:nvPicPr>
              <p:blipFill>
                <a:blip r:embed="rId28"/>
              </p:blipFill>
              <p:spPr>
                <a:xfrm>
                  <a:off x="9069143" y="5462160"/>
                  <a:ext cx="64800" cy="63396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71" name="Ink 70"/>
                <p14:cNvContentPartPr/>
                <p14:nvPr/>
              </p14:nvContentPartPr>
              <p14:xfrm>
                <a:off x="9154463" y="5675640"/>
                <a:ext cx="60120" cy="387000"/>
              </p14:xfrm>
            </p:contentPart>
          </mc:Choice>
          <mc:Fallback xmlns="">
            <p:pic>
              <p:nvPicPr>
                <p:cNvPr id="71" name="Ink 70"/>
              </p:nvPicPr>
              <p:blipFill>
                <a:blip r:embed="rId30"/>
              </p:blipFill>
              <p:spPr>
                <a:xfrm>
                  <a:off x="9154463" y="5675640"/>
                  <a:ext cx="60120" cy="38700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72" name="Ink 71"/>
                <p14:cNvContentPartPr/>
                <p14:nvPr/>
              </p14:nvContentPartPr>
              <p14:xfrm>
                <a:off x="9406823" y="5709480"/>
                <a:ext cx="340920" cy="460800"/>
              </p14:xfrm>
            </p:contentPart>
          </mc:Choice>
          <mc:Fallback xmlns="">
            <p:pic>
              <p:nvPicPr>
                <p:cNvPr id="72" name="Ink 71"/>
              </p:nvPicPr>
              <p:blipFill>
                <a:blip r:embed="rId32"/>
              </p:blipFill>
              <p:spPr>
                <a:xfrm>
                  <a:off x="9406823" y="5709480"/>
                  <a:ext cx="340920" cy="460800"/>
                </a:xfrm>
                <a:prstGeom prst="rect"/>
              </p:spPr>
            </p:pic>
          </mc:Fallback>
        </mc:AlternateContent>
      </p:grpSp>
      <mc:AlternateContent xmlns:mc="http://schemas.openxmlformats.org/markup-compatibility/2006" xmlns:p14="http://schemas.microsoft.com/office/powerpoint/2010/main">
        <mc:Choice Requires="p14">
          <p:contentPart r:id="rId33" p14:bwMode="auto">
            <p14:nvContentPartPr>
              <p14:cNvPr id="74" name="Ink 73"/>
              <p14:cNvContentPartPr/>
              <p14:nvPr/>
            </p14:nvContentPartPr>
            <p14:xfrm>
              <a:off x="7337183" y="3223320"/>
              <a:ext cx="502920" cy="397440"/>
            </p14:xfrm>
          </p:contentPart>
        </mc:Choice>
        <mc:Fallback xmlns="">
          <p:pic>
            <p:nvPicPr>
              <p:cNvPr id="74" name="Ink 73"/>
            </p:nvPicPr>
            <p:blipFill>
              <a:blip r:embed="rId34"/>
            </p:blipFill>
            <p:spPr>
              <a:xfrm>
                <a:off x="7337183" y="3223320"/>
                <a:ext cx="502920" cy="397440"/>
              </a:xfrm>
              <a:prstGeom prst="rect"/>
            </p:spPr>
          </p:pic>
        </mc:Fallback>
      </mc:AlternateContent>
      <p:grpSp>
        <p:nvGrpSpPr>
          <p:cNvPr id="83" name="Group 82"/>
          <p:cNvGrpSpPr/>
          <p:nvPr/>
        </p:nvGrpSpPr>
        <p:grpSpPr>
          <a:xfrm>
            <a:off x="10001183" y="5556120"/>
            <a:ext cx="1217160" cy="371880"/>
            <a:chOff x="10001183" y="5556120"/>
            <a:chExt cx="1217160" cy="371880"/>
          </a:xfrm>
        </p:grpSpPr>
        <mc:AlternateContent xmlns:mc="http://schemas.openxmlformats.org/markup-compatibility/2006" xmlns:p14="http://schemas.microsoft.com/office/powerpoint/2010/main">
          <mc:Choice Requires="p14">
            <p:contentPart r:id="rId35" p14:bwMode="auto">
              <p14:nvContentPartPr>
                <p14:cNvPr id="80" name="Ink 79"/>
                <p14:cNvContentPartPr/>
                <p14:nvPr/>
              </p14:nvContentPartPr>
              <p14:xfrm>
                <a:off x="10001183" y="5820720"/>
                <a:ext cx="380880" cy="6480"/>
              </p14:xfrm>
            </p:contentPart>
          </mc:Choice>
          <mc:Fallback xmlns="">
            <p:pic>
              <p:nvPicPr>
                <p:cNvPr id="80" name="Ink 79"/>
              </p:nvPicPr>
              <p:blipFill>
                <a:blip r:embed="rId36"/>
              </p:blipFill>
              <p:spPr>
                <a:xfrm>
                  <a:off x="10001183" y="5820720"/>
                  <a:ext cx="380880" cy="648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81" name="Ink 80"/>
                <p14:cNvContentPartPr/>
                <p14:nvPr/>
              </p14:nvContentPartPr>
              <p14:xfrm>
                <a:off x="10625783" y="5556120"/>
                <a:ext cx="302760" cy="371880"/>
              </p14:xfrm>
            </p:contentPart>
          </mc:Choice>
          <mc:Fallback xmlns="">
            <p:pic>
              <p:nvPicPr>
                <p:cNvPr id="81" name="Ink 80"/>
              </p:nvPicPr>
              <p:blipFill>
                <a:blip r:embed="rId38"/>
              </p:blipFill>
              <p:spPr>
                <a:xfrm>
                  <a:off x="10625783" y="5556120"/>
                  <a:ext cx="302760" cy="37188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82" name="Ink 81"/>
                <p14:cNvContentPartPr/>
                <p14:nvPr/>
              </p14:nvContentPartPr>
              <p14:xfrm>
                <a:off x="11024663" y="5657640"/>
                <a:ext cx="193680" cy="213480"/>
              </p14:xfrm>
            </p:contentPart>
          </mc:Choice>
          <mc:Fallback xmlns="">
            <p:pic>
              <p:nvPicPr>
                <p:cNvPr id="82" name="Ink 81"/>
              </p:nvPicPr>
              <p:blipFill>
                <a:blip r:embed="rId40"/>
              </p:blipFill>
              <p:spPr>
                <a:xfrm>
                  <a:off x="11024663" y="5657640"/>
                  <a:ext cx="193680" cy="213480"/>
                </a:xfrm>
                <a:prstGeom prst="rect"/>
              </p:spPr>
            </p:pic>
          </mc:Fallback>
        </mc:AlternateContent>
      </p:grpSp>
      <mc:AlternateContent xmlns:mc="http://schemas.openxmlformats.org/markup-compatibility/2006" xmlns:p14="http://schemas.microsoft.com/office/powerpoint/2010/main">
        <mc:Choice Requires="p14">
          <p:contentPart r:id="rId41" p14:bwMode="auto">
            <p14:nvContentPartPr>
              <p14:cNvPr id="84" name="Ink 83"/>
              <p14:cNvContentPartPr/>
              <p14:nvPr/>
            </p14:nvContentPartPr>
            <p14:xfrm>
              <a:off x="5290943" y="2768640"/>
              <a:ext cx="506880" cy="423360"/>
            </p14:xfrm>
          </p:contentPart>
        </mc:Choice>
        <mc:Fallback xmlns="">
          <p:pic>
            <p:nvPicPr>
              <p:cNvPr id="84" name="Ink 83"/>
            </p:nvPicPr>
            <p:blipFill>
              <a:blip r:embed="rId42"/>
            </p:blipFill>
            <p:spPr>
              <a:xfrm>
                <a:off x="5290943" y="2768640"/>
                <a:ext cx="506880" cy="423360"/>
              </a:xfrm>
              <a:prstGeom prst="rect"/>
            </p:spPr>
          </p:pic>
        </mc:Fallback>
      </mc:AlternateContent>
      <p:grpSp>
        <p:nvGrpSpPr>
          <p:cNvPr id="88" name="Group 87"/>
          <p:cNvGrpSpPr/>
          <p:nvPr/>
        </p:nvGrpSpPr>
        <p:grpSpPr>
          <a:xfrm>
            <a:off x="637223" y="2358960"/>
            <a:ext cx="2176920" cy="1491840"/>
            <a:chOff x="637223" y="2358960"/>
            <a:chExt cx="2176920" cy="1491840"/>
          </a:xfrm>
        </p:grpSpPr>
        <mc:AlternateContent xmlns:mc="http://schemas.openxmlformats.org/markup-compatibility/2006" xmlns:p14="http://schemas.microsoft.com/office/powerpoint/2010/main">
          <mc:Choice Requires="p14">
            <p:contentPart r:id="rId43" p14:bwMode="auto">
              <p14:nvContentPartPr>
                <p14:cNvPr id="78" name="Ink 77"/>
                <p14:cNvContentPartPr/>
                <p14:nvPr/>
              </p14:nvContentPartPr>
              <p14:xfrm>
                <a:off x="1954103" y="2971320"/>
                <a:ext cx="679320" cy="554040"/>
              </p14:xfrm>
            </p:contentPart>
          </mc:Choice>
          <mc:Fallback xmlns="">
            <p:pic>
              <p:nvPicPr>
                <p:cNvPr id="78" name="Ink 77"/>
              </p:nvPicPr>
              <p:blipFill>
                <a:blip r:embed="rId44"/>
              </p:blipFill>
              <p:spPr>
                <a:xfrm>
                  <a:off x="1954103" y="2971320"/>
                  <a:ext cx="679320" cy="55404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79" name="Ink 78"/>
                <p14:cNvContentPartPr/>
                <p14:nvPr/>
              </p14:nvContentPartPr>
              <p14:xfrm>
                <a:off x="646223" y="3283440"/>
                <a:ext cx="648360" cy="567360"/>
              </p14:xfrm>
            </p:contentPart>
          </mc:Choice>
          <mc:Fallback xmlns="">
            <p:pic>
              <p:nvPicPr>
                <p:cNvPr id="79" name="Ink 78"/>
              </p:nvPicPr>
              <p:blipFill>
                <a:blip r:embed="rId46"/>
              </p:blipFill>
              <p:spPr>
                <a:xfrm>
                  <a:off x="646223" y="3283440"/>
                  <a:ext cx="648360" cy="56736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85" name="Ink 84"/>
                <p14:cNvContentPartPr/>
                <p14:nvPr/>
              </p14:nvContentPartPr>
              <p14:xfrm>
                <a:off x="1830983" y="2358960"/>
                <a:ext cx="983160" cy="749520"/>
              </p14:xfrm>
            </p:contentPart>
          </mc:Choice>
          <mc:Fallback xmlns="">
            <p:pic>
              <p:nvPicPr>
                <p:cNvPr id="85" name="Ink 84"/>
              </p:nvPicPr>
              <p:blipFill>
                <a:blip r:embed="rId48"/>
              </p:blipFill>
              <p:spPr>
                <a:xfrm>
                  <a:off x="1830983" y="2358960"/>
                  <a:ext cx="983160" cy="74952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87" name="Ink 86"/>
                <p14:cNvContentPartPr/>
                <p14:nvPr/>
              </p14:nvContentPartPr>
              <p14:xfrm>
                <a:off x="637223" y="2754960"/>
                <a:ext cx="700920" cy="559440"/>
              </p14:xfrm>
            </p:contentPart>
          </mc:Choice>
          <mc:Fallback xmlns="">
            <p:pic>
              <p:nvPicPr>
                <p:cNvPr id="87" name="Ink 86"/>
              </p:nvPicPr>
              <p:blipFill>
                <a:blip r:embed="rId50"/>
              </p:blipFill>
              <p:spPr>
                <a:xfrm>
                  <a:off x="637223" y="2754960"/>
                  <a:ext cx="700920" cy="559440"/>
                </a:xfrm>
                <a:prstGeom prst="rect"/>
              </p:spPr>
            </p:pic>
          </mc:Fallback>
        </mc:AlternateContent>
      </p:grpSp>
      <p:grpSp>
        <p:nvGrpSpPr>
          <p:cNvPr id="96" name="Group 95"/>
          <p:cNvGrpSpPr/>
          <p:nvPr/>
        </p:nvGrpSpPr>
        <p:grpSpPr>
          <a:xfrm>
            <a:off x="9963743" y="6096840"/>
            <a:ext cx="2080800" cy="893880"/>
            <a:chOff x="9963743" y="6096840"/>
            <a:chExt cx="2080800" cy="893880"/>
          </a:xfrm>
        </p:grpSpPr>
        <mc:AlternateContent xmlns:mc="http://schemas.openxmlformats.org/markup-compatibility/2006" xmlns:p14="http://schemas.microsoft.com/office/powerpoint/2010/main">
          <mc:Choice Requires="p14">
            <p:contentPart r:id="rId51" p14:bwMode="auto">
              <p14:nvContentPartPr>
                <p14:cNvPr id="89" name="Ink 88"/>
                <p14:cNvContentPartPr/>
                <p14:nvPr/>
              </p14:nvContentPartPr>
              <p14:xfrm>
                <a:off x="9963743" y="6435240"/>
                <a:ext cx="298800" cy="555480"/>
              </p14:xfrm>
            </p:contentPart>
          </mc:Choice>
          <mc:Fallback xmlns="">
            <p:pic>
              <p:nvPicPr>
                <p:cNvPr id="89" name="Ink 88"/>
              </p:nvPicPr>
              <p:blipFill>
                <a:blip r:embed="rId52"/>
              </p:blipFill>
              <p:spPr>
                <a:xfrm>
                  <a:off x="9963743" y="6435240"/>
                  <a:ext cx="298800" cy="55548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90" name="Ink 89"/>
                <p14:cNvContentPartPr/>
                <p14:nvPr/>
              </p14:nvContentPartPr>
              <p14:xfrm>
                <a:off x="10056263" y="6476280"/>
                <a:ext cx="93600" cy="4680"/>
              </p14:xfrm>
            </p:contentPart>
          </mc:Choice>
          <mc:Fallback xmlns="">
            <p:pic>
              <p:nvPicPr>
                <p:cNvPr id="90" name="Ink 89"/>
              </p:nvPicPr>
              <p:blipFill>
                <a:blip r:embed="rId54"/>
              </p:blipFill>
              <p:spPr>
                <a:xfrm>
                  <a:off x="10056263" y="6476280"/>
                  <a:ext cx="93600" cy="468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91" name="Ink 90"/>
                <p14:cNvContentPartPr/>
                <p14:nvPr/>
              </p14:nvContentPartPr>
              <p14:xfrm>
                <a:off x="10491503" y="6442800"/>
                <a:ext cx="337680" cy="406440"/>
              </p14:xfrm>
            </p:contentPart>
          </mc:Choice>
          <mc:Fallback xmlns="">
            <p:pic>
              <p:nvPicPr>
                <p:cNvPr id="91" name="Ink 90"/>
              </p:nvPicPr>
              <p:blipFill>
                <a:blip r:embed="rId56"/>
              </p:blipFill>
              <p:spPr>
                <a:xfrm>
                  <a:off x="10491503" y="6442800"/>
                  <a:ext cx="337680" cy="40644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92" name="Ink 91"/>
                <p14:cNvContentPartPr/>
                <p14:nvPr/>
              </p14:nvContentPartPr>
              <p14:xfrm>
                <a:off x="11017463" y="6452880"/>
                <a:ext cx="423000" cy="360"/>
              </p14:xfrm>
            </p:contentPart>
          </mc:Choice>
          <mc:Fallback xmlns="">
            <p:pic>
              <p:nvPicPr>
                <p:cNvPr id="92" name="Ink 91"/>
              </p:nvPicPr>
              <p:blipFill>
                <a:blip r:embed="rId58"/>
              </p:blipFill>
              <p:spPr>
                <a:xfrm>
                  <a:off x="11017463" y="6452880"/>
                  <a:ext cx="423000" cy="36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93" name="Ink 92"/>
                <p14:cNvContentPartPr/>
                <p14:nvPr/>
              </p14:nvContentPartPr>
              <p14:xfrm>
                <a:off x="11480423" y="6209160"/>
                <a:ext cx="285480" cy="520920"/>
              </p14:xfrm>
            </p:contentPart>
          </mc:Choice>
          <mc:Fallback xmlns="">
            <p:pic>
              <p:nvPicPr>
                <p:cNvPr id="93" name="Ink 92"/>
              </p:nvPicPr>
              <p:blipFill>
                <a:blip r:embed="rId60"/>
              </p:blipFill>
              <p:spPr>
                <a:xfrm>
                  <a:off x="11480423" y="6209160"/>
                  <a:ext cx="285480" cy="52092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94" name="Ink 93"/>
                <p14:cNvContentPartPr/>
                <p14:nvPr/>
              </p14:nvContentPartPr>
              <p14:xfrm>
                <a:off x="11462423" y="6237600"/>
                <a:ext cx="165960" cy="18360"/>
              </p14:xfrm>
            </p:contentPart>
          </mc:Choice>
          <mc:Fallback xmlns="">
            <p:pic>
              <p:nvPicPr>
                <p:cNvPr id="94" name="Ink 93"/>
              </p:nvPicPr>
              <p:blipFill>
                <a:blip r:embed="rId62"/>
              </p:blipFill>
              <p:spPr>
                <a:xfrm>
                  <a:off x="11462423" y="6237600"/>
                  <a:ext cx="165960" cy="1836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95" name="Ink 94"/>
                <p14:cNvContentPartPr/>
                <p14:nvPr/>
              </p14:nvContentPartPr>
              <p14:xfrm>
                <a:off x="11699303" y="6096840"/>
                <a:ext cx="345240" cy="438480"/>
              </p14:xfrm>
            </p:contentPart>
          </mc:Choice>
          <mc:Fallback xmlns="">
            <p:pic>
              <p:nvPicPr>
                <p:cNvPr id="95" name="Ink 94"/>
              </p:nvPicPr>
              <p:blipFill>
                <a:blip r:embed="rId64"/>
              </p:blipFill>
              <p:spPr>
                <a:xfrm>
                  <a:off x="11699303" y="6096840"/>
                  <a:ext cx="345240" cy="438480"/>
                </a:xfrm>
                <a:prstGeom prst="rect"/>
              </p:spPr>
            </p:pic>
          </mc:Fallback>
        </mc:AlternateContent>
      </p:grpSp>
      <mc:AlternateContent xmlns:mc="http://schemas.openxmlformats.org/markup-compatibility/2006" xmlns:p14="http://schemas.microsoft.com/office/powerpoint/2010/main">
        <mc:Choice Requires="p14">
          <p:contentPart r:id="rId65" p14:bwMode="auto">
            <p14:nvContentPartPr>
              <p14:cNvPr id="97" name="Ink 96"/>
              <p14:cNvContentPartPr/>
              <p14:nvPr/>
            </p14:nvContentPartPr>
            <p14:xfrm>
              <a:off x="102623" y="2914080"/>
              <a:ext cx="741240" cy="73080"/>
            </p14:xfrm>
          </p:contentPart>
        </mc:Choice>
        <mc:Fallback xmlns="">
          <p:pic>
            <p:nvPicPr>
              <p:cNvPr id="97" name="Ink 96"/>
            </p:nvPicPr>
            <p:blipFill>
              <a:blip r:embed="rId66"/>
            </p:blipFill>
            <p:spPr>
              <a:xfrm>
                <a:off x="102623" y="2914080"/>
                <a:ext cx="741240" cy="73080"/>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98" name="Ink 97"/>
              <p14:cNvContentPartPr/>
              <p14:nvPr/>
            </p14:nvContentPartPr>
            <p14:xfrm>
              <a:off x="423743" y="3311520"/>
              <a:ext cx="604800" cy="360"/>
            </p14:xfrm>
          </p:contentPart>
        </mc:Choice>
        <mc:Fallback xmlns="">
          <p:pic>
            <p:nvPicPr>
              <p:cNvPr id="98" name="Ink 97"/>
            </p:nvPicPr>
            <p:blipFill>
              <a:blip r:embed="rId68"/>
            </p:blipFill>
            <p:spPr>
              <a:xfrm>
                <a:off x="423743" y="3311520"/>
                <a:ext cx="604800" cy="360"/>
              </a:xfrm>
              <a:prstGeom prst="rect"/>
            </p:spPr>
          </p:pic>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5" name="Table 5"/>
          <p:cNvGraphicFramePr>
            <a:graphicFrameLocks noGrp="1"/>
          </p:cNvGraphicFramePr>
          <p:nvPr>
            <p:ph idx="1"/>
          </p:nvPr>
        </p:nvGraphicFramePr>
        <p:xfrm>
          <a:off x="838200" y="1825625"/>
          <a:ext cx="10515597" cy="2692672"/>
        </p:xfrm>
        <a:graphic>
          <a:graphicData uri="http://schemas.openxmlformats.org/drawingml/2006/table">
            <a:tbl>
              <a:tblPr firstRow="1" bandRow="1">
                <a:tableStyleId>{93296810-A885-4BE3-A3E7-6D5BEEA58F35}</a:tableStyleId>
              </a:tblPr>
              <a:tblGrid>
                <a:gridCol w="2521226"/>
                <a:gridCol w="4489172"/>
                <a:gridCol w="3505199"/>
              </a:tblGrid>
              <a:tr h="467632">
                <a:tc>
                  <a:txBody>
                    <a:bodyPr/>
                    <a:lstStyle/>
                    <a:p>
                      <a:pPr algn="ctr"/>
                      <a:r>
                        <a:rPr lang="en-US" dirty="0"/>
                        <a:t>  I</a:t>
                      </a:r>
                      <a:endParaRPr lang="en-US" dirty="0"/>
                    </a:p>
                  </a:txBody>
                  <a:tcPr/>
                </a:tc>
                <a:tc>
                  <a:txBody>
                    <a:bodyPr/>
                    <a:lstStyle/>
                    <a:p>
                      <a:pPr algn="ctr"/>
                      <a:r>
                        <a:rPr lang="en-GB" dirty="0"/>
                        <a:t>W</a:t>
                      </a:r>
                      <a:r>
                        <a:rPr lang="en-US" dirty="0"/>
                        <a:t> profit</a:t>
                      </a:r>
                      <a:endParaRPr lang="en-US" dirty="0"/>
                    </a:p>
                  </a:txBody>
                  <a:tcPr/>
                </a:tc>
                <a:tc>
                  <a:txBody>
                    <a:bodyPr/>
                    <a:lstStyle/>
                    <a:p>
                      <a:pPr algn="ctr"/>
                      <a:r>
                        <a:rPr lang="en-US" dirty="0"/>
                        <a:t>Marked</a:t>
                      </a:r>
                      <a:endParaRPr lang="en-US" dirty="0"/>
                    </a:p>
                  </a:txBody>
                  <a:tcPr/>
                </a:tc>
              </a:tr>
              <a:tr h="370840">
                <a:tc>
                  <a:txBody>
                    <a:bodyPr/>
                    <a:lstStyle/>
                    <a:p>
                      <a:r>
                        <a:rPr lang="en-US" dirty="0"/>
                        <a:t>6</a:t>
                      </a:r>
                      <a:endParaRPr lang="en-US" dirty="0"/>
                    </a:p>
                  </a:txBody>
                  <a:tcPr/>
                </a:tc>
                <a:tc>
                  <a:txBody>
                    <a:bodyPr/>
                    <a:lstStyle/>
                    <a:p>
                      <a:r>
                        <a:rPr lang="en-US" dirty="0"/>
                        <a:t>180. -90</a:t>
                      </a:r>
                      <a:endParaRPr lang="en-US" dirty="0"/>
                    </a:p>
                  </a:txBody>
                  <a:tcPr/>
                </a:tc>
                <a:tc>
                  <a:txBody>
                    <a:bodyPr/>
                    <a:lstStyle/>
                    <a:p>
                      <a:r>
                        <a:rPr lang="en-US" dirty="0"/>
                        <a:t>No</a:t>
                      </a:r>
                      <a:endParaRPr lang="en-US" dirty="0"/>
                    </a:p>
                  </a:txBody>
                  <a:tcPr/>
                </a:tc>
              </a:tr>
              <a:tr h="370840">
                <a:tc>
                  <a:txBody>
                    <a:bodyPr/>
                    <a:lstStyle/>
                    <a:p>
                      <a:r>
                        <a:rPr lang="en-US" dirty="0"/>
                        <a:t>5</a:t>
                      </a:r>
                      <a:endParaRPr lang="en-US" dirty="0"/>
                    </a:p>
                  </a:txBody>
                  <a:tcPr/>
                </a:tc>
                <a:tc>
                  <a:txBody>
                    <a:bodyPr/>
                    <a:lstStyle/>
                    <a:p>
                      <a:r>
                        <a:rPr lang="en-US" dirty="0"/>
                        <a:t>90-70</a:t>
                      </a:r>
                      <a:endParaRPr lang="en-US" dirty="0"/>
                    </a:p>
                  </a:txBody>
                  <a:tcPr/>
                </a:tc>
                <a:tc>
                  <a:txBody>
                    <a:bodyPr/>
                    <a:lstStyle/>
                    <a:p>
                      <a:r>
                        <a:rPr lang="en-US" dirty="0">
                          <a:solidFill>
                            <a:srgbClr val="FF0000"/>
                          </a:solidFill>
                        </a:rPr>
                        <a:t>yes</a:t>
                      </a:r>
                      <a:endParaRPr lang="en-US" dirty="0">
                        <a:solidFill>
                          <a:srgbClr val="FF0000"/>
                        </a:solidFill>
                      </a:endParaRPr>
                    </a:p>
                  </a:txBody>
                  <a:tcPr/>
                </a:tc>
              </a:tr>
              <a:tr h="370840">
                <a:tc>
                  <a:txBody>
                    <a:bodyPr/>
                    <a:lstStyle/>
                    <a:p>
                      <a:r>
                        <a:rPr lang="en-US" dirty="0"/>
                        <a:t>4</a:t>
                      </a:r>
                      <a:endParaRPr lang="en-US" dirty="0"/>
                    </a:p>
                  </a:txBody>
                  <a:tcPr/>
                </a:tc>
                <a:tc>
                  <a:txBody>
                    <a:bodyPr/>
                    <a:lstStyle/>
                    <a:p>
                      <a:r>
                        <a:rPr lang="en-US" dirty="0"/>
                        <a:t>20</a:t>
                      </a:r>
                      <a:endParaRPr lang="en-US" dirty="0"/>
                    </a:p>
                  </a:txBody>
                  <a:tcPr/>
                </a:tc>
                <a:tc>
                  <a:txBody>
                    <a:bodyPr/>
                    <a:lstStyle/>
                    <a:p>
                      <a:r>
                        <a:rPr lang="en-US" dirty="0"/>
                        <a:t>No</a:t>
                      </a:r>
                      <a:endParaRPr lang="en-US" dirty="0"/>
                    </a:p>
                  </a:txBody>
                  <a:tcPr/>
                </a:tc>
              </a:tr>
              <a:tr h="370840">
                <a:tc>
                  <a:txBody>
                    <a:bodyPr/>
                    <a:lstStyle/>
                    <a:p>
                      <a:r>
                        <a:rPr lang="en-US" dirty="0"/>
                        <a:t>3</a:t>
                      </a:r>
                      <a:endParaRPr lang="en-US" dirty="0"/>
                    </a:p>
                  </a:txBody>
                  <a:tcPr/>
                </a:tc>
                <a:tc>
                  <a:txBody>
                    <a:bodyPr/>
                    <a:lstStyle/>
                    <a:p>
                      <a:r>
                        <a:rPr lang="en-US" dirty="0"/>
                        <a:t>20</a:t>
                      </a:r>
                      <a:endParaRPr lang="en-US" dirty="0"/>
                    </a:p>
                  </a:txBody>
                  <a:tcPr/>
                </a:tc>
                <a:tc>
                  <a:txBody>
                    <a:bodyPr/>
                    <a:lstStyle/>
                    <a:p>
                      <a:r>
                        <a:rPr lang="en-US" b="1" dirty="0">
                          <a:solidFill>
                            <a:srgbClr val="FF0000"/>
                          </a:solidFill>
                        </a:rPr>
                        <a:t>yes</a:t>
                      </a:r>
                      <a:endParaRPr lang="en-US" b="1" dirty="0">
                        <a:solidFill>
                          <a:srgbClr val="FF0000"/>
                        </a:solidFill>
                      </a:endParaRPr>
                    </a:p>
                  </a:txBody>
                  <a:tcPr/>
                </a:tc>
              </a:tr>
              <a:tr h="370840">
                <a:tc>
                  <a:txBody>
                    <a:bodyPr/>
                    <a:lstStyle/>
                    <a:p>
                      <a:r>
                        <a:rPr lang="en-US" dirty="0"/>
                        <a:t>2</a:t>
                      </a:r>
                      <a:endParaRPr lang="en-US" dirty="0"/>
                    </a:p>
                  </a:txBody>
                  <a:tcPr/>
                </a:tc>
                <a:tc>
                  <a:txBody>
                    <a:bodyPr/>
                    <a:lstStyle/>
                    <a:p>
                      <a:r>
                        <a:rPr lang="en-US" dirty="0"/>
                        <a:t>20</a:t>
                      </a:r>
                      <a:endParaRPr lang="en-US" dirty="0"/>
                    </a:p>
                  </a:txBody>
                  <a:tcPr/>
                </a:tc>
                <a:tc>
                  <a:txBody>
                    <a:bodyPr/>
                    <a:lstStyle/>
                    <a:p>
                      <a:r>
                        <a:rPr lang="en-US" b="1" dirty="0">
                          <a:solidFill>
                            <a:srgbClr val="FF0000"/>
                          </a:solidFill>
                        </a:rPr>
                        <a:t>yes</a:t>
                      </a:r>
                      <a:endParaRPr lang="en-US" b="1" dirty="0">
                        <a:solidFill>
                          <a:srgbClr val="FF0000"/>
                        </a:solidFill>
                      </a:endParaRPr>
                    </a:p>
                  </a:txBody>
                  <a:tcPr/>
                </a:tc>
              </a:tr>
              <a:tr h="370840">
                <a:tc>
                  <a:txBody>
                    <a:bodyPr/>
                    <a:lstStyle/>
                    <a:p>
                      <a:r>
                        <a:rPr lang="en-US" dirty="0"/>
                        <a:t>1</a:t>
                      </a:r>
                      <a:endParaRPr lang="en-US" dirty="0"/>
                    </a:p>
                  </a:txBody>
                  <a:tcPr/>
                </a:tc>
                <a:tc>
                  <a:txBody>
                    <a:bodyPr/>
                    <a:lstStyle/>
                    <a:p>
                      <a:r>
                        <a:rPr lang="en-US" dirty="0"/>
                        <a:t>20-20</a:t>
                      </a:r>
                      <a:endParaRPr lang="en-US" dirty="0"/>
                    </a:p>
                  </a:txBody>
                  <a:tcPr/>
                </a:tc>
                <a:tc>
                  <a:txBody>
                    <a:bodyPr/>
                    <a:lstStyle/>
                    <a:p>
                      <a:r>
                        <a:rPr lang="en-US" dirty="0"/>
                        <a:t>invalid</a:t>
                      </a:r>
                      <a:endParaRPr lang="en-US" dirty="0"/>
                    </a:p>
                  </a:txBody>
                  <a:tcPr/>
                </a:tc>
              </a:tr>
            </a:tbl>
          </a:graphicData>
        </a:graphic>
      </p:graphicFrame>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mc:AlternateContent xmlns:mc="http://schemas.openxmlformats.org/markup-compatibility/2006" xmlns:p14="http://schemas.microsoft.com/office/powerpoint/2010/main">
        <mc:Choice Requires="p14">
          <p:contentPart r:id="rId1" p14:bwMode="auto">
            <p14:nvContentPartPr>
              <p14:cNvPr id="17" name="Ink 16"/>
              <p14:cNvContentPartPr/>
              <p14:nvPr/>
            </p14:nvContentPartPr>
            <p14:xfrm>
              <a:off x="3436583" y="3522120"/>
              <a:ext cx="360" cy="360"/>
            </p14:xfrm>
          </p:contentPart>
        </mc:Choice>
        <mc:Fallback xmlns="">
          <p:pic>
            <p:nvPicPr>
              <p:cNvPr id="17" name="Ink 16"/>
            </p:nvPicPr>
            <p:blipFill>
              <a:blip r:embed="rId2"/>
            </p:blipFill>
            <p:spPr>
              <a:xfrm>
                <a:off x="3436583" y="3522120"/>
                <a:ext cx="360" cy="36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86" name="Ink 85"/>
              <p14:cNvContentPartPr/>
              <p14:nvPr/>
            </p14:nvContentPartPr>
            <p14:xfrm>
              <a:off x="8371463" y="2510880"/>
              <a:ext cx="467280" cy="228960"/>
            </p14:xfrm>
          </p:contentPart>
        </mc:Choice>
        <mc:Fallback xmlns="">
          <p:pic>
            <p:nvPicPr>
              <p:cNvPr id="86" name="Ink 85"/>
            </p:nvPicPr>
            <p:blipFill>
              <a:blip r:embed="rId4"/>
            </p:blipFill>
            <p:spPr>
              <a:xfrm>
                <a:off x="8371463" y="2510880"/>
                <a:ext cx="467280" cy="22896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87" name="Ink 86"/>
              <p14:cNvContentPartPr/>
              <p14:nvPr/>
            </p14:nvContentPartPr>
            <p14:xfrm>
              <a:off x="8408543" y="3372360"/>
              <a:ext cx="489240" cy="202680"/>
            </p14:xfrm>
          </p:contentPart>
        </mc:Choice>
        <mc:Fallback xmlns="">
          <p:pic>
            <p:nvPicPr>
              <p:cNvPr id="87" name="Ink 86"/>
            </p:nvPicPr>
            <p:blipFill>
              <a:blip r:embed="rId6"/>
            </p:blipFill>
            <p:spPr>
              <a:xfrm>
                <a:off x="8408543" y="3372360"/>
                <a:ext cx="489240" cy="20268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94" name="Ink 93"/>
              <p14:cNvContentPartPr/>
              <p14:nvPr/>
            </p14:nvContentPartPr>
            <p14:xfrm>
              <a:off x="8457143" y="3652080"/>
              <a:ext cx="461520" cy="327960"/>
            </p14:xfrm>
          </p:contentPart>
        </mc:Choice>
        <mc:Fallback xmlns="">
          <p:pic>
            <p:nvPicPr>
              <p:cNvPr id="94" name="Ink 93"/>
            </p:nvPicPr>
            <p:blipFill>
              <a:blip r:embed="rId8"/>
            </p:blipFill>
            <p:spPr>
              <a:xfrm>
                <a:off x="8457143" y="3652080"/>
                <a:ext cx="461520" cy="32796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12" name="Ink 111"/>
              <p14:cNvContentPartPr/>
              <p14:nvPr/>
            </p14:nvContentPartPr>
            <p14:xfrm>
              <a:off x="10880303" y="345840"/>
              <a:ext cx="126000" cy="360"/>
            </p14:xfrm>
          </p:contentPart>
        </mc:Choice>
        <mc:Fallback xmlns="">
          <p:pic>
            <p:nvPicPr>
              <p:cNvPr id="112" name="Ink 111"/>
            </p:nvPicPr>
            <p:blipFill>
              <a:blip r:embed="rId10"/>
            </p:blipFill>
            <p:spPr>
              <a:xfrm>
                <a:off x="10880303" y="345840"/>
                <a:ext cx="126000" cy="36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41" name="Ink 140"/>
              <p14:cNvContentPartPr/>
              <p14:nvPr/>
            </p14:nvContentPartPr>
            <p14:xfrm>
              <a:off x="1024223" y="1481280"/>
              <a:ext cx="360" cy="330840"/>
            </p14:xfrm>
          </p:contentPart>
        </mc:Choice>
        <mc:Fallback xmlns="">
          <p:pic>
            <p:nvPicPr>
              <p:cNvPr id="141" name="Ink 140"/>
            </p:nvPicPr>
            <p:blipFill>
              <a:blip r:embed="rId12"/>
            </p:blipFill>
            <p:spPr>
              <a:xfrm>
                <a:off x="1024223" y="1481280"/>
                <a:ext cx="360" cy="33084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42" name="Ink 141"/>
              <p14:cNvContentPartPr/>
              <p14:nvPr/>
            </p14:nvContentPartPr>
            <p14:xfrm>
              <a:off x="1289543" y="1489560"/>
              <a:ext cx="8640" cy="471600"/>
            </p14:xfrm>
          </p:contentPart>
        </mc:Choice>
        <mc:Fallback xmlns="">
          <p:pic>
            <p:nvPicPr>
              <p:cNvPr id="142" name="Ink 141"/>
            </p:nvPicPr>
            <p:blipFill>
              <a:blip r:embed="rId14"/>
            </p:blipFill>
            <p:spPr>
              <a:xfrm>
                <a:off x="1289543" y="1489560"/>
                <a:ext cx="8640" cy="47160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43" name="Ink 142"/>
              <p14:cNvContentPartPr/>
              <p14:nvPr/>
            </p14:nvContentPartPr>
            <p14:xfrm>
              <a:off x="1080743" y="3770520"/>
              <a:ext cx="720360" cy="583200"/>
            </p14:xfrm>
          </p:contentPart>
        </mc:Choice>
        <mc:Fallback xmlns="">
          <p:pic>
            <p:nvPicPr>
              <p:cNvPr id="143" name="Ink 142"/>
            </p:nvPicPr>
            <p:blipFill>
              <a:blip r:embed="rId16"/>
            </p:blipFill>
            <p:spPr>
              <a:xfrm>
                <a:off x="1080743" y="3770520"/>
                <a:ext cx="720360" cy="58320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18" name="Ink 117"/>
              <p14:cNvContentPartPr/>
              <p14:nvPr/>
            </p14:nvContentPartPr>
            <p14:xfrm>
              <a:off x="3893783" y="2794920"/>
              <a:ext cx="294120" cy="360"/>
            </p14:xfrm>
          </p:contentPart>
        </mc:Choice>
        <mc:Fallback xmlns="">
          <p:pic>
            <p:nvPicPr>
              <p:cNvPr id="118" name="Ink 117"/>
            </p:nvPicPr>
            <p:blipFill>
              <a:blip r:embed="rId18"/>
            </p:blipFill>
            <p:spPr>
              <a:xfrm>
                <a:off x="3893783" y="2794920"/>
                <a:ext cx="294120" cy="360"/>
              </a:xfrm>
              <a:prstGeom prst="rect"/>
            </p:spPr>
          </p:pic>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p:cNvGraphicFramePr>
            <a:graphicFrameLocks noGrp="1"/>
          </p:cNvGraphicFramePr>
          <p:nvPr>
            <p:ph idx="1"/>
          </p:nvPr>
        </p:nvGraphicFramePr>
        <p:xfrm>
          <a:off x="3235568" y="1523414"/>
          <a:ext cx="8118228" cy="3540713"/>
        </p:xfrm>
        <a:graphic>
          <a:graphicData uri="http://schemas.openxmlformats.org/drawingml/2006/table">
            <a:tbl>
              <a:tblPr firstRow="1" bandRow="1">
                <a:tableStyleId>{93296810-A885-4BE3-A3E7-6D5BEEA58F35}</a:tableStyleId>
              </a:tblPr>
              <a:tblGrid>
                <a:gridCol w="676519"/>
                <a:gridCol w="676519"/>
                <a:gridCol w="676519"/>
                <a:gridCol w="676519"/>
                <a:gridCol w="676519"/>
                <a:gridCol w="676519"/>
                <a:gridCol w="676519"/>
                <a:gridCol w="676519"/>
                <a:gridCol w="676519"/>
                <a:gridCol w="676519"/>
                <a:gridCol w="676519"/>
                <a:gridCol w="676519"/>
              </a:tblGrid>
              <a:tr h="379758">
                <a:tc>
                  <a:txBody>
                    <a:bodyPr/>
                    <a:lstStyle/>
                    <a:p>
                      <a:endParaRPr lang="en-US" b="1" dirty="0"/>
                    </a:p>
                  </a:txBody>
                  <a:tcPr/>
                </a:tc>
                <a:tc>
                  <a:txBody>
                    <a:bodyPr/>
                    <a:lstStyle/>
                    <a:p>
                      <a:r>
                        <a:rPr lang="en-US" dirty="0"/>
                        <a:t>0</a:t>
                      </a:r>
                      <a:endParaRPr lang="en-US" b="1" dirty="0"/>
                    </a:p>
                  </a:txBody>
                  <a:tcPr/>
                </a:tc>
                <a:tc>
                  <a:txBody>
                    <a:bodyPr/>
                    <a:lstStyle/>
                    <a:p>
                      <a:r>
                        <a:rPr lang="en-US" dirty="0"/>
                        <a:t>1</a:t>
                      </a:r>
                      <a:endParaRPr lang="en-US" b="1" dirty="0"/>
                    </a:p>
                  </a:txBody>
                  <a:tcPr/>
                </a:tc>
                <a:tc>
                  <a:txBody>
                    <a:bodyPr/>
                    <a:lstStyle/>
                    <a:p>
                      <a:r>
                        <a:rPr lang="en-US" dirty="0"/>
                        <a:t>2</a:t>
                      </a:r>
                      <a:endParaRPr lang="en-US" b="1" dirty="0"/>
                    </a:p>
                  </a:txBody>
                  <a:tcPr/>
                </a:tc>
                <a:tc>
                  <a:txBody>
                    <a:bodyPr/>
                    <a:lstStyle/>
                    <a:p>
                      <a:r>
                        <a:rPr lang="en-US" dirty="0"/>
                        <a:t>3</a:t>
                      </a:r>
                      <a:endParaRPr lang="en-US" b="1" dirty="0"/>
                    </a:p>
                  </a:txBody>
                  <a:tcPr/>
                </a:tc>
                <a:tc>
                  <a:txBody>
                    <a:bodyPr/>
                    <a:lstStyle/>
                    <a:p>
                      <a:r>
                        <a:rPr lang="en-US" dirty="0"/>
                        <a:t>4</a:t>
                      </a:r>
                      <a:endParaRPr lang="en-US" b="1" dirty="0"/>
                    </a:p>
                  </a:txBody>
                  <a:tcPr/>
                </a:tc>
                <a:tc>
                  <a:txBody>
                    <a:bodyPr/>
                    <a:lstStyle/>
                    <a:p>
                      <a:r>
                        <a:rPr lang="en-US" dirty="0"/>
                        <a:t>5</a:t>
                      </a:r>
                      <a:endParaRPr lang="en-US" b="1" dirty="0"/>
                    </a:p>
                  </a:txBody>
                  <a:tcPr/>
                </a:tc>
                <a:tc>
                  <a:txBody>
                    <a:bodyPr/>
                    <a:lstStyle/>
                    <a:p>
                      <a:r>
                        <a:rPr lang="en-US" dirty="0"/>
                        <a:t>6</a:t>
                      </a:r>
                      <a:endParaRPr lang="en-US" b="1" dirty="0"/>
                    </a:p>
                  </a:txBody>
                  <a:tcPr/>
                </a:tc>
                <a:tc>
                  <a:txBody>
                    <a:bodyPr/>
                    <a:lstStyle/>
                    <a:p>
                      <a:r>
                        <a:rPr lang="en-US" dirty="0"/>
                        <a:t>7</a:t>
                      </a:r>
                      <a:endParaRPr lang="en-US" b="1" dirty="0"/>
                    </a:p>
                  </a:txBody>
                  <a:tcPr/>
                </a:tc>
                <a:tc>
                  <a:txBody>
                    <a:bodyPr/>
                    <a:lstStyle/>
                    <a:p>
                      <a:r>
                        <a:rPr lang="en-US" dirty="0"/>
                        <a:t>8</a:t>
                      </a:r>
                      <a:endParaRPr lang="en-US" b="1" dirty="0"/>
                    </a:p>
                  </a:txBody>
                  <a:tcPr/>
                </a:tc>
                <a:tc>
                  <a:txBody>
                    <a:bodyPr/>
                    <a:lstStyle/>
                    <a:p>
                      <a:r>
                        <a:rPr lang="en-US" dirty="0"/>
                        <a:t>9</a:t>
                      </a:r>
                      <a:endParaRPr lang="en-US" b="1" dirty="0"/>
                    </a:p>
                  </a:txBody>
                  <a:tcPr/>
                </a:tc>
                <a:tc>
                  <a:txBody>
                    <a:bodyPr/>
                    <a:lstStyle/>
                    <a:p>
                      <a:r>
                        <a:rPr lang="en-US" dirty="0"/>
                        <a:t>10</a:t>
                      </a:r>
                      <a:endParaRPr lang="en-US" b="1" dirty="0"/>
                    </a:p>
                  </a:txBody>
                  <a:tcPr/>
                </a:tc>
              </a:tr>
              <a:tr h="451565">
                <a:tc>
                  <a:txBody>
                    <a:bodyPr/>
                    <a:lstStyle/>
                    <a:p>
                      <a:r>
                        <a:rPr lang="en-US"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r>
              <a:tr h="451565">
                <a:tc>
                  <a:txBody>
                    <a:bodyPr/>
                    <a:lstStyle/>
                    <a:p>
                      <a:r>
                        <a:rPr lang="en-US" dirty="0"/>
                        <a:t>1</a:t>
                      </a:r>
                      <a:endParaRPr lang="en-US" b="1" dirty="0"/>
                    </a:p>
                  </a:txBody>
                  <a:tcPr/>
                </a:tc>
                <a:tc>
                  <a:txBody>
                    <a:bodyPr/>
                    <a:lstStyle/>
                    <a:p>
                      <a:r>
                        <a:rPr lang="en-US" b="1" dirty="0"/>
                        <a:t>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c>
                  <a:txBody>
                    <a:bodyPr/>
                    <a:lstStyle/>
                    <a:p>
                      <a:r>
                        <a:rPr lang="en-US" b="1" dirty="0"/>
                        <a:t>20</a:t>
                      </a:r>
                      <a:endParaRPr lang="en-US" b="1" dirty="0"/>
                    </a:p>
                  </a:txBody>
                  <a:tcPr/>
                </a:tc>
              </a:tr>
              <a:tr h="451565">
                <a:tc>
                  <a:txBody>
                    <a:bodyPr/>
                    <a:lstStyle/>
                    <a:p>
                      <a:r>
                        <a:rPr lang="en-US" dirty="0"/>
                        <a:t>2</a:t>
                      </a:r>
                      <a:endParaRPr lang="en-US" b="1" dirty="0"/>
                    </a:p>
                  </a:txBody>
                  <a:tcPr/>
                </a:tc>
                <a:tc>
                  <a:txBody>
                    <a:bodyPr/>
                    <a:lstStyle/>
                    <a:p>
                      <a:r>
                        <a:rPr lang="en-US" b="1" dirty="0"/>
                        <a:t>0</a:t>
                      </a:r>
                      <a:endParaRPr lang="en-US" b="1" dirty="0"/>
                    </a:p>
                  </a:txBody>
                  <a:tcPr/>
                </a:tc>
                <a:tc>
                  <a:txBody>
                    <a:bodyPr/>
                    <a:lstStyle/>
                    <a:p>
                      <a:r>
                        <a:rPr lang="en-US" b="1" dirty="0"/>
                        <a:t>20</a:t>
                      </a:r>
                      <a:endParaRPr lang="en-US" b="1" dirty="0"/>
                    </a:p>
                  </a:txBody>
                  <a:tcPr/>
                </a:tc>
                <a:tc>
                  <a:txBody>
                    <a:bodyPr/>
                    <a:lstStyle/>
                    <a:p>
                      <a:r>
                        <a:rPr lang="en-US" b="1" dirty="0">
                          <a:solidFill>
                            <a:srgbClr val="FF0000"/>
                          </a:solidFill>
                        </a:rPr>
                        <a:t>50</a:t>
                      </a:r>
                      <a:endParaRPr lang="en-US" b="1" dirty="0">
                        <a:solidFill>
                          <a:srgbClr val="FF0000"/>
                        </a:solidFill>
                      </a:endParaRPr>
                    </a:p>
                  </a:txBody>
                  <a:tcPr/>
                </a:tc>
                <a:tc>
                  <a:txBody>
                    <a:bodyPr/>
                    <a:lstStyle/>
                    <a:p>
                      <a:r>
                        <a:rPr lang="en-US" b="1" dirty="0"/>
                        <a:t>70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c>
                  <a:txBody>
                    <a:bodyPr/>
                    <a:lstStyle/>
                    <a:p>
                      <a:r>
                        <a:rPr lang="en-US" b="1" dirty="0"/>
                        <a:t>70</a:t>
                      </a:r>
                      <a:endParaRPr lang="en-US" b="1" dirty="0"/>
                    </a:p>
                  </a:txBody>
                  <a:tcPr/>
                </a:tc>
              </a:tr>
              <a:tr h="451565">
                <a:tc>
                  <a:txBody>
                    <a:bodyPr/>
                    <a:lstStyle/>
                    <a:p>
                      <a:r>
                        <a:rPr lang="en-US" dirty="0"/>
                        <a:t>3</a:t>
                      </a:r>
                      <a:endParaRPr lang="en-US" b="1" dirty="0"/>
                    </a:p>
                  </a:txBody>
                  <a:tcPr/>
                </a:tc>
                <a:tc>
                  <a:txBody>
                    <a:bodyPr/>
                    <a:lstStyle/>
                    <a:p>
                      <a:r>
                        <a:rPr lang="en-US" b="1" dirty="0"/>
                        <a:t>0</a:t>
                      </a:r>
                      <a:endParaRPr lang="en-US" b="1" dirty="0"/>
                    </a:p>
                  </a:txBody>
                  <a:tcPr/>
                </a:tc>
                <a:tc>
                  <a:txBody>
                    <a:bodyPr/>
                    <a:lstStyle/>
                    <a:p>
                      <a:r>
                        <a:rPr lang="en-US" b="1" dirty="0"/>
                        <a:t>20</a:t>
                      </a:r>
                      <a:endParaRPr lang="en-US" b="1" dirty="0"/>
                    </a:p>
                  </a:txBody>
                  <a:tcPr/>
                </a:tc>
                <a:tc>
                  <a:txBody>
                    <a:bodyPr/>
                    <a:lstStyle/>
                    <a:p>
                      <a:r>
                        <a:rPr lang="en-US" b="1" dirty="0"/>
                        <a:t>50</a:t>
                      </a:r>
                      <a:endParaRPr lang="en-US" b="1" dirty="0"/>
                    </a:p>
                  </a:txBody>
                  <a:tcPr/>
                </a:tc>
                <a:tc>
                  <a:txBody>
                    <a:bodyPr/>
                    <a:lstStyle/>
                    <a:p>
                      <a:r>
                        <a:rPr lang="en-US" b="1" dirty="0"/>
                        <a:t>60</a:t>
                      </a:r>
                      <a:endParaRPr lang="en-US" b="1" dirty="0"/>
                    </a:p>
                  </a:txBody>
                  <a:tcPr/>
                </a:tc>
                <a:tc>
                  <a:txBody>
                    <a:bodyPr/>
                    <a:lstStyle/>
                    <a:p>
                      <a:r>
                        <a:rPr lang="en-US" b="1" dirty="0"/>
                        <a:t>80</a:t>
                      </a:r>
                      <a:endParaRPr lang="en-US" b="1" dirty="0"/>
                    </a:p>
                  </a:txBody>
                  <a:tcPr/>
                </a:tc>
                <a:tc>
                  <a:txBody>
                    <a:bodyPr/>
                    <a:lstStyle/>
                    <a:p>
                      <a:r>
                        <a:rPr lang="en-US" b="1" dirty="0">
                          <a:solidFill>
                            <a:srgbClr val="FF0000"/>
                          </a:solidFill>
                        </a:rPr>
                        <a:t>110</a:t>
                      </a:r>
                      <a:endParaRPr lang="en-US" b="1" dirty="0">
                        <a:solidFill>
                          <a:srgbClr val="FF0000"/>
                        </a:solidFill>
                      </a:endParaRPr>
                    </a:p>
                  </a:txBody>
                  <a:tcPr/>
                </a:tc>
                <a:tc>
                  <a:txBody>
                    <a:bodyPr/>
                    <a:lstStyle/>
                    <a:p>
                      <a:r>
                        <a:rPr lang="en-US" b="1" dirty="0"/>
                        <a:t>130</a:t>
                      </a:r>
                      <a:endParaRPr lang="en-US" b="1" dirty="0"/>
                    </a:p>
                  </a:txBody>
                  <a:tcPr/>
                </a:tc>
                <a:tc>
                  <a:txBody>
                    <a:bodyPr/>
                    <a:lstStyle/>
                    <a:p>
                      <a:r>
                        <a:rPr lang="en-US" b="1" dirty="0"/>
                        <a:t>130</a:t>
                      </a:r>
                      <a:endParaRPr lang="en-US" b="1" dirty="0"/>
                    </a:p>
                  </a:txBody>
                  <a:tcPr/>
                </a:tc>
                <a:tc>
                  <a:txBody>
                    <a:bodyPr/>
                    <a:lstStyle/>
                    <a:p>
                      <a:r>
                        <a:rPr lang="en-US" b="1" dirty="0"/>
                        <a:t>130</a:t>
                      </a:r>
                      <a:endParaRPr lang="en-US" b="1" dirty="0"/>
                    </a:p>
                  </a:txBody>
                  <a:tcPr/>
                </a:tc>
                <a:tc>
                  <a:txBody>
                    <a:bodyPr/>
                    <a:lstStyle/>
                    <a:p>
                      <a:r>
                        <a:rPr lang="en-US" b="1" dirty="0"/>
                        <a:t>130</a:t>
                      </a:r>
                      <a:endParaRPr lang="en-US" b="1" dirty="0"/>
                    </a:p>
                  </a:txBody>
                  <a:tcPr/>
                </a:tc>
                <a:tc>
                  <a:txBody>
                    <a:bodyPr/>
                    <a:lstStyle/>
                    <a:p>
                      <a:r>
                        <a:rPr lang="en-US" b="1" dirty="0"/>
                        <a:t>130</a:t>
                      </a:r>
                      <a:endParaRPr lang="en-US" b="1" dirty="0"/>
                    </a:p>
                  </a:txBody>
                  <a:tcPr/>
                </a:tc>
              </a:tr>
              <a:tr h="451565">
                <a:tc>
                  <a:txBody>
                    <a:bodyPr/>
                    <a:lstStyle/>
                    <a:p>
                      <a:r>
                        <a:rPr lang="en-US" dirty="0"/>
                        <a:t>4</a:t>
                      </a:r>
                      <a:endParaRPr lang="en-US" b="1" dirty="0"/>
                    </a:p>
                  </a:txBody>
                  <a:tcPr/>
                </a:tc>
                <a:tc>
                  <a:txBody>
                    <a:bodyPr/>
                    <a:lstStyle/>
                    <a:p>
                      <a:r>
                        <a:rPr lang="en-US" b="1" dirty="0"/>
                        <a:t>0</a:t>
                      </a:r>
                      <a:endParaRPr lang="en-US" b="1" dirty="0"/>
                    </a:p>
                  </a:txBody>
                  <a:tcPr/>
                </a:tc>
                <a:tc>
                  <a:txBody>
                    <a:bodyPr/>
                    <a:lstStyle/>
                    <a:p>
                      <a:r>
                        <a:rPr lang="en-US" b="1" dirty="0"/>
                        <a:t>20</a:t>
                      </a:r>
                      <a:endParaRPr lang="en-US" b="1" dirty="0"/>
                    </a:p>
                  </a:txBody>
                  <a:tcPr/>
                </a:tc>
                <a:tc>
                  <a:txBody>
                    <a:bodyPr/>
                    <a:lstStyle/>
                    <a:p>
                      <a:r>
                        <a:rPr lang="en-US" b="1" dirty="0"/>
                        <a:t>50</a:t>
                      </a:r>
                      <a:endParaRPr lang="en-US" b="1" dirty="0"/>
                    </a:p>
                  </a:txBody>
                  <a:tcPr/>
                </a:tc>
                <a:tc>
                  <a:txBody>
                    <a:bodyPr/>
                    <a:lstStyle/>
                    <a:p>
                      <a:r>
                        <a:rPr lang="en-US" b="1" dirty="0"/>
                        <a:t>60</a:t>
                      </a:r>
                      <a:endParaRPr lang="en-US" b="1" dirty="0"/>
                    </a:p>
                  </a:txBody>
                  <a:tcPr/>
                </a:tc>
                <a:tc>
                  <a:txBody>
                    <a:bodyPr/>
                    <a:lstStyle/>
                    <a:p>
                      <a:r>
                        <a:rPr lang="en-US" b="1" dirty="0">
                          <a:solidFill>
                            <a:schemeClr val="tx1"/>
                          </a:solidFill>
                        </a:rPr>
                        <a:t>80</a:t>
                      </a:r>
                      <a:endParaRPr lang="en-US" b="1" dirty="0">
                        <a:solidFill>
                          <a:schemeClr val="tx1"/>
                        </a:solidFill>
                      </a:endParaRPr>
                    </a:p>
                  </a:txBody>
                  <a:tcPr/>
                </a:tc>
                <a:tc>
                  <a:txBody>
                    <a:bodyPr/>
                    <a:lstStyle/>
                    <a:p>
                      <a:r>
                        <a:rPr lang="en-US" b="1" dirty="0">
                          <a:solidFill>
                            <a:schemeClr val="tx1"/>
                          </a:solidFill>
                        </a:rPr>
                        <a:t>110</a:t>
                      </a:r>
                      <a:endParaRPr lang="en-US" b="1" dirty="0">
                        <a:solidFill>
                          <a:schemeClr val="tx1"/>
                        </a:solidFill>
                      </a:endParaRPr>
                    </a:p>
                  </a:txBody>
                  <a:tcPr/>
                </a:tc>
                <a:tc>
                  <a:txBody>
                    <a:bodyPr/>
                    <a:lstStyle/>
                    <a:p>
                      <a:r>
                        <a:rPr lang="en-US" b="1" dirty="0"/>
                        <a:t>130</a:t>
                      </a:r>
                      <a:endParaRPr lang="en-US" b="1" dirty="0"/>
                    </a:p>
                  </a:txBody>
                  <a:tcPr/>
                </a:tc>
                <a:tc>
                  <a:txBody>
                    <a:bodyPr/>
                    <a:lstStyle/>
                    <a:p>
                      <a:r>
                        <a:rPr lang="en-US" b="1" dirty="0"/>
                        <a:t>130</a:t>
                      </a:r>
                      <a:endParaRPr lang="en-US" b="1" dirty="0"/>
                    </a:p>
                  </a:txBody>
                  <a:tcPr/>
                </a:tc>
                <a:tc>
                  <a:txBody>
                    <a:bodyPr/>
                    <a:lstStyle/>
                    <a:p>
                      <a:r>
                        <a:rPr lang="en-US" b="1" dirty="0"/>
                        <a:t>130</a:t>
                      </a:r>
                      <a:endParaRPr lang="en-US" b="1" dirty="0"/>
                    </a:p>
                  </a:txBody>
                  <a:tcPr/>
                </a:tc>
                <a:tc>
                  <a:txBody>
                    <a:bodyPr/>
                    <a:lstStyle/>
                    <a:p>
                      <a:r>
                        <a:rPr lang="en-US" b="1" dirty="0"/>
                        <a:t>140</a:t>
                      </a:r>
                      <a:endParaRPr lang="en-US" b="1" dirty="0"/>
                    </a:p>
                  </a:txBody>
                  <a:tcPr/>
                </a:tc>
                <a:tc>
                  <a:txBody>
                    <a:bodyPr/>
                    <a:lstStyle/>
                    <a:p>
                      <a:r>
                        <a:rPr lang="en-US" b="1" dirty="0"/>
                        <a:t>160</a:t>
                      </a:r>
                      <a:endParaRPr lang="en-US" b="1" dirty="0"/>
                    </a:p>
                  </a:txBody>
                  <a:tcPr/>
                </a:tc>
              </a:tr>
              <a:tr h="451565">
                <a:tc>
                  <a:txBody>
                    <a:bodyPr/>
                    <a:lstStyle/>
                    <a:p>
                      <a:r>
                        <a:rPr lang="en-US" dirty="0"/>
                        <a:t>5</a:t>
                      </a:r>
                      <a:endParaRPr lang="en-US" b="1" dirty="0"/>
                    </a:p>
                  </a:txBody>
                  <a:tcPr/>
                </a:tc>
                <a:tc>
                  <a:txBody>
                    <a:bodyPr/>
                    <a:lstStyle/>
                    <a:p>
                      <a:r>
                        <a:rPr lang="en-US" b="1" dirty="0"/>
                        <a:t>0</a:t>
                      </a:r>
                      <a:endParaRPr lang="en-US" b="1" dirty="0"/>
                    </a:p>
                  </a:txBody>
                  <a:tcPr/>
                </a:tc>
                <a:tc>
                  <a:txBody>
                    <a:bodyPr/>
                    <a:lstStyle/>
                    <a:p>
                      <a:r>
                        <a:rPr lang="en-US" b="1" dirty="0"/>
                        <a:t>20</a:t>
                      </a:r>
                      <a:endParaRPr lang="en-US" b="1" dirty="0"/>
                    </a:p>
                  </a:txBody>
                  <a:tcPr/>
                </a:tc>
                <a:tc>
                  <a:txBody>
                    <a:bodyPr/>
                    <a:lstStyle/>
                    <a:p>
                      <a:r>
                        <a:rPr lang="en-US" b="1" dirty="0"/>
                        <a:t>50</a:t>
                      </a:r>
                      <a:endParaRPr lang="en-US" b="1" dirty="0"/>
                    </a:p>
                  </a:txBody>
                  <a:tcPr/>
                </a:tc>
                <a:tc>
                  <a:txBody>
                    <a:bodyPr/>
                    <a:lstStyle/>
                    <a:p>
                      <a:r>
                        <a:rPr lang="en-US" b="1" dirty="0"/>
                        <a:t>60</a:t>
                      </a:r>
                      <a:endParaRPr lang="en-US" b="1" dirty="0"/>
                    </a:p>
                  </a:txBody>
                  <a:tcPr/>
                </a:tc>
                <a:tc>
                  <a:txBody>
                    <a:bodyPr/>
                    <a:lstStyle/>
                    <a:p>
                      <a:r>
                        <a:rPr lang="en-US" b="1" dirty="0"/>
                        <a:t>80</a:t>
                      </a:r>
                      <a:endParaRPr lang="en-US" b="1" dirty="0"/>
                    </a:p>
                  </a:txBody>
                  <a:tcPr/>
                </a:tc>
                <a:tc>
                  <a:txBody>
                    <a:bodyPr/>
                    <a:lstStyle/>
                    <a:p>
                      <a:r>
                        <a:rPr lang="en-US" b="1" dirty="0">
                          <a:solidFill>
                            <a:schemeClr val="tx1"/>
                          </a:solidFill>
                        </a:rPr>
                        <a:t>110</a:t>
                      </a:r>
                      <a:endParaRPr lang="en-US" b="1" dirty="0">
                        <a:solidFill>
                          <a:schemeClr val="tx1"/>
                        </a:solidFill>
                      </a:endParaRPr>
                    </a:p>
                  </a:txBody>
                  <a:tcPr/>
                </a:tc>
                <a:tc>
                  <a:txBody>
                    <a:bodyPr/>
                    <a:lstStyle/>
                    <a:p>
                      <a:r>
                        <a:rPr lang="en-US" b="1" dirty="0"/>
                        <a:t>130</a:t>
                      </a:r>
                      <a:endParaRPr lang="en-US" b="1" dirty="0"/>
                    </a:p>
                  </a:txBody>
                  <a:tcPr/>
                </a:tc>
                <a:tc>
                  <a:txBody>
                    <a:bodyPr/>
                    <a:lstStyle/>
                    <a:p>
                      <a:r>
                        <a:rPr lang="en-US" b="1" dirty="0"/>
                        <a:t>130</a:t>
                      </a:r>
                      <a:endParaRPr lang="en-US" b="1" dirty="0"/>
                    </a:p>
                  </a:txBody>
                  <a:tcPr/>
                </a:tc>
                <a:tc>
                  <a:txBody>
                    <a:bodyPr/>
                    <a:lstStyle/>
                    <a:p>
                      <a:r>
                        <a:rPr lang="en-US" b="1" dirty="0"/>
                        <a:t>140</a:t>
                      </a:r>
                      <a:endParaRPr lang="en-US" b="1" dirty="0"/>
                    </a:p>
                  </a:txBody>
                  <a:tcPr/>
                </a:tc>
                <a:tc>
                  <a:txBody>
                    <a:bodyPr/>
                    <a:lstStyle/>
                    <a:p>
                      <a:r>
                        <a:rPr lang="en-US" b="1" dirty="0"/>
                        <a:t>150</a:t>
                      </a:r>
                      <a:endParaRPr lang="en-US" b="1" dirty="0"/>
                    </a:p>
                  </a:txBody>
                  <a:tcPr/>
                </a:tc>
                <a:tc>
                  <a:txBody>
                    <a:bodyPr/>
                    <a:lstStyle/>
                    <a:p>
                      <a:r>
                        <a:rPr lang="en-US" b="1" dirty="0">
                          <a:solidFill>
                            <a:srgbClr val="FF0000"/>
                          </a:solidFill>
                        </a:rPr>
                        <a:t>180</a:t>
                      </a:r>
                      <a:endParaRPr lang="en-US" b="1" dirty="0">
                        <a:solidFill>
                          <a:srgbClr val="FF0000"/>
                        </a:solidFill>
                      </a:endParaRPr>
                    </a:p>
                  </a:txBody>
                  <a:tcPr/>
                </a:tc>
              </a:tr>
              <a:tr h="451565">
                <a:tc>
                  <a:txBody>
                    <a:bodyPr/>
                    <a:lstStyle/>
                    <a:p>
                      <a:r>
                        <a:rPr lang="en-US" dirty="0"/>
                        <a:t>6</a:t>
                      </a:r>
                      <a:endParaRPr lang="en-US" b="1" dirty="0"/>
                    </a:p>
                  </a:txBody>
                  <a:tcPr/>
                </a:tc>
                <a:tc>
                  <a:txBody>
                    <a:bodyPr/>
                    <a:lstStyle/>
                    <a:p>
                      <a:r>
                        <a:rPr lang="en-US" b="1" dirty="0"/>
                        <a:t>0</a:t>
                      </a:r>
                      <a:endParaRPr lang="en-US" b="1" dirty="0"/>
                    </a:p>
                  </a:txBody>
                  <a:tcPr/>
                </a:tc>
                <a:tc>
                  <a:txBody>
                    <a:bodyPr/>
                    <a:lstStyle/>
                    <a:p>
                      <a:r>
                        <a:rPr lang="en-US" b="1" dirty="0"/>
                        <a:t>20</a:t>
                      </a:r>
                      <a:endParaRPr lang="en-US" b="1" dirty="0"/>
                    </a:p>
                  </a:txBody>
                  <a:tcPr/>
                </a:tc>
                <a:tc>
                  <a:txBody>
                    <a:bodyPr/>
                    <a:lstStyle/>
                    <a:p>
                      <a:r>
                        <a:rPr lang="en-US" b="1" dirty="0"/>
                        <a:t>50</a:t>
                      </a:r>
                      <a:endParaRPr lang="en-US" b="1" dirty="0"/>
                    </a:p>
                  </a:txBody>
                  <a:tcPr/>
                </a:tc>
                <a:tc>
                  <a:txBody>
                    <a:bodyPr/>
                    <a:lstStyle/>
                    <a:p>
                      <a:r>
                        <a:rPr lang="en-US" b="1" dirty="0"/>
                        <a:t>60</a:t>
                      </a:r>
                      <a:endParaRPr lang="en-US" b="1" dirty="0"/>
                    </a:p>
                  </a:txBody>
                  <a:tcPr/>
                </a:tc>
                <a:tc>
                  <a:txBody>
                    <a:bodyPr/>
                    <a:lstStyle/>
                    <a:p>
                      <a:r>
                        <a:rPr lang="en-US" b="1" dirty="0"/>
                        <a:t>80</a:t>
                      </a:r>
                      <a:endParaRPr lang="en-US" b="1" dirty="0"/>
                    </a:p>
                  </a:txBody>
                  <a:tcPr/>
                </a:tc>
                <a:tc>
                  <a:txBody>
                    <a:bodyPr/>
                    <a:lstStyle/>
                    <a:p>
                      <a:r>
                        <a:rPr lang="en-US" b="1" dirty="0">
                          <a:solidFill>
                            <a:schemeClr val="tx1"/>
                          </a:solidFill>
                        </a:rPr>
                        <a:t>110</a:t>
                      </a:r>
                      <a:endParaRPr lang="en-US" b="1" dirty="0">
                        <a:solidFill>
                          <a:schemeClr val="tx1"/>
                        </a:solidFill>
                      </a:endParaRPr>
                    </a:p>
                  </a:txBody>
                  <a:tcPr/>
                </a:tc>
                <a:tc>
                  <a:txBody>
                    <a:bodyPr/>
                    <a:lstStyle/>
                    <a:p>
                      <a:r>
                        <a:rPr lang="en-US" b="1" dirty="0">
                          <a:solidFill>
                            <a:schemeClr val="tx1"/>
                          </a:solidFill>
                        </a:rPr>
                        <a:t>130</a:t>
                      </a:r>
                      <a:endParaRPr lang="en-US" b="1" dirty="0">
                        <a:solidFill>
                          <a:schemeClr val="tx1"/>
                        </a:solidFill>
                      </a:endParaRPr>
                    </a:p>
                  </a:txBody>
                  <a:tcPr/>
                </a:tc>
                <a:tc>
                  <a:txBody>
                    <a:bodyPr/>
                    <a:lstStyle/>
                    <a:p>
                      <a:r>
                        <a:rPr lang="en-US" b="1" dirty="0"/>
                        <a:t>140</a:t>
                      </a:r>
                      <a:endParaRPr lang="en-US" b="1" dirty="0"/>
                    </a:p>
                  </a:txBody>
                  <a:tcPr/>
                </a:tc>
                <a:tc>
                  <a:txBody>
                    <a:bodyPr/>
                    <a:lstStyle/>
                    <a:p>
                      <a:r>
                        <a:rPr lang="en-US" b="1" dirty="0"/>
                        <a:t>140</a:t>
                      </a:r>
                      <a:endParaRPr lang="en-US" b="1" dirty="0"/>
                    </a:p>
                  </a:txBody>
                  <a:tcPr/>
                </a:tc>
                <a:tc>
                  <a:txBody>
                    <a:bodyPr/>
                    <a:lstStyle/>
                    <a:p>
                      <a:r>
                        <a:rPr lang="en-US" b="1" dirty="0"/>
                        <a:t>150</a:t>
                      </a:r>
                      <a:endParaRPr lang="en-US" b="1" dirty="0"/>
                    </a:p>
                  </a:txBody>
                  <a:tcPr/>
                </a:tc>
                <a:tc>
                  <a:txBody>
                    <a:bodyPr/>
                    <a:lstStyle/>
                    <a:p>
                      <a:r>
                        <a:rPr lang="en-US" b="1" dirty="0">
                          <a:solidFill>
                            <a:schemeClr val="tx1"/>
                          </a:solidFill>
                        </a:rPr>
                        <a:t>180</a:t>
                      </a:r>
                      <a:endParaRPr lang="en-US" b="1" dirty="0">
                        <a:solidFill>
                          <a:schemeClr val="tx1"/>
                        </a:solidFill>
                      </a:endParaRPr>
                    </a:p>
                  </a:txBody>
                  <a:tcPr/>
                </a:tc>
              </a:tr>
            </a:tbl>
          </a:graphicData>
        </a:graphic>
      </p:graphicFrame>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
        <p:nvSpPr>
          <p:cNvPr id="6" name="TextBox 5"/>
          <p:cNvSpPr txBox="1"/>
          <p:nvPr/>
        </p:nvSpPr>
        <p:spPr>
          <a:xfrm>
            <a:off x="3235568" y="961292"/>
            <a:ext cx="394660" cy="369332"/>
          </a:xfrm>
          <a:prstGeom prst="rect">
            <a:avLst/>
          </a:prstGeom>
          <a:noFill/>
        </p:spPr>
        <p:txBody>
          <a:bodyPr wrap="none" rtlCol="0">
            <a:spAutoFit/>
          </a:bodyPr>
          <a:lstStyle/>
          <a:p>
            <a:r>
              <a:rPr lang="en-US" b="1" dirty="0"/>
              <a:t>W</a:t>
            </a:r>
            <a:endParaRPr lang="en-US" b="1" dirty="0"/>
          </a:p>
        </p:txBody>
      </p:sp>
      <p:sp>
        <p:nvSpPr>
          <p:cNvPr id="7" name="TextBox 6"/>
          <p:cNvSpPr txBox="1"/>
          <p:nvPr/>
        </p:nvSpPr>
        <p:spPr>
          <a:xfrm>
            <a:off x="2649414" y="1500554"/>
            <a:ext cx="398585" cy="369332"/>
          </a:xfrm>
          <a:prstGeom prst="rect">
            <a:avLst/>
          </a:prstGeom>
          <a:noFill/>
        </p:spPr>
        <p:txBody>
          <a:bodyPr wrap="square" rtlCol="0">
            <a:spAutoFit/>
          </a:bodyPr>
          <a:lstStyle/>
          <a:p>
            <a:r>
              <a:rPr lang="en-US" b="1" dirty="0"/>
              <a:t>I </a:t>
            </a:r>
            <a:endParaRPr lang="en-US" b="1" dirty="0"/>
          </a:p>
        </p:txBody>
      </p:sp>
      <p:graphicFrame>
        <p:nvGraphicFramePr>
          <p:cNvPr id="8" name="Table 8"/>
          <p:cNvGraphicFramePr>
            <a:graphicFrameLocks noGrp="1"/>
          </p:cNvGraphicFramePr>
          <p:nvPr/>
        </p:nvGraphicFramePr>
        <p:xfrm>
          <a:off x="744442" y="1685220"/>
          <a:ext cx="1598228" cy="3992880"/>
        </p:xfrm>
        <a:graphic>
          <a:graphicData uri="http://schemas.openxmlformats.org/drawingml/2006/table">
            <a:tbl>
              <a:tblPr firstRow="1" bandRow="1">
                <a:tableStyleId>{2A488322-F2BA-4B5B-9748-0D474271808F}</a:tableStyleId>
              </a:tblPr>
              <a:tblGrid>
                <a:gridCol w="799114"/>
                <a:gridCol w="799114"/>
              </a:tblGrid>
              <a:tr h="363118">
                <a:tc>
                  <a:txBody>
                    <a:bodyPr/>
                    <a:lstStyle/>
                    <a:p>
                      <a:r>
                        <a:rPr lang="en-US" sz="2800" dirty="0"/>
                        <a:t>Pi</a:t>
                      </a:r>
                      <a:endParaRPr lang="en-US" sz="2800" dirty="0"/>
                    </a:p>
                  </a:txBody>
                  <a:tcPr/>
                </a:tc>
                <a:tc>
                  <a:txBody>
                    <a:bodyPr/>
                    <a:lstStyle/>
                    <a:p>
                      <a:r>
                        <a:rPr lang="en-US" sz="2800" dirty="0"/>
                        <a:t>Wi</a:t>
                      </a:r>
                      <a:endParaRPr lang="en-US" sz="2800" dirty="0"/>
                    </a:p>
                  </a:txBody>
                  <a:tcPr/>
                </a:tc>
              </a:tr>
              <a:tr h="363118">
                <a:tc>
                  <a:txBody>
                    <a:bodyPr/>
                    <a:lstStyle/>
                    <a:p>
                      <a:r>
                        <a:rPr lang="en-US" sz="2800" dirty="0">
                          <a:solidFill>
                            <a:schemeClr val="tx1"/>
                          </a:solidFill>
                        </a:rPr>
                        <a:t>20</a:t>
                      </a:r>
                      <a:endParaRPr lang="en-US" sz="2800" dirty="0">
                        <a:solidFill>
                          <a:schemeClr val="tx1"/>
                        </a:solidFill>
                      </a:endParaRPr>
                    </a:p>
                  </a:txBody>
                  <a:tcPr/>
                </a:tc>
                <a:tc>
                  <a:txBody>
                    <a:bodyPr/>
                    <a:lstStyle/>
                    <a:p>
                      <a:r>
                        <a:rPr lang="en-US" sz="2800" dirty="0">
                          <a:solidFill>
                            <a:schemeClr val="tx1"/>
                          </a:solidFill>
                        </a:rPr>
                        <a:t>1</a:t>
                      </a:r>
                      <a:endParaRPr lang="en-US" sz="2800" dirty="0">
                        <a:solidFill>
                          <a:schemeClr val="tx1"/>
                        </a:solidFill>
                      </a:endParaRPr>
                    </a:p>
                  </a:txBody>
                  <a:tcPr/>
                </a:tc>
              </a:tr>
              <a:tr h="363118">
                <a:tc>
                  <a:txBody>
                    <a:bodyPr/>
                    <a:lstStyle/>
                    <a:p>
                      <a:r>
                        <a:rPr lang="en-US" sz="2800" dirty="0">
                          <a:solidFill>
                            <a:srgbClr val="FF0000"/>
                          </a:solidFill>
                        </a:rPr>
                        <a:t>50</a:t>
                      </a:r>
                      <a:endParaRPr lang="en-US" sz="2800" dirty="0">
                        <a:solidFill>
                          <a:srgbClr val="FF0000"/>
                        </a:solidFill>
                      </a:endParaRPr>
                    </a:p>
                  </a:txBody>
                  <a:tcPr/>
                </a:tc>
                <a:tc>
                  <a:txBody>
                    <a:bodyPr/>
                    <a:lstStyle/>
                    <a:p>
                      <a:r>
                        <a:rPr lang="en-US" sz="2800" dirty="0">
                          <a:solidFill>
                            <a:srgbClr val="FF0000"/>
                          </a:solidFill>
                        </a:rPr>
                        <a:t>2</a:t>
                      </a:r>
                      <a:endParaRPr lang="en-US" sz="2800" dirty="0">
                        <a:solidFill>
                          <a:srgbClr val="FF0000"/>
                        </a:solidFill>
                      </a:endParaRPr>
                    </a:p>
                  </a:txBody>
                  <a:tcPr/>
                </a:tc>
              </a:tr>
              <a:tr h="363118">
                <a:tc>
                  <a:txBody>
                    <a:bodyPr/>
                    <a:lstStyle/>
                    <a:p>
                      <a:r>
                        <a:rPr lang="en-US" sz="2800" dirty="0">
                          <a:solidFill>
                            <a:srgbClr val="FF0000"/>
                          </a:solidFill>
                        </a:rPr>
                        <a:t>60</a:t>
                      </a:r>
                      <a:endParaRPr lang="en-US" sz="2800" dirty="0">
                        <a:solidFill>
                          <a:srgbClr val="FF0000"/>
                        </a:solidFill>
                      </a:endParaRPr>
                    </a:p>
                  </a:txBody>
                  <a:tcPr/>
                </a:tc>
                <a:tc>
                  <a:txBody>
                    <a:bodyPr/>
                    <a:lstStyle/>
                    <a:p>
                      <a:r>
                        <a:rPr lang="en-US" sz="2800" dirty="0">
                          <a:solidFill>
                            <a:srgbClr val="FF0000"/>
                          </a:solidFill>
                        </a:rPr>
                        <a:t>3</a:t>
                      </a:r>
                      <a:endParaRPr lang="en-US" sz="2800" dirty="0">
                        <a:solidFill>
                          <a:srgbClr val="FF0000"/>
                        </a:solidFill>
                      </a:endParaRPr>
                    </a:p>
                  </a:txBody>
                  <a:tcPr/>
                </a:tc>
              </a:tr>
              <a:tr h="363118">
                <a:tc>
                  <a:txBody>
                    <a:bodyPr/>
                    <a:lstStyle/>
                    <a:p>
                      <a:r>
                        <a:rPr lang="en-US" sz="2800" dirty="0">
                          <a:solidFill>
                            <a:schemeClr val="tx1"/>
                          </a:solidFill>
                        </a:rPr>
                        <a:t>30</a:t>
                      </a:r>
                      <a:endParaRPr lang="en-US" sz="2800" dirty="0">
                        <a:solidFill>
                          <a:schemeClr val="tx1"/>
                        </a:solidFill>
                      </a:endParaRPr>
                    </a:p>
                  </a:txBody>
                  <a:tcPr/>
                </a:tc>
                <a:tc>
                  <a:txBody>
                    <a:bodyPr/>
                    <a:lstStyle/>
                    <a:p>
                      <a:r>
                        <a:rPr lang="en-US" sz="2800" dirty="0">
                          <a:solidFill>
                            <a:schemeClr val="tx1"/>
                          </a:solidFill>
                        </a:rPr>
                        <a:t>4</a:t>
                      </a:r>
                      <a:endParaRPr lang="en-US" sz="2800" dirty="0">
                        <a:solidFill>
                          <a:schemeClr val="tx1"/>
                        </a:solidFill>
                      </a:endParaRPr>
                    </a:p>
                  </a:txBody>
                  <a:tcPr/>
                </a:tc>
              </a:tr>
              <a:tr h="363118">
                <a:tc>
                  <a:txBody>
                    <a:bodyPr/>
                    <a:lstStyle/>
                    <a:p>
                      <a:r>
                        <a:rPr lang="en-US" sz="2800" dirty="0">
                          <a:solidFill>
                            <a:srgbClr val="FF0000"/>
                          </a:solidFill>
                        </a:rPr>
                        <a:t>70</a:t>
                      </a:r>
                      <a:endParaRPr lang="en-US" sz="2800" dirty="0">
                        <a:solidFill>
                          <a:srgbClr val="FF0000"/>
                        </a:solidFill>
                      </a:endParaRPr>
                    </a:p>
                  </a:txBody>
                  <a:tcPr/>
                </a:tc>
                <a:tc>
                  <a:txBody>
                    <a:bodyPr/>
                    <a:lstStyle/>
                    <a:p>
                      <a:r>
                        <a:rPr lang="en-US" sz="2800" dirty="0">
                          <a:solidFill>
                            <a:srgbClr val="FF0000"/>
                          </a:solidFill>
                        </a:rPr>
                        <a:t>5</a:t>
                      </a:r>
                      <a:endParaRPr lang="en-US" sz="2800" dirty="0">
                        <a:solidFill>
                          <a:srgbClr val="FF0000"/>
                        </a:solidFill>
                      </a:endParaRPr>
                    </a:p>
                  </a:txBody>
                  <a:tcPr/>
                </a:tc>
              </a:tr>
              <a:tr h="363118">
                <a:tc>
                  <a:txBody>
                    <a:bodyPr/>
                    <a:lstStyle/>
                    <a:p>
                      <a:r>
                        <a:rPr lang="en-US" sz="2800" dirty="0">
                          <a:solidFill>
                            <a:schemeClr val="tx1"/>
                          </a:solidFill>
                        </a:rPr>
                        <a:t>90</a:t>
                      </a:r>
                      <a:endParaRPr lang="en-US" sz="2800" dirty="0">
                        <a:solidFill>
                          <a:schemeClr val="tx1"/>
                        </a:solidFill>
                      </a:endParaRPr>
                    </a:p>
                  </a:txBody>
                  <a:tcPr/>
                </a:tc>
                <a:tc>
                  <a:txBody>
                    <a:bodyPr/>
                    <a:lstStyle/>
                    <a:p>
                      <a:r>
                        <a:rPr lang="en-US" sz="2800" dirty="0">
                          <a:solidFill>
                            <a:schemeClr val="tx1"/>
                          </a:solidFill>
                        </a:rPr>
                        <a:t>6</a:t>
                      </a:r>
                      <a:endParaRPr lang="en-US" sz="2800" dirty="0">
                        <a:solidFill>
                          <a:schemeClr val="tx1"/>
                        </a:solidFill>
                      </a:endParaRPr>
                    </a:p>
                  </a:txBody>
                  <a:tcPr/>
                </a:tc>
              </a:tr>
              <a:tr h="363118">
                <a:tc>
                  <a:txBody>
                    <a:bodyPr/>
                    <a:lstStyle/>
                    <a:p>
                      <a:endParaRPr lang="en-US" dirty="0"/>
                    </a:p>
                  </a:txBody>
                  <a:tcPr/>
                </a:tc>
                <a:tc>
                  <a:txBody>
                    <a:bodyPr/>
                    <a:lstStyle/>
                    <a:p>
                      <a:endParaRPr lang="en-US" dirty="0"/>
                    </a:p>
                  </a:txBody>
                  <a:tcPr/>
                </a:tc>
              </a:tr>
            </a:tbl>
          </a:graphicData>
        </a:graphic>
      </p:graphicFrame>
      <mc:AlternateContent xmlns:mc="http://schemas.openxmlformats.org/markup-compatibility/2006" xmlns:p14="http://schemas.microsoft.com/office/powerpoint/2010/main">
        <mc:Choice Requires="p14">
          <p:contentPart r:id="rId1" p14:bwMode="auto">
            <p14:nvContentPartPr>
              <p14:cNvPr id="2" name="Ink 1"/>
              <p14:cNvContentPartPr/>
              <p14:nvPr/>
            </p14:nvContentPartPr>
            <p14:xfrm>
              <a:off x="5871983" y="3204600"/>
              <a:ext cx="579240" cy="2027880"/>
            </p14:xfrm>
          </p:contentPart>
        </mc:Choice>
        <mc:Fallback xmlns="">
          <p:pic>
            <p:nvPicPr>
              <p:cNvPr id="2" name="Ink 1"/>
            </p:nvPicPr>
            <p:blipFill>
              <a:blip r:embed="rId2"/>
            </p:blipFill>
            <p:spPr>
              <a:xfrm>
                <a:off x="5871983" y="3204600"/>
                <a:ext cx="579240" cy="2027880"/>
              </a:xfrm>
              <a:prstGeom prst="rect"/>
            </p:spPr>
          </p:pic>
        </mc:Fallback>
      </mc:AlternateContent>
      <p:grpSp>
        <p:nvGrpSpPr>
          <p:cNvPr id="48" name="Group 47"/>
          <p:cNvGrpSpPr/>
          <p:nvPr/>
        </p:nvGrpSpPr>
        <p:grpSpPr>
          <a:xfrm>
            <a:off x="2558903" y="495600"/>
            <a:ext cx="836280" cy="646200"/>
            <a:chOff x="2558903" y="495600"/>
            <a:chExt cx="836280" cy="646200"/>
          </a:xfrm>
        </p:grpSpPr>
        <mc:AlternateContent xmlns:mc="http://schemas.openxmlformats.org/markup-compatibility/2006" xmlns:p14="http://schemas.microsoft.com/office/powerpoint/2010/main">
          <mc:Choice Requires="p14">
            <p:contentPart r:id="rId3" p14:bwMode="auto">
              <p14:nvContentPartPr>
                <p14:cNvPr id="46" name="Ink 45"/>
                <p14:cNvContentPartPr/>
                <p14:nvPr/>
              </p14:nvContentPartPr>
              <p14:xfrm>
                <a:off x="2558903" y="495600"/>
                <a:ext cx="4320" cy="517320"/>
              </p14:xfrm>
            </p:contentPart>
          </mc:Choice>
          <mc:Fallback xmlns="">
            <p:pic>
              <p:nvPicPr>
                <p:cNvPr id="46" name="Ink 45"/>
              </p:nvPicPr>
              <p:blipFill>
                <a:blip r:embed="rId4"/>
              </p:blipFill>
              <p:spPr>
                <a:xfrm>
                  <a:off x="2558903" y="495600"/>
                  <a:ext cx="4320" cy="51732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7" name="Ink 46"/>
                <p14:cNvContentPartPr/>
                <p14:nvPr/>
              </p14:nvContentPartPr>
              <p14:xfrm>
                <a:off x="2844743" y="562920"/>
                <a:ext cx="550440" cy="578880"/>
              </p14:xfrm>
            </p:contentPart>
          </mc:Choice>
          <mc:Fallback xmlns="">
            <p:pic>
              <p:nvPicPr>
                <p:cNvPr id="47" name="Ink 46"/>
              </p:nvPicPr>
              <p:blipFill>
                <a:blip r:embed="rId6"/>
              </p:blipFill>
              <p:spPr>
                <a:xfrm>
                  <a:off x="2844743" y="562920"/>
                  <a:ext cx="550440" cy="578880"/>
                </a:xfrm>
                <a:prstGeom prst="rect"/>
              </p:spPr>
            </p:pic>
          </mc:Fallback>
        </mc:AlternateContent>
      </p:grpSp>
      <p:grpSp>
        <p:nvGrpSpPr>
          <p:cNvPr id="59" name="Group 58"/>
          <p:cNvGrpSpPr/>
          <p:nvPr/>
        </p:nvGrpSpPr>
        <p:grpSpPr>
          <a:xfrm>
            <a:off x="3641423" y="538440"/>
            <a:ext cx="1673280" cy="803520"/>
            <a:chOff x="3641423" y="538440"/>
            <a:chExt cx="1673280" cy="803520"/>
          </a:xfrm>
        </p:grpSpPr>
        <mc:AlternateContent xmlns:mc="http://schemas.openxmlformats.org/markup-compatibility/2006" xmlns:p14="http://schemas.microsoft.com/office/powerpoint/2010/main">
          <mc:Choice Requires="p14">
            <p:contentPart r:id="rId7" p14:bwMode="auto">
              <p14:nvContentPartPr>
                <p14:cNvPr id="51" name="Ink 50"/>
                <p14:cNvContentPartPr/>
                <p14:nvPr/>
              </p14:nvContentPartPr>
              <p14:xfrm>
                <a:off x="3641423" y="898080"/>
                <a:ext cx="826560" cy="360"/>
              </p14:xfrm>
            </p:contentPart>
          </mc:Choice>
          <mc:Fallback xmlns="">
            <p:pic>
              <p:nvPicPr>
                <p:cNvPr id="51" name="Ink 50"/>
              </p:nvPicPr>
              <p:blipFill>
                <a:blip r:embed="rId8"/>
              </p:blipFill>
              <p:spPr>
                <a:xfrm>
                  <a:off x="3641423" y="898080"/>
                  <a:ext cx="826560" cy="36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52" name="Ink 51"/>
                <p14:cNvContentPartPr/>
                <p14:nvPr/>
              </p14:nvContentPartPr>
              <p14:xfrm>
                <a:off x="4655543" y="538440"/>
                <a:ext cx="659160" cy="803520"/>
              </p14:xfrm>
            </p:contentPart>
          </mc:Choice>
          <mc:Fallback xmlns="">
            <p:pic>
              <p:nvPicPr>
                <p:cNvPr id="52" name="Ink 51"/>
              </p:nvPicPr>
              <p:blipFill>
                <a:blip r:embed="rId10"/>
              </p:blipFill>
              <p:spPr>
                <a:xfrm>
                  <a:off x="4655543" y="538440"/>
                  <a:ext cx="659160" cy="80352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53" name="Ink 52"/>
                <p14:cNvContentPartPr/>
                <p14:nvPr/>
              </p14:nvContentPartPr>
              <p14:xfrm>
                <a:off x="4569863" y="610440"/>
                <a:ext cx="506520" cy="360"/>
              </p14:xfrm>
            </p:contentPart>
          </mc:Choice>
          <mc:Fallback xmlns="">
            <p:pic>
              <p:nvPicPr>
                <p:cNvPr id="53" name="Ink 52"/>
              </p:nvPicPr>
              <p:blipFill>
                <a:blip r:embed="rId12"/>
              </p:blipFill>
              <p:spPr>
                <a:xfrm>
                  <a:off x="4569863" y="610440"/>
                  <a:ext cx="506520" cy="360"/>
                </a:xfrm>
                <a:prstGeom prst="rect"/>
              </p:spPr>
            </p:pic>
          </mc:Fallback>
        </mc:AlternateContent>
      </p:grpSp>
      <p:grpSp>
        <p:nvGrpSpPr>
          <p:cNvPr id="61" name="Group 60"/>
          <p:cNvGrpSpPr/>
          <p:nvPr/>
        </p:nvGrpSpPr>
        <p:grpSpPr>
          <a:xfrm>
            <a:off x="6394343" y="774600"/>
            <a:ext cx="1386000" cy="732240"/>
            <a:chOff x="6394343" y="774600"/>
            <a:chExt cx="1386000" cy="732240"/>
          </a:xfrm>
        </p:grpSpPr>
        <mc:AlternateContent xmlns:mc="http://schemas.openxmlformats.org/markup-compatibility/2006" xmlns:p14="http://schemas.microsoft.com/office/powerpoint/2010/main">
          <mc:Choice Requires="p14">
            <p:contentPart r:id="rId13" p14:bwMode="auto">
              <p14:nvContentPartPr>
                <p14:cNvPr id="54" name="Ink 53"/>
                <p14:cNvContentPartPr/>
                <p14:nvPr/>
              </p14:nvContentPartPr>
              <p14:xfrm>
                <a:off x="6394343" y="830040"/>
                <a:ext cx="305640" cy="3960"/>
              </p14:xfrm>
            </p:contentPart>
          </mc:Choice>
          <mc:Fallback xmlns="">
            <p:pic>
              <p:nvPicPr>
                <p:cNvPr id="54" name="Ink 53"/>
              </p:nvPicPr>
              <p:blipFill>
                <a:blip r:embed="rId14"/>
              </p:blipFill>
              <p:spPr>
                <a:xfrm>
                  <a:off x="6394343" y="830040"/>
                  <a:ext cx="305640" cy="396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55" name="Ink 54"/>
                <p14:cNvContentPartPr/>
                <p14:nvPr/>
              </p14:nvContentPartPr>
              <p14:xfrm>
                <a:off x="6468503" y="989160"/>
                <a:ext cx="550440" cy="360"/>
              </p14:xfrm>
            </p:contentPart>
          </mc:Choice>
          <mc:Fallback xmlns="">
            <p:pic>
              <p:nvPicPr>
                <p:cNvPr id="55" name="Ink 54"/>
              </p:nvPicPr>
              <p:blipFill>
                <a:blip r:embed="rId16"/>
              </p:blipFill>
              <p:spPr>
                <a:xfrm>
                  <a:off x="6468503" y="989160"/>
                  <a:ext cx="550440" cy="36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56" name="Ink 55"/>
                <p14:cNvContentPartPr/>
                <p14:nvPr/>
              </p14:nvContentPartPr>
              <p14:xfrm>
                <a:off x="7176263" y="938400"/>
                <a:ext cx="360" cy="47880"/>
              </p14:xfrm>
            </p:contentPart>
          </mc:Choice>
          <mc:Fallback xmlns="">
            <p:pic>
              <p:nvPicPr>
                <p:cNvPr id="56" name="Ink 55"/>
              </p:nvPicPr>
              <p:blipFill>
                <a:blip r:embed="rId18"/>
              </p:blipFill>
              <p:spPr>
                <a:xfrm>
                  <a:off x="7176263" y="938400"/>
                  <a:ext cx="360" cy="4788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57" name="Ink 56"/>
                <p14:cNvContentPartPr/>
                <p14:nvPr/>
              </p14:nvContentPartPr>
              <p14:xfrm>
                <a:off x="6958823" y="866760"/>
                <a:ext cx="692640" cy="640080"/>
              </p14:xfrm>
            </p:contentPart>
          </mc:Choice>
          <mc:Fallback xmlns="">
            <p:pic>
              <p:nvPicPr>
                <p:cNvPr id="57" name="Ink 56"/>
              </p:nvPicPr>
              <p:blipFill>
                <a:blip r:embed="rId20"/>
              </p:blipFill>
              <p:spPr>
                <a:xfrm>
                  <a:off x="6958823" y="866760"/>
                  <a:ext cx="692640" cy="64008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60" name="Ink 59"/>
                <p14:cNvContentPartPr/>
                <p14:nvPr/>
              </p14:nvContentPartPr>
              <p14:xfrm>
                <a:off x="7212263" y="774600"/>
                <a:ext cx="568080" cy="5400"/>
              </p14:xfrm>
            </p:contentPart>
          </mc:Choice>
          <mc:Fallback xmlns="">
            <p:pic>
              <p:nvPicPr>
                <p:cNvPr id="60" name="Ink 59"/>
              </p:nvPicPr>
              <p:blipFill>
                <a:blip r:embed="rId22"/>
              </p:blipFill>
              <p:spPr>
                <a:xfrm>
                  <a:off x="7212263" y="774600"/>
                  <a:ext cx="568080" cy="5400"/>
                </a:xfrm>
                <a:prstGeom prst="rect"/>
              </p:spPr>
            </p:pic>
          </mc:Fallback>
        </mc:AlternateContent>
      </p:grpSp>
      <mc:AlternateContent xmlns:mc="http://schemas.openxmlformats.org/markup-compatibility/2006" xmlns:p14="http://schemas.microsoft.com/office/powerpoint/2010/main">
        <mc:Choice Requires="p14">
          <p:contentPart r:id="rId23" p14:bwMode="auto">
            <p14:nvContentPartPr>
              <p14:cNvPr id="42" name="Ink 41"/>
              <p14:cNvContentPartPr/>
              <p14:nvPr/>
            </p14:nvContentPartPr>
            <p14:xfrm>
              <a:off x="159503" y="2554440"/>
              <a:ext cx="331560" cy="9360"/>
            </p14:xfrm>
          </p:contentPart>
        </mc:Choice>
        <mc:Fallback xmlns="">
          <p:pic>
            <p:nvPicPr>
              <p:cNvPr id="42" name="Ink 41"/>
            </p:nvPicPr>
            <p:blipFill>
              <a:blip r:embed="rId24"/>
            </p:blipFill>
            <p:spPr>
              <a:xfrm>
                <a:off x="159503" y="2554440"/>
                <a:ext cx="331560" cy="936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72" name="Ink 71"/>
              <p14:cNvContentPartPr/>
              <p14:nvPr/>
            </p14:nvContentPartPr>
            <p14:xfrm>
              <a:off x="7621583" y="45240"/>
              <a:ext cx="887040" cy="488520"/>
            </p14:xfrm>
          </p:contentPart>
        </mc:Choice>
        <mc:Fallback xmlns="">
          <p:pic>
            <p:nvPicPr>
              <p:cNvPr id="72" name="Ink 71"/>
            </p:nvPicPr>
            <p:blipFill>
              <a:blip r:embed="rId26"/>
            </p:blipFill>
            <p:spPr>
              <a:xfrm>
                <a:off x="7621583" y="45240"/>
                <a:ext cx="887040" cy="488520"/>
              </a:xfrm>
              <a:prstGeom prst="rect"/>
            </p:spPr>
          </p:pic>
        </mc:Fallback>
      </mc:AlternateContent>
      <p:grpSp>
        <p:nvGrpSpPr>
          <p:cNvPr id="80" name="Group 79"/>
          <p:cNvGrpSpPr/>
          <p:nvPr/>
        </p:nvGrpSpPr>
        <p:grpSpPr>
          <a:xfrm>
            <a:off x="1886423" y="3323760"/>
            <a:ext cx="1384560" cy="429840"/>
            <a:chOff x="1886423" y="3323760"/>
            <a:chExt cx="1384560" cy="429840"/>
          </a:xfrm>
        </p:grpSpPr>
        <mc:AlternateContent xmlns:mc="http://schemas.openxmlformats.org/markup-compatibility/2006" xmlns:p14="http://schemas.microsoft.com/office/powerpoint/2010/main">
          <mc:Choice Requires="p14">
            <p:contentPart r:id="rId27" p14:bwMode="auto">
              <p14:nvContentPartPr>
                <p14:cNvPr id="78" name="Ink 77"/>
                <p14:cNvContentPartPr/>
                <p14:nvPr/>
              </p14:nvContentPartPr>
              <p14:xfrm>
                <a:off x="1886423" y="3458760"/>
                <a:ext cx="1384560" cy="37440"/>
              </p14:xfrm>
            </p:contentPart>
          </mc:Choice>
          <mc:Fallback xmlns="">
            <p:pic>
              <p:nvPicPr>
                <p:cNvPr id="78" name="Ink 77"/>
              </p:nvPicPr>
              <p:blipFill>
                <a:blip r:embed="rId28"/>
              </p:blipFill>
              <p:spPr>
                <a:xfrm>
                  <a:off x="1886423" y="3458760"/>
                  <a:ext cx="1384560" cy="3744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79" name="Ink 78"/>
                <p14:cNvContentPartPr/>
                <p14:nvPr/>
              </p14:nvContentPartPr>
              <p14:xfrm>
                <a:off x="1909463" y="3323760"/>
                <a:ext cx="265680" cy="429840"/>
              </p14:xfrm>
            </p:contentPart>
          </mc:Choice>
          <mc:Fallback xmlns="">
            <p:pic>
              <p:nvPicPr>
                <p:cNvPr id="79" name="Ink 78"/>
              </p:nvPicPr>
              <p:blipFill>
                <a:blip r:embed="rId30"/>
              </p:blipFill>
              <p:spPr>
                <a:xfrm>
                  <a:off x="1909463" y="3323760"/>
                  <a:ext cx="265680" cy="429840"/>
                </a:xfrm>
                <a:prstGeom prst="rect"/>
              </p:spPr>
            </p:pic>
          </mc:Fallback>
        </mc:AlternateContent>
      </p:grpSp>
      <p:grpSp>
        <p:nvGrpSpPr>
          <p:cNvPr id="85" name="Group 84"/>
          <p:cNvGrpSpPr/>
          <p:nvPr/>
        </p:nvGrpSpPr>
        <p:grpSpPr>
          <a:xfrm>
            <a:off x="5610263" y="2286600"/>
            <a:ext cx="6257520" cy="2422440"/>
            <a:chOff x="5610263" y="2286600"/>
            <a:chExt cx="6257520" cy="2422440"/>
          </a:xfrm>
        </p:grpSpPr>
        <mc:AlternateContent xmlns:mc="http://schemas.openxmlformats.org/markup-compatibility/2006" xmlns:p14="http://schemas.microsoft.com/office/powerpoint/2010/main">
          <mc:Choice Requires="p14">
            <p:contentPart r:id="rId31" p14:bwMode="auto">
              <p14:nvContentPartPr>
                <p14:cNvPr id="36" name="Ink 35"/>
                <p14:cNvContentPartPr/>
                <p14:nvPr/>
              </p14:nvContentPartPr>
              <p14:xfrm>
                <a:off x="5684423" y="2347080"/>
                <a:ext cx="770040" cy="721440"/>
              </p14:xfrm>
            </p:contentPart>
          </mc:Choice>
          <mc:Fallback xmlns="">
            <p:pic>
              <p:nvPicPr>
                <p:cNvPr id="36" name="Ink 35"/>
              </p:nvPicPr>
              <p:blipFill>
                <a:blip r:embed="rId32"/>
              </p:blipFill>
              <p:spPr>
                <a:xfrm>
                  <a:off x="5684423" y="2347080"/>
                  <a:ext cx="770040" cy="72144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34" name="Ink 33"/>
                <p14:cNvContentPartPr/>
                <p14:nvPr/>
              </p14:nvContentPartPr>
              <p14:xfrm>
                <a:off x="7799063" y="3089400"/>
                <a:ext cx="622440" cy="488880"/>
              </p14:xfrm>
            </p:contentPart>
          </mc:Choice>
          <mc:Fallback xmlns="">
            <p:pic>
              <p:nvPicPr>
                <p:cNvPr id="34" name="Ink 33"/>
              </p:nvPicPr>
              <p:blipFill>
                <a:blip r:embed="rId34"/>
              </p:blipFill>
              <p:spPr>
                <a:xfrm>
                  <a:off x="7799063" y="3089400"/>
                  <a:ext cx="622440" cy="48888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35" name="Ink 34"/>
                <p14:cNvContentPartPr/>
                <p14:nvPr/>
              </p14:nvContentPartPr>
              <p14:xfrm>
                <a:off x="11240303" y="3985440"/>
                <a:ext cx="602280" cy="470160"/>
              </p14:xfrm>
            </p:contentPart>
          </mc:Choice>
          <mc:Fallback xmlns="">
            <p:pic>
              <p:nvPicPr>
                <p:cNvPr id="35" name="Ink 34"/>
              </p:nvPicPr>
              <p:blipFill>
                <a:blip r:embed="rId36"/>
              </p:blipFill>
              <p:spPr>
                <a:xfrm>
                  <a:off x="11240303" y="3985440"/>
                  <a:ext cx="602280" cy="47016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73" name="Ink 72"/>
                <p14:cNvContentPartPr/>
                <p14:nvPr/>
              </p14:nvContentPartPr>
              <p14:xfrm>
                <a:off x="11590223" y="4323120"/>
                <a:ext cx="38520" cy="385920"/>
              </p14:xfrm>
            </p:contentPart>
          </mc:Choice>
          <mc:Fallback xmlns="">
            <p:pic>
              <p:nvPicPr>
                <p:cNvPr id="73" name="Ink 72"/>
              </p:nvPicPr>
              <p:blipFill>
                <a:blip r:embed="rId38"/>
              </p:blipFill>
              <p:spPr>
                <a:xfrm>
                  <a:off x="11590223" y="4323120"/>
                  <a:ext cx="38520" cy="38592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74" name="Ink 73"/>
                <p14:cNvContentPartPr/>
                <p14:nvPr/>
              </p14:nvContentPartPr>
              <p14:xfrm>
                <a:off x="11743223" y="4264440"/>
                <a:ext cx="124560" cy="300240"/>
              </p14:xfrm>
            </p:contentPart>
          </mc:Choice>
          <mc:Fallback xmlns="">
            <p:pic>
              <p:nvPicPr>
                <p:cNvPr id="74" name="Ink 73"/>
              </p:nvPicPr>
              <p:blipFill>
                <a:blip r:embed="rId40"/>
              </p:blipFill>
              <p:spPr>
                <a:xfrm>
                  <a:off x="11743223" y="4264440"/>
                  <a:ext cx="124560" cy="30024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75" name="Ink 74"/>
                <p14:cNvContentPartPr/>
                <p14:nvPr/>
              </p14:nvContentPartPr>
              <p14:xfrm>
                <a:off x="7981223" y="2286600"/>
                <a:ext cx="3713400" cy="2095560"/>
              </p14:xfrm>
            </p:contentPart>
          </mc:Choice>
          <mc:Fallback xmlns="">
            <p:pic>
              <p:nvPicPr>
                <p:cNvPr id="75" name="Ink 74"/>
              </p:nvPicPr>
              <p:blipFill>
                <a:blip r:embed="rId42"/>
              </p:blipFill>
              <p:spPr>
                <a:xfrm>
                  <a:off x="7981223" y="2286600"/>
                  <a:ext cx="3713400" cy="209556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76" name="Ink 75"/>
                <p14:cNvContentPartPr/>
                <p14:nvPr/>
              </p14:nvContentPartPr>
              <p14:xfrm>
                <a:off x="7759463" y="3003000"/>
                <a:ext cx="717480" cy="312840"/>
              </p14:xfrm>
            </p:contentPart>
          </mc:Choice>
          <mc:Fallback xmlns="">
            <p:pic>
              <p:nvPicPr>
                <p:cNvPr id="76" name="Ink 75"/>
              </p:nvPicPr>
              <p:blipFill>
                <a:blip r:embed="rId44"/>
              </p:blipFill>
              <p:spPr>
                <a:xfrm>
                  <a:off x="7759463" y="3003000"/>
                  <a:ext cx="717480" cy="31284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81" name="Ink 80"/>
                <p14:cNvContentPartPr/>
                <p14:nvPr/>
              </p14:nvContentPartPr>
              <p14:xfrm>
                <a:off x="5610263" y="2502240"/>
                <a:ext cx="2262240" cy="804600"/>
              </p14:xfrm>
            </p:contentPart>
          </mc:Choice>
          <mc:Fallback xmlns="">
            <p:pic>
              <p:nvPicPr>
                <p:cNvPr id="81" name="Ink 80"/>
              </p:nvPicPr>
              <p:blipFill>
                <a:blip r:embed="rId46"/>
              </p:blipFill>
              <p:spPr>
                <a:xfrm>
                  <a:off x="5610263" y="2502240"/>
                  <a:ext cx="2262240" cy="80460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82" name="Ink 81"/>
                <p14:cNvContentPartPr/>
                <p14:nvPr/>
              </p14:nvContentPartPr>
              <p14:xfrm>
                <a:off x="5639063" y="2655600"/>
                <a:ext cx="519480" cy="392040"/>
              </p14:xfrm>
            </p:contentPart>
          </mc:Choice>
          <mc:Fallback xmlns="">
            <p:pic>
              <p:nvPicPr>
                <p:cNvPr id="82" name="Ink 81"/>
              </p:nvPicPr>
              <p:blipFill>
                <a:blip r:embed="rId48"/>
              </p:blipFill>
              <p:spPr>
                <a:xfrm>
                  <a:off x="5639063" y="2655600"/>
                  <a:ext cx="519480" cy="39204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84" name="Ink 83"/>
                <p14:cNvContentPartPr/>
                <p14:nvPr/>
              </p14:nvContentPartPr>
              <p14:xfrm>
                <a:off x="5670023" y="2530320"/>
                <a:ext cx="849240" cy="630720"/>
              </p14:xfrm>
            </p:contentPart>
          </mc:Choice>
          <mc:Fallback xmlns="">
            <p:pic>
              <p:nvPicPr>
                <p:cNvPr id="84" name="Ink 83"/>
              </p:nvPicPr>
              <p:blipFill>
                <a:blip r:embed="rId50"/>
              </p:blipFill>
              <p:spPr>
                <a:xfrm>
                  <a:off x="5670023" y="2530320"/>
                  <a:ext cx="849240" cy="630720"/>
                </a:xfrm>
                <a:prstGeom prst="rect"/>
              </p:spPr>
            </p:pic>
          </mc:Fallback>
        </mc:AlternateContent>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nvSpPr>
        <p:spPr>
          <a:xfrm>
            <a:off x="3048" y="1084747"/>
            <a:ext cx="12188952" cy="3294207"/>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Grp="1" noRot="1" noChangeAspect="1" noMove="1" noResize="1" noEditPoints="1" noAdjustHandles="1" noChangeArrowheads="1" noChangeShapeType="1" noCrop="1"/>
          </p:cNvPicPr>
          <p:nvPr/>
        </p:nvPicPr>
        <p:blipFill>
          <a:blip r:embed="rId1">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p:cNvSpPr>
            <a:spLocks noGrp="1"/>
          </p:cNvSpPr>
          <p:nvPr>
            <p:ph type="title"/>
          </p:nvPr>
        </p:nvSpPr>
        <p:spPr>
          <a:xfrm>
            <a:off x="753925" y="2076450"/>
            <a:ext cx="10684151" cy="1345134"/>
          </a:xfrm>
        </p:spPr>
        <p:txBody>
          <a:bodyPr vert="horz" lIns="91440" tIns="45720" rIns="91440" bIns="45720" rtlCol="0" anchor="ctr">
            <a:normAutofit/>
          </a:bodyPr>
          <a:lstStyle/>
          <a:p>
            <a:pPr algn="ctr"/>
            <a:r>
              <a:rPr lang="en-US" sz="5600" kern="1200" dirty="0">
                <a:solidFill>
                  <a:srgbClr val="FFFFFF"/>
                </a:solidFill>
                <a:latin typeface="+mj-lt"/>
                <a:ea typeface="+mj-ea"/>
                <a:cs typeface="+mj-cs"/>
              </a:rPr>
              <a:t>Bellman Ford</a:t>
            </a:r>
            <a:endParaRPr lang="en-US" sz="5600" kern="1200" dirty="0">
              <a:solidFill>
                <a:srgbClr val="FFFFFF"/>
              </a:solidFill>
              <a:latin typeface="+mj-lt"/>
              <a:ea typeface="+mj-ea"/>
              <a:cs typeface="+mj-cs"/>
            </a:endParaRPr>
          </a:p>
        </p:txBody>
      </p:sp>
      <p:sp>
        <p:nvSpPr>
          <p:cNvPr id="4" name="Footer Placeholder 3"/>
          <p:cNvSpPr>
            <a:spLocks noGrp="1"/>
          </p:cNvSpPr>
          <p:nvPr>
            <p:ph type="ftr" sz="quarter" idx="11"/>
          </p:nvPr>
        </p:nvSpPr>
        <p:spPr>
          <a:xfrm>
            <a:off x="3215640" y="6223702"/>
            <a:ext cx="5760720" cy="314067"/>
          </a:xfrm>
        </p:spPr>
        <p:txBody>
          <a:bodyPr vert="horz" lIns="91440" tIns="45720" rIns="91440" bIns="45720" rtlCol="0" anchor="ctr">
            <a:normAutofit/>
          </a:bodyPr>
          <a:lstStyle/>
          <a:p>
            <a:pPr>
              <a:spcAft>
                <a:spcPts val="600"/>
              </a:spcAft>
            </a:pPr>
            <a:r>
              <a:rPr lang="en-US" sz="1000" kern="1200">
                <a:solidFill>
                  <a:srgbClr val="898989"/>
                </a:solidFill>
                <a:latin typeface="+mn-lt"/>
                <a:ea typeface="+mn-ea"/>
                <a:cs typeface="+mn-cs"/>
              </a:rPr>
              <a:t>Freaking out about how to teach virtually just as much as they are about the virus itself.</a:t>
            </a:r>
            <a:endParaRPr lang="en-US" sz="1000" kern="1200">
              <a:solidFill>
                <a:srgbClr val="898989"/>
              </a:solidFill>
              <a:latin typeface="+mn-lt"/>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Shortest path problem </a:t>
            </a:r>
            <a:br>
              <a:rPr lang="en-GB" dirty="0"/>
            </a:br>
            <a:endParaRPr lang="en-US" dirty="0"/>
          </a:p>
        </p:txBody>
      </p:sp>
      <p:sp>
        <p:nvSpPr>
          <p:cNvPr id="5" name="Content Placeholder 4"/>
          <p:cNvSpPr>
            <a:spLocks noGrp="1"/>
          </p:cNvSpPr>
          <p:nvPr>
            <p:ph idx="1"/>
          </p:nvPr>
        </p:nvSpPr>
        <p:spPr/>
        <p:txBody>
          <a:bodyPr/>
          <a:lstStyle/>
          <a:p>
            <a:r>
              <a:rPr lang="en-GB" dirty="0"/>
              <a:t>Shortest path network Directed graph </a:t>
            </a:r>
            <a:endParaRPr lang="en-GB" dirty="0"/>
          </a:p>
          <a:p>
            <a:r>
              <a:rPr lang="en-GB" dirty="0"/>
              <a:t>Source s, Destination t </a:t>
            </a:r>
            <a:endParaRPr lang="en-GB" dirty="0"/>
          </a:p>
          <a:p>
            <a:r>
              <a:rPr lang="en-GB" dirty="0"/>
              <a:t>cost( v-u) cost of using edge from v to u Shortest path problem</a:t>
            </a:r>
            <a:br>
              <a:rPr lang="en-GB" dirty="0"/>
            </a:br>
            <a:r>
              <a:rPr lang="en-GB" dirty="0"/>
              <a:t>Find shortest directed path from s to t</a:t>
            </a:r>
            <a:br>
              <a:rPr lang="en-GB" dirty="0"/>
            </a:br>
            <a:r>
              <a:rPr lang="en-GB" dirty="0"/>
              <a:t>Cost of path = sum of arc cost in path </a:t>
            </a:r>
            <a:endParaRPr lang="en-GB" dirty="0"/>
          </a:p>
          <a:p>
            <a:endParaRPr lang="en-US" dirty="0"/>
          </a:p>
        </p:txBody>
      </p:sp>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Applications of Dynamic Programming Approach </a:t>
            </a:r>
            <a:br>
              <a:rPr lang="en-GB" dirty="0"/>
            </a:br>
            <a:endParaRPr lang="en-US" dirty="0"/>
          </a:p>
        </p:txBody>
      </p:sp>
      <p:sp>
        <p:nvSpPr>
          <p:cNvPr id="3" name="Content Placeholder 2"/>
          <p:cNvSpPr>
            <a:spLocks noGrp="1"/>
          </p:cNvSpPr>
          <p:nvPr>
            <p:ph idx="1"/>
          </p:nvPr>
        </p:nvSpPr>
        <p:spPr/>
        <p:txBody>
          <a:bodyPr/>
          <a:lstStyle/>
          <a:p>
            <a:r>
              <a:rPr lang="en-GB" dirty="0"/>
              <a:t>Matrix Chain Multiplication</a:t>
            </a:r>
            <a:endParaRPr lang="en-GB" dirty="0"/>
          </a:p>
          <a:p>
            <a:r>
              <a:rPr lang="en-GB" dirty="0"/>
              <a:t>Longest Common Subsequence</a:t>
            </a:r>
            <a:endParaRPr lang="en-GB" dirty="0"/>
          </a:p>
          <a:p>
            <a:r>
              <a:rPr lang="en-GB" dirty="0">
                <a:solidFill>
                  <a:srgbClr val="FF0000"/>
                </a:solidFill>
              </a:rPr>
              <a:t>Travelling Salesman Problem</a:t>
            </a:r>
            <a:endParaRPr lang="en-GB" dirty="0">
              <a:solidFill>
                <a:srgbClr val="FF0000"/>
              </a:solidFill>
            </a:endParaRPr>
          </a:p>
          <a:p>
            <a:r>
              <a:rPr lang="en-GB" dirty="0"/>
              <a:t> </a:t>
            </a:r>
            <a:r>
              <a:rPr lang="en-GB" dirty="0">
                <a:solidFill>
                  <a:srgbClr val="FF0000"/>
                </a:solidFill>
              </a:rPr>
              <a:t>0-1 Knapsack Problem </a:t>
            </a:r>
            <a:endParaRPr lang="en-GB" dirty="0">
              <a:solidFill>
                <a:srgbClr val="FF0000"/>
              </a:solidFill>
            </a:endParaRPr>
          </a:p>
          <a:p>
            <a:r>
              <a:rPr lang="en-GB" dirty="0">
                <a:solidFill>
                  <a:srgbClr val="FF0000"/>
                </a:solidFill>
              </a:rPr>
              <a:t>Bellman Ford </a:t>
            </a:r>
            <a:endParaRPr lang="en-GB" dirty="0">
              <a:solidFill>
                <a:srgbClr val="FF0000"/>
              </a:solidFill>
            </a:endParaRPr>
          </a:p>
          <a:p>
            <a:r>
              <a:rPr lang="en-GB" dirty="0">
                <a:solidFill>
                  <a:srgbClr val="FF0000"/>
                </a:solidFill>
              </a:rPr>
              <a:t>Graph Traversal: BFS and DFS</a:t>
            </a:r>
            <a:endParaRPr lang="en-GB" dirty="0">
              <a:solidFill>
                <a:srgbClr val="FF0000"/>
              </a:solidFill>
            </a:endParaRPr>
          </a:p>
          <a:p>
            <a:endParaRPr lang="en-US" dirty="0"/>
          </a:p>
        </p:txBody>
      </p:sp>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Applications </a:t>
            </a:r>
            <a:br>
              <a:rPr lang="en-GB" dirty="0"/>
            </a:br>
            <a:endParaRPr lang="en-US" dirty="0"/>
          </a:p>
        </p:txBody>
      </p:sp>
      <p:sp>
        <p:nvSpPr>
          <p:cNvPr id="3" name="Content Placeholder 2"/>
          <p:cNvSpPr>
            <a:spLocks noGrp="1"/>
          </p:cNvSpPr>
          <p:nvPr>
            <p:ph idx="1"/>
          </p:nvPr>
        </p:nvSpPr>
        <p:spPr/>
        <p:txBody>
          <a:bodyPr/>
          <a:lstStyle/>
          <a:p>
            <a:r>
              <a:rPr lang="en-GB" dirty="0" err="1"/>
              <a:t>Netowrks</a:t>
            </a:r>
            <a:r>
              <a:rPr lang="en-GB" dirty="0"/>
              <a:t> (Routing ) </a:t>
            </a:r>
            <a:endParaRPr lang="en-GB" dirty="0"/>
          </a:p>
          <a:p>
            <a:r>
              <a:rPr lang="en-GB" dirty="0"/>
              <a:t> Robot Navigation </a:t>
            </a:r>
            <a:endParaRPr lang="en-GB" dirty="0"/>
          </a:p>
          <a:p>
            <a:r>
              <a:rPr lang="en-GB" dirty="0"/>
              <a:t> Urban Traffic Planning </a:t>
            </a:r>
            <a:endParaRPr lang="en-GB" dirty="0"/>
          </a:p>
          <a:p>
            <a:r>
              <a:rPr lang="en-GB" dirty="0"/>
              <a:t> Telemarketer operator scheduling </a:t>
            </a:r>
            <a:endParaRPr lang="en-GB" dirty="0"/>
          </a:p>
          <a:p>
            <a:r>
              <a:rPr lang="en-GB" dirty="0"/>
              <a:t> Routing of Communication messages </a:t>
            </a:r>
            <a:endParaRPr lang="en-GB" dirty="0"/>
          </a:p>
          <a:p>
            <a:r>
              <a:rPr lang="en-GB" dirty="0"/>
              <a:t> Optimal truck routing through given traffic congestion pattern </a:t>
            </a:r>
            <a:endParaRPr lang="en-GB" dirty="0"/>
          </a:p>
          <a:p>
            <a:r>
              <a:rPr lang="en-GB" dirty="0"/>
              <a:t> OSPF routing protocol for IP </a:t>
            </a:r>
            <a:endParaRPr lang="en-GB" dirty="0"/>
          </a:p>
          <a:p>
            <a:endParaRPr lang="en-US" dirty="0"/>
          </a:p>
        </p:txBody>
      </p:sp>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
        <p:nvSpPr>
          <p:cNvPr id="7" name="Oval 6"/>
          <p:cNvSpPr/>
          <p:nvPr/>
        </p:nvSpPr>
        <p:spPr>
          <a:xfrm>
            <a:off x="754303" y="3174820"/>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A</a:t>
            </a:r>
            <a:endParaRPr lang="en-US" b="1" dirty="0">
              <a:solidFill>
                <a:schemeClr val="tx1"/>
              </a:solidFill>
            </a:endParaRPr>
          </a:p>
        </p:txBody>
      </p:sp>
      <p:sp>
        <p:nvSpPr>
          <p:cNvPr id="8" name="Oval 7"/>
          <p:cNvSpPr/>
          <p:nvPr/>
        </p:nvSpPr>
        <p:spPr>
          <a:xfrm>
            <a:off x="3955472" y="4987204"/>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D</a:t>
            </a:r>
            <a:endParaRPr lang="en-US" b="1" dirty="0">
              <a:solidFill>
                <a:schemeClr val="tx1"/>
              </a:solidFill>
            </a:endParaRPr>
          </a:p>
        </p:txBody>
      </p:sp>
      <p:sp>
        <p:nvSpPr>
          <p:cNvPr id="9" name="Oval 8"/>
          <p:cNvSpPr/>
          <p:nvPr/>
        </p:nvSpPr>
        <p:spPr>
          <a:xfrm>
            <a:off x="7294418" y="701314"/>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E</a:t>
            </a:r>
            <a:endParaRPr lang="en-US" b="1" dirty="0">
              <a:solidFill>
                <a:schemeClr val="tx1"/>
              </a:solidFill>
            </a:endParaRPr>
          </a:p>
        </p:txBody>
      </p:sp>
      <p:sp>
        <p:nvSpPr>
          <p:cNvPr id="10" name="Oval 9"/>
          <p:cNvSpPr/>
          <p:nvPr/>
        </p:nvSpPr>
        <p:spPr>
          <a:xfrm>
            <a:off x="4814454" y="2689911"/>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C</a:t>
            </a:r>
            <a:endParaRPr lang="en-US" b="1" dirty="0">
              <a:solidFill>
                <a:schemeClr val="tx1"/>
              </a:solidFill>
            </a:endParaRPr>
          </a:p>
        </p:txBody>
      </p:sp>
      <p:sp>
        <p:nvSpPr>
          <p:cNvPr id="11" name="Oval 10"/>
          <p:cNvSpPr/>
          <p:nvPr/>
        </p:nvSpPr>
        <p:spPr>
          <a:xfrm>
            <a:off x="2750127" y="852271"/>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B</a:t>
            </a:r>
            <a:endParaRPr lang="en-US" b="1" dirty="0">
              <a:solidFill>
                <a:schemeClr val="tx1"/>
              </a:solidFill>
            </a:endParaRPr>
          </a:p>
        </p:txBody>
      </p:sp>
      <p:sp>
        <p:nvSpPr>
          <p:cNvPr id="12" name="Oval 11"/>
          <p:cNvSpPr/>
          <p:nvPr/>
        </p:nvSpPr>
        <p:spPr>
          <a:xfrm>
            <a:off x="8153400" y="4701959"/>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F</a:t>
            </a:r>
            <a:endParaRPr lang="en-US" b="1" dirty="0">
              <a:solidFill>
                <a:schemeClr val="tx1"/>
              </a:solidFill>
            </a:endParaRPr>
          </a:p>
        </p:txBody>
      </p:sp>
      <p:cxnSp>
        <p:nvCxnSpPr>
          <p:cNvPr id="14" name="Straight Arrow Connector 13"/>
          <p:cNvCxnSpPr>
            <a:stCxn id="10" idx="1"/>
            <a:endCxn id="11" idx="5"/>
          </p:cNvCxnSpPr>
          <p:nvPr/>
        </p:nvCxnSpPr>
        <p:spPr>
          <a:xfrm flipH="1" flipV="1">
            <a:off x="3483314" y="1680062"/>
            <a:ext cx="1456935" cy="1151876"/>
          </a:xfrm>
          <a:prstGeom prst="straightConnector1">
            <a:avLst/>
          </a:prstGeom>
          <a:ln w="381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a:stCxn id="10" idx="7"/>
            <a:endCxn id="9" idx="3"/>
          </p:cNvCxnSpPr>
          <p:nvPr/>
        </p:nvCxnSpPr>
        <p:spPr>
          <a:xfrm flipV="1">
            <a:off x="5547641" y="1529105"/>
            <a:ext cx="1872572" cy="13028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1" idx="6"/>
            <a:endCxn id="9" idx="2"/>
          </p:cNvCxnSpPr>
          <p:nvPr/>
        </p:nvCxnSpPr>
        <p:spPr>
          <a:xfrm flipV="1">
            <a:off x="3609109" y="1186223"/>
            <a:ext cx="3685309" cy="1509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7"/>
            <a:endCxn id="11" idx="3"/>
          </p:cNvCxnSpPr>
          <p:nvPr/>
        </p:nvCxnSpPr>
        <p:spPr>
          <a:xfrm flipV="1">
            <a:off x="1487490" y="1680062"/>
            <a:ext cx="1388432" cy="16367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6"/>
            <a:endCxn id="10" idx="2"/>
          </p:cNvCxnSpPr>
          <p:nvPr/>
        </p:nvCxnSpPr>
        <p:spPr>
          <a:xfrm flipV="1">
            <a:off x="1613285" y="3174820"/>
            <a:ext cx="3201169" cy="4849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7" idx="5"/>
            <a:endCxn id="8" idx="2"/>
          </p:cNvCxnSpPr>
          <p:nvPr/>
        </p:nvCxnSpPr>
        <p:spPr>
          <a:xfrm>
            <a:off x="1487490" y="4002611"/>
            <a:ext cx="2467982" cy="14695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8" idx="7"/>
            <a:endCxn id="10" idx="4"/>
          </p:cNvCxnSpPr>
          <p:nvPr/>
        </p:nvCxnSpPr>
        <p:spPr>
          <a:xfrm flipV="1">
            <a:off x="4688659" y="3659729"/>
            <a:ext cx="555286" cy="14695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5"/>
            <a:endCxn id="12" idx="0"/>
          </p:cNvCxnSpPr>
          <p:nvPr/>
        </p:nvCxnSpPr>
        <p:spPr>
          <a:xfrm>
            <a:off x="8027605" y="1529105"/>
            <a:ext cx="555286" cy="31728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4783005" y="5311389"/>
            <a:ext cx="3433293" cy="30275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922106" y="2180521"/>
            <a:ext cx="301686" cy="369332"/>
          </a:xfrm>
          <a:prstGeom prst="rect">
            <a:avLst/>
          </a:prstGeom>
          <a:noFill/>
        </p:spPr>
        <p:txBody>
          <a:bodyPr wrap="none" rtlCol="0">
            <a:spAutoFit/>
          </a:bodyPr>
          <a:lstStyle/>
          <a:p>
            <a:r>
              <a:rPr lang="en-US" dirty="0"/>
              <a:t>6</a:t>
            </a:r>
            <a:endParaRPr lang="en-US" dirty="0"/>
          </a:p>
        </p:txBody>
      </p:sp>
      <p:sp>
        <p:nvSpPr>
          <p:cNvPr id="45" name="TextBox 44"/>
          <p:cNvSpPr txBox="1"/>
          <p:nvPr/>
        </p:nvSpPr>
        <p:spPr>
          <a:xfrm>
            <a:off x="4995226" y="4269159"/>
            <a:ext cx="372218" cy="369332"/>
          </a:xfrm>
          <a:prstGeom prst="rect">
            <a:avLst/>
          </a:prstGeom>
          <a:noFill/>
        </p:spPr>
        <p:txBody>
          <a:bodyPr wrap="none" rtlCol="0">
            <a:spAutoFit/>
          </a:bodyPr>
          <a:lstStyle/>
          <a:p>
            <a:r>
              <a:rPr lang="en-US" dirty="0"/>
              <a:t>-2</a:t>
            </a:r>
            <a:endParaRPr lang="en-US" dirty="0"/>
          </a:p>
        </p:txBody>
      </p:sp>
      <p:sp>
        <p:nvSpPr>
          <p:cNvPr id="46" name="TextBox 45"/>
          <p:cNvSpPr txBox="1"/>
          <p:nvPr/>
        </p:nvSpPr>
        <p:spPr>
          <a:xfrm>
            <a:off x="5265654" y="930004"/>
            <a:ext cx="372218" cy="369332"/>
          </a:xfrm>
          <a:prstGeom prst="rect">
            <a:avLst/>
          </a:prstGeom>
          <a:noFill/>
        </p:spPr>
        <p:txBody>
          <a:bodyPr wrap="none" rtlCol="0">
            <a:spAutoFit/>
          </a:bodyPr>
          <a:lstStyle/>
          <a:p>
            <a:r>
              <a:rPr lang="en-US" dirty="0"/>
              <a:t>-1</a:t>
            </a:r>
            <a:endParaRPr lang="en-US" dirty="0"/>
          </a:p>
        </p:txBody>
      </p:sp>
      <p:sp>
        <p:nvSpPr>
          <p:cNvPr id="47" name="TextBox 46"/>
          <p:cNvSpPr txBox="1"/>
          <p:nvPr/>
        </p:nvSpPr>
        <p:spPr>
          <a:xfrm>
            <a:off x="6206447" y="1854354"/>
            <a:ext cx="301686" cy="369332"/>
          </a:xfrm>
          <a:prstGeom prst="rect">
            <a:avLst/>
          </a:prstGeom>
          <a:noFill/>
        </p:spPr>
        <p:txBody>
          <a:bodyPr wrap="none" rtlCol="0">
            <a:spAutoFit/>
          </a:bodyPr>
          <a:lstStyle/>
          <a:p>
            <a:r>
              <a:rPr lang="en-US" dirty="0"/>
              <a:t>3</a:t>
            </a:r>
            <a:endParaRPr lang="en-US" dirty="0"/>
          </a:p>
        </p:txBody>
      </p:sp>
      <p:sp>
        <p:nvSpPr>
          <p:cNvPr id="48" name="TextBox 47"/>
          <p:cNvSpPr txBox="1"/>
          <p:nvPr/>
        </p:nvSpPr>
        <p:spPr>
          <a:xfrm>
            <a:off x="8305248" y="2440666"/>
            <a:ext cx="301686" cy="369332"/>
          </a:xfrm>
          <a:prstGeom prst="rect">
            <a:avLst/>
          </a:prstGeom>
          <a:noFill/>
        </p:spPr>
        <p:txBody>
          <a:bodyPr wrap="none" rtlCol="0">
            <a:spAutoFit/>
          </a:bodyPr>
          <a:lstStyle/>
          <a:p>
            <a:r>
              <a:rPr lang="en-US" dirty="0"/>
              <a:t>3</a:t>
            </a:r>
            <a:endParaRPr lang="en-US" dirty="0"/>
          </a:p>
        </p:txBody>
      </p:sp>
      <p:sp>
        <p:nvSpPr>
          <p:cNvPr id="49" name="TextBox 48"/>
          <p:cNvSpPr txBox="1"/>
          <p:nvPr/>
        </p:nvSpPr>
        <p:spPr>
          <a:xfrm>
            <a:off x="6279581" y="5494611"/>
            <a:ext cx="372218" cy="369332"/>
          </a:xfrm>
          <a:prstGeom prst="rect">
            <a:avLst/>
          </a:prstGeom>
          <a:noFill/>
        </p:spPr>
        <p:txBody>
          <a:bodyPr wrap="none" rtlCol="0">
            <a:spAutoFit/>
          </a:bodyPr>
          <a:lstStyle/>
          <a:p>
            <a:r>
              <a:rPr lang="en-US" dirty="0"/>
              <a:t>-1</a:t>
            </a:r>
            <a:endParaRPr lang="en-US" dirty="0"/>
          </a:p>
        </p:txBody>
      </p:sp>
      <p:sp>
        <p:nvSpPr>
          <p:cNvPr id="50" name="TextBox 49"/>
          <p:cNvSpPr txBox="1"/>
          <p:nvPr/>
        </p:nvSpPr>
        <p:spPr>
          <a:xfrm>
            <a:off x="4705739" y="2408400"/>
            <a:ext cx="372218" cy="369332"/>
          </a:xfrm>
          <a:prstGeom prst="rect">
            <a:avLst/>
          </a:prstGeom>
          <a:noFill/>
        </p:spPr>
        <p:txBody>
          <a:bodyPr wrap="none" rtlCol="0">
            <a:spAutoFit/>
          </a:bodyPr>
          <a:lstStyle/>
          <a:p>
            <a:r>
              <a:rPr lang="en-US" dirty="0"/>
              <a:t>-2</a:t>
            </a:r>
            <a:endParaRPr lang="en-US" dirty="0"/>
          </a:p>
        </p:txBody>
      </p:sp>
      <p:sp>
        <p:nvSpPr>
          <p:cNvPr id="51" name="TextBox 50"/>
          <p:cNvSpPr txBox="1"/>
          <p:nvPr/>
        </p:nvSpPr>
        <p:spPr>
          <a:xfrm>
            <a:off x="2721481" y="3059668"/>
            <a:ext cx="301686" cy="369332"/>
          </a:xfrm>
          <a:prstGeom prst="rect">
            <a:avLst/>
          </a:prstGeom>
          <a:noFill/>
        </p:spPr>
        <p:txBody>
          <a:bodyPr wrap="none" rtlCol="0">
            <a:spAutoFit/>
          </a:bodyPr>
          <a:lstStyle/>
          <a:p>
            <a:r>
              <a:rPr lang="en-US" dirty="0"/>
              <a:t>4</a:t>
            </a:r>
            <a:endParaRPr lang="en-US" dirty="0"/>
          </a:p>
        </p:txBody>
      </p:sp>
      <p:sp>
        <p:nvSpPr>
          <p:cNvPr id="52" name="TextBox 51"/>
          <p:cNvSpPr txBox="1"/>
          <p:nvPr/>
        </p:nvSpPr>
        <p:spPr>
          <a:xfrm>
            <a:off x="2209546" y="4699370"/>
            <a:ext cx="301686" cy="369332"/>
          </a:xfrm>
          <a:prstGeom prst="rect">
            <a:avLst/>
          </a:prstGeom>
          <a:noFill/>
        </p:spPr>
        <p:txBody>
          <a:bodyPr wrap="none" rtlCol="0">
            <a:spAutoFit/>
          </a:bodyPr>
          <a:lstStyle/>
          <a:p>
            <a:r>
              <a:rPr lang="en-US" dirty="0"/>
              <a:t>5</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Go on relaxing all the edges n-1 times.</a:t>
            </a:r>
            <a:endParaRPr lang="en-US" dirty="0"/>
          </a:p>
          <a:p>
            <a:endParaRPr lang="en-US" dirty="0"/>
          </a:p>
          <a:p>
            <a:r>
              <a:rPr lang="en-US" dirty="0"/>
              <a:t>Edges: (A,B), (A,C ),(A,D),(B,E),(C,E),(D,C),(D,F), (E,F),(C,B)</a:t>
            </a:r>
            <a:endParaRPr lang="en-US" dirty="0"/>
          </a:p>
          <a:p>
            <a:endParaRPr lang="en-US" dirty="0"/>
          </a:p>
        </p:txBody>
      </p:sp>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
        <p:nvSpPr>
          <p:cNvPr id="7" name="Oval 6"/>
          <p:cNvSpPr/>
          <p:nvPr/>
        </p:nvSpPr>
        <p:spPr>
          <a:xfrm>
            <a:off x="754303" y="3174820"/>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A</a:t>
            </a:r>
            <a:endParaRPr lang="en-US" b="1" dirty="0">
              <a:solidFill>
                <a:schemeClr val="tx1"/>
              </a:solidFill>
            </a:endParaRPr>
          </a:p>
        </p:txBody>
      </p:sp>
      <p:sp>
        <p:nvSpPr>
          <p:cNvPr id="8" name="Oval 7"/>
          <p:cNvSpPr/>
          <p:nvPr/>
        </p:nvSpPr>
        <p:spPr>
          <a:xfrm>
            <a:off x="3955472" y="4987204"/>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D</a:t>
            </a:r>
            <a:endParaRPr lang="en-US" b="1" dirty="0">
              <a:solidFill>
                <a:schemeClr val="tx1"/>
              </a:solidFill>
            </a:endParaRPr>
          </a:p>
        </p:txBody>
      </p:sp>
      <p:sp>
        <p:nvSpPr>
          <p:cNvPr id="9" name="Oval 8"/>
          <p:cNvSpPr/>
          <p:nvPr/>
        </p:nvSpPr>
        <p:spPr>
          <a:xfrm>
            <a:off x="7294418" y="701314"/>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E</a:t>
            </a:r>
            <a:endParaRPr lang="en-US" b="1" dirty="0">
              <a:solidFill>
                <a:schemeClr val="tx1"/>
              </a:solidFill>
            </a:endParaRPr>
          </a:p>
        </p:txBody>
      </p:sp>
      <p:sp>
        <p:nvSpPr>
          <p:cNvPr id="10" name="Oval 9"/>
          <p:cNvSpPr/>
          <p:nvPr/>
        </p:nvSpPr>
        <p:spPr>
          <a:xfrm>
            <a:off x="4814454" y="2689911"/>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C</a:t>
            </a:r>
            <a:endParaRPr lang="en-US" b="1" dirty="0">
              <a:solidFill>
                <a:schemeClr val="tx1"/>
              </a:solidFill>
            </a:endParaRPr>
          </a:p>
        </p:txBody>
      </p:sp>
      <p:sp>
        <p:nvSpPr>
          <p:cNvPr id="11" name="Oval 10"/>
          <p:cNvSpPr/>
          <p:nvPr/>
        </p:nvSpPr>
        <p:spPr>
          <a:xfrm>
            <a:off x="2750127" y="852271"/>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B</a:t>
            </a:r>
            <a:endParaRPr lang="en-US" b="1" dirty="0">
              <a:solidFill>
                <a:schemeClr val="tx1"/>
              </a:solidFill>
            </a:endParaRPr>
          </a:p>
        </p:txBody>
      </p:sp>
      <p:sp>
        <p:nvSpPr>
          <p:cNvPr id="12" name="Oval 11"/>
          <p:cNvSpPr/>
          <p:nvPr/>
        </p:nvSpPr>
        <p:spPr>
          <a:xfrm>
            <a:off x="8153400" y="4701959"/>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F</a:t>
            </a:r>
            <a:endParaRPr lang="en-US" b="1" dirty="0">
              <a:solidFill>
                <a:schemeClr val="tx1"/>
              </a:solidFill>
            </a:endParaRPr>
          </a:p>
        </p:txBody>
      </p:sp>
      <p:cxnSp>
        <p:nvCxnSpPr>
          <p:cNvPr id="14" name="Straight Arrow Connector 13"/>
          <p:cNvCxnSpPr>
            <a:stCxn id="10" idx="1"/>
            <a:endCxn id="11" idx="5"/>
          </p:cNvCxnSpPr>
          <p:nvPr/>
        </p:nvCxnSpPr>
        <p:spPr>
          <a:xfrm flipH="1" flipV="1">
            <a:off x="3483314" y="1680062"/>
            <a:ext cx="1456935" cy="1151876"/>
          </a:xfrm>
          <a:prstGeom prst="straightConnector1">
            <a:avLst/>
          </a:prstGeom>
          <a:ln w="381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a:stCxn id="10" idx="7"/>
            <a:endCxn id="9" idx="3"/>
          </p:cNvCxnSpPr>
          <p:nvPr/>
        </p:nvCxnSpPr>
        <p:spPr>
          <a:xfrm flipV="1">
            <a:off x="5547641" y="1529105"/>
            <a:ext cx="1872572" cy="13028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1" idx="6"/>
            <a:endCxn id="9" idx="2"/>
          </p:cNvCxnSpPr>
          <p:nvPr/>
        </p:nvCxnSpPr>
        <p:spPr>
          <a:xfrm flipV="1">
            <a:off x="3609109" y="1186223"/>
            <a:ext cx="3685309" cy="1509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7"/>
            <a:endCxn id="11" idx="3"/>
          </p:cNvCxnSpPr>
          <p:nvPr/>
        </p:nvCxnSpPr>
        <p:spPr>
          <a:xfrm flipV="1">
            <a:off x="1487490" y="1680062"/>
            <a:ext cx="1388432" cy="16367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6"/>
            <a:endCxn id="10" idx="2"/>
          </p:cNvCxnSpPr>
          <p:nvPr/>
        </p:nvCxnSpPr>
        <p:spPr>
          <a:xfrm flipV="1">
            <a:off x="1613285" y="3174820"/>
            <a:ext cx="3201169" cy="4849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7" idx="5"/>
            <a:endCxn id="8" idx="2"/>
          </p:cNvCxnSpPr>
          <p:nvPr/>
        </p:nvCxnSpPr>
        <p:spPr>
          <a:xfrm>
            <a:off x="1487490" y="4002611"/>
            <a:ext cx="2467982" cy="14695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8" idx="7"/>
            <a:endCxn id="10" idx="4"/>
          </p:cNvCxnSpPr>
          <p:nvPr/>
        </p:nvCxnSpPr>
        <p:spPr>
          <a:xfrm flipV="1">
            <a:off x="4688659" y="3659729"/>
            <a:ext cx="555286" cy="14695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5"/>
            <a:endCxn id="12" idx="0"/>
          </p:cNvCxnSpPr>
          <p:nvPr/>
        </p:nvCxnSpPr>
        <p:spPr>
          <a:xfrm>
            <a:off x="8027605" y="1529105"/>
            <a:ext cx="555286" cy="31728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4783005" y="5311389"/>
            <a:ext cx="3433293" cy="30275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922106" y="2180521"/>
            <a:ext cx="301686" cy="369332"/>
          </a:xfrm>
          <a:prstGeom prst="rect">
            <a:avLst/>
          </a:prstGeom>
          <a:noFill/>
        </p:spPr>
        <p:txBody>
          <a:bodyPr wrap="none" rtlCol="0">
            <a:spAutoFit/>
          </a:bodyPr>
          <a:lstStyle/>
          <a:p>
            <a:r>
              <a:rPr lang="en-US" dirty="0"/>
              <a:t>6</a:t>
            </a:r>
            <a:endParaRPr lang="en-US" dirty="0"/>
          </a:p>
        </p:txBody>
      </p:sp>
      <p:sp>
        <p:nvSpPr>
          <p:cNvPr id="45" name="TextBox 44"/>
          <p:cNvSpPr txBox="1"/>
          <p:nvPr/>
        </p:nvSpPr>
        <p:spPr>
          <a:xfrm>
            <a:off x="4995226" y="4269159"/>
            <a:ext cx="372218" cy="369332"/>
          </a:xfrm>
          <a:prstGeom prst="rect">
            <a:avLst/>
          </a:prstGeom>
          <a:noFill/>
        </p:spPr>
        <p:txBody>
          <a:bodyPr wrap="none" rtlCol="0">
            <a:spAutoFit/>
          </a:bodyPr>
          <a:lstStyle/>
          <a:p>
            <a:r>
              <a:rPr lang="en-US" dirty="0"/>
              <a:t>-2</a:t>
            </a:r>
            <a:endParaRPr lang="en-US" dirty="0"/>
          </a:p>
        </p:txBody>
      </p:sp>
      <p:sp>
        <p:nvSpPr>
          <p:cNvPr id="46" name="TextBox 45"/>
          <p:cNvSpPr txBox="1"/>
          <p:nvPr/>
        </p:nvSpPr>
        <p:spPr>
          <a:xfrm>
            <a:off x="5265654" y="930004"/>
            <a:ext cx="372218" cy="369332"/>
          </a:xfrm>
          <a:prstGeom prst="rect">
            <a:avLst/>
          </a:prstGeom>
          <a:noFill/>
        </p:spPr>
        <p:txBody>
          <a:bodyPr wrap="none" rtlCol="0">
            <a:spAutoFit/>
          </a:bodyPr>
          <a:lstStyle/>
          <a:p>
            <a:r>
              <a:rPr lang="en-US" dirty="0"/>
              <a:t>-1</a:t>
            </a:r>
            <a:endParaRPr lang="en-US" dirty="0"/>
          </a:p>
        </p:txBody>
      </p:sp>
      <p:sp>
        <p:nvSpPr>
          <p:cNvPr id="47" name="TextBox 46"/>
          <p:cNvSpPr txBox="1"/>
          <p:nvPr/>
        </p:nvSpPr>
        <p:spPr>
          <a:xfrm>
            <a:off x="6206447" y="1854354"/>
            <a:ext cx="301686" cy="369332"/>
          </a:xfrm>
          <a:prstGeom prst="rect">
            <a:avLst/>
          </a:prstGeom>
          <a:noFill/>
        </p:spPr>
        <p:txBody>
          <a:bodyPr wrap="none" rtlCol="0">
            <a:spAutoFit/>
          </a:bodyPr>
          <a:lstStyle/>
          <a:p>
            <a:r>
              <a:rPr lang="en-US" dirty="0"/>
              <a:t>3</a:t>
            </a:r>
            <a:endParaRPr lang="en-US" dirty="0"/>
          </a:p>
        </p:txBody>
      </p:sp>
      <p:sp>
        <p:nvSpPr>
          <p:cNvPr id="48" name="TextBox 47"/>
          <p:cNvSpPr txBox="1"/>
          <p:nvPr/>
        </p:nvSpPr>
        <p:spPr>
          <a:xfrm>
            <a:off x="8305248" y="2440666"/>
            <a:ext cx="301686" cy="369332"/>
          </a:xfrm>
          <a:prstGeom prst="rect">
            <a:avLst/>
          </a:prstGeom>
          <a:noFill/>
        </p:spPr>
        <p:txBody>
          <a:bodyPr wrap="none" rtlCol="0">
            <a:spAutoFit/>
          </a:bodyPr>
          <a:lstStyle/>
          <a:p>
            <a:r>
              <a:rPr lang="en-US" dirty="0"/>
              <a:t>3</a:t>
            </a:r>
            <a:endParaRPr lang="en-US" dirty="0"/>
          </a:p>
        </p:txBody>
      </p:sp>
      <p:sp>
        <p:nvSpPr>
          <p:cNvPr id="49" name="TextBox 48"/>
          <p:cNvSpPr txBox="1"/>
          <p:nvPr/>
        </p:nvSpPr>
        <p:spPr>
          <a:xfrm>
            <a:off x="6279581" y="5494611"/>
            <a:ext cx="372218" cy="369332"/>
          </a:xfrm>
          <a:prstGeom prst="rect">
            <a:avLst/>
          </a:prstGeom>
          <a:noFill/>
        </p:spPr>
        <p:txBody>
          <a:bodyPr wrap="none" rtlCol="0">
            <a:spAutoFit/>
          </a:bodyPr>
          <a:lstStyle/>
          <a:p>
            <a:r>
              <a:rPr lang="en-US" dirty="0"/>
              <a:t>-1</a:t>
            </a:r>
            <a:endParaRPr lang="en-US" dirty="0"/>
          </a:p>
        </p:txBody>
      </p:sp>
      <p:sp>
        <p:nvSpPr>
          <p:cNvPr id="50" name="TextBox 49"/>
          <p:cNvSpPr txBox="1"/>
          <p:nvPr/>
        </p:nvSpPr>
        <p:spPr>
          <a:xfrm>
            <a:off x="4705739" y="2408400"/>
            <a:ext cx="372218" cy="369332"/>
          </a:xfrm>
          <a:prstGeom prst="rect">
            <a:avLst/>
          </a:prstGeom>
          <a:noFill/>
        </p:spPr>
        <p:txBody>
          <a:bodyPr wrap="none" rtlCol="0">
            <a:spAutoFit/>
          </a:bodyPr>
          <a:lstStyle/>
          <a:p>
            <a:r>
              <a:rPr lang="en-US" dirty="0"/>
              <a:t>-2</a:t>
            </a:r>
            <a:endParaRPr lang="en-US" dirty="0"/>
          </a:p>
        </p:txBody>
      </p:sp>
      <p:sp>
        <p:nvSpPr>
          <p:cNvPr id="51" name="TextBox 50"/>
          <p:cNvSpPr txBox="1"/>
          <p:nvPr/>
        </p:nvSpPr>
        <p:spPr>
          <a:xfrm>
            <a:off x="2721481" y="3059668"/>
            <a:ext cx="301686" cy="369332"/>
          </a:xfrm>
          <a:prstGeom prst="rect">
            <a:avLst/>
          </a:prstGeom>
          <a:noFill/>
        </p:spPr>
        <p:txBody>
          <a:bodyPr wrap="none" rtlCol="0">
            <a:spAutoFit/>
          </a:bodyPr>
          <a:lstStyle/>
          <a:p>
            <a:r>
              <a:rPr lang="en-US" dirty="0"/>
              <a:t>4</a:t>
            </a:r>
            <a:endParaRPr lang="en-US" dirty="0"/>
          </a:p>
        </p:txBody>
      </p:sp>
      <p:sp>
        <p:nvSpPr>
          <p:cNvPr id="52" name="TextBox 51"/>
          <p:cNvSpPr txBox="1"/>
          <p:nvPr/>
        </p:nvSpPr>
        <p:spPr>
          <a:xfrm>
            <a:off x="2209546" y="4699370"/>
            <a:ext cx="301686" cy="369332"/>
          </a:xfrm>
          <a:prstGeom prst="rect">
            <a:avLst/>
          </a:prstGeom>
          <a:noFill/>
        </p:spPr>
        <p:txBody>
          <a:bodyPr wrap="none" rtlCol="0">
            <a:spAutoFit/>
          </a:bodyPr>
          <a:lstStyle/>
          <a:p>
            <a:r>
              <a:rPr lang="en-US" dirty="0"/>
              <a:t>5</a:t>
            </a:r>
            <a:endParaRPr lang="en-US" dirty="0"/>
          </a:p>
        </p:txBody>
      </p:sp>
      <mc:AlternateContent xmlns:mc="http://schemas.openxmlformats.org/markup-compatibility/2006">
        <mc:Choice xmlns:a14="http://schemas.microsoft.com/office/drawing/2010/main" Requires="a14">
          <p:sp>
            <p:nvSpPr>
              <p:cNvPr id="2" name="TextBox 1"/>
              <p:cNvSpPr txBox="1"/>
              <p:nvPr/>
            </p:nvSpPr>
            <p:spPr>
              <a:xfrm>
                <a:off x="3483314" y="588198"/>
                <a:ext cx="24846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2" name="TextBox 1"/>
              <p:cNvSpPr txBox="1">
                <a:spLocks noRot="1" noChangeAspect="1" noMove="1" noResize="1" noEditPoints="1" noAdjustHandles="1" noChangeArrowheads="1" noChangeShapeType="1" noTextEdit="1"/>
              </p:cNvSpPr>
              <p:nvPr/>
            </p:nvSpPr>
            <p:spPr>
              <a:xfrm>
                <a:off x="3483314" y="588198"/>
                <a:ext cx="248465" cy="276999"/>
              </a:xfrm>
              <a:prstGeom prst="rect">
                <a:avLst/>
              </a:prstGeom>
              <a:blipFill rotWithShape="1">
                <a:blip r:embed="rId1"/>
                <a:stretch>
                  <a:fillRect l="-136" t="-68" r="-10014" b="118"/>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29" name="TextBox 28"/>
              <p:cNvSpPr txBox="1"/>
              <p:nvPr/>
            </p:nvSpPr>
            <p:spPr>
              <a:xfrm>
                <a:off x="5773896" y="3012025"/>
                <a:ext cx="24846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29" name="TextBox 28"/>
              <p:cNvSpPr txBox="1">
                <a:spLocks noRot="1" noChangeAspect="1" noMove="1" noResize="1" noEditPoints="1" noAdjustHandles="1" noChangeArrowheads="1" noChangeShapeType="1" noTextEdit="1"/>
              </p:cNvSpPr>
              <p:nvPr/>
            </p:nvSpPr>
            <p:spPr>
              <a:xfrm>
                <a:off x="5773896" y="3012025"/>
                <a:ext cx="248465" cy="276999"/>
              </a:xfrm>
              <a:prstGeom prst="rect">
                <a:avLst/>
              </a:prstGeom>
              <a:blipFill rotWithShape="1">
                <a:blip r:embed="rId1"/>
                <a:stretch>
                  <a:fillRect l="-192" t="-79" r="-9959" b="130"/>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31" name="TextBox 30"/>
              <p:cNvSpPr txBox="1"/>
              <p:nvPr/>
            </p:nvSpPr>
            <p:spPr>
              <a:xfrm>
                <a:off x="7967833" y="471736"/>
                <a:ext cx="24846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31" name="TextBox 30"/>
              <p:cNvSpPr txBox="1">
                <a:spLocks noRot="1" noChangeAspect="1" noMove="1" noResize="1" noEditPoints="1" noAdjustHandles="1" noChangeArrowheads="1" noChangeShapeType="1" noTextEdit="1"/>
              </p:cNvSpPr>
              <p:nvPr/>
            </p:nvSpPr>
            <p:spPr>
              <a:xfrm>
                <a:off x="7967833" y="471736"/>
                <a:ext cx="248465" cy="276999"/>
              </a:xfrm>
              <a:prstGeom prst="rect">
                <a:avLst/>
              </a:prstGeom>
              <a:blipFill rotWithShape="1">
                <a:blip r:embed="rId1"/>
                <a:stretch>
                  <a:fillRect l="-196" t="-204" r="-9954" b="25"/>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9162192" y="4930202"/>
                <a:ext cx="24846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9162192" y="4930202"/>
                <a:ext cx="248465" cy="276999"/>
              </a:xfrm>
              <a:prstGeom prst="rect">
                <a:avLst/>
              </a:prstGeom>
              <a:blipFill rotWithShape="1">
                <a:blip r:embed="rId1"/>
                <a:stretch>
                  <a:fillRect l="-166" t="-22" r="-9985" b="73"/>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34" name="TextBox 33"/>
              <p:cNvSpPr txBox="1"/>
              <p:nvPr/>
            </p:nvSpPr>
            <p:spPr>
              <a:xfrm>
                <a:off x="4160513" y="5975367"/>
                <a:ext cx="24846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34" name="TextBox 33"/>
              <p:cNvSpPr txBox="1">
                <a:spLocks noRot="1" noChangeAspect="1" noMove="1" noResize="1" noEditPoints="1" noAdjustHandles="1" noChangeArrowheads="1" noChangeShapeType="1" noTextEdit="1"/>
              </p:cNvSpPr>
              <p:nvPr/>
            </p:nvSpPr>
            <p:spPr>
              <a:xfrm>
                <a:off x="4160513" y="5975367"/>
                <a:ext cx="248465" cy="276999"/>
              </a:xfrm>
              <a:prstGeom prst="rect">
                <a:avLst/>
              </a:prstGeom>
              <a:blipFill rotWithShape="1">
                <a:blip r:embed="rId1"/>
                <a:stretch>
                  <a:fillRect l="-253" t="-6" r="-9898" b="56"/>
                </a:stretch>
              </a:blipFill>
            </p:spPr>
            <p:txBody>
              <a:bodyPr/>
              <a:lstStyle/>
              <a:p>
                <a:r>
                  <a:rPr lang="en-US" altLang="en-US">
                    <a:noFill/>
                  </a:rPr>
                  <a:t> </a:t>
                </a:r>
              </a:p>
            </p:txBody>
          </p:sp>
        </mc:Fallback>
      </mc:AlternateContent>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
        <p:nvSpPr>
          <p:cNvPr id="7" name="Oval 6"/>
          <p:cNvSpPr/>
          <p:nvPr/>
        </p:nvSpPr>
        <p:spPr>
          <a:xfrm>
            <a:off x="754303" y="3174820"/>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A</a:t>
            </a:r>
            <a:endParaRPr lang="en-US" b="1" dirty="0">
              <a:solidFill>
                <a:schemeClr val="tx1"/>
              </a:solidFill>
            </a:endParaRPr>
          </a:p>
        </p:txBody>
      </p:sp>
      <p:sp>
        <p:nvSpPr>
          <p:cNvPr id="8" name="Oval 7"/>
          <p:cNvSpPr/>
          <p:nvPr/>
        </p:nvSpPr>
        <p:spPr>
          <a:xfrm>
            <a:off x="3955472" y="4987204"/>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D</a:t>
            </a:r>
            <a:endParaRPr lang="en-US" b="1" dirty="0">
              <a:solidFill>
                <a:schemeClr val="tx1"/>
              </a:solidFill>
            </a:endParaRPr>
          </a:p>
        </p:txBody>
      </p:sp>
      <p:sp>
        <p:nvSpPr>
          <p:cNvPr id="9" name="Oval 8"/>
          <p:cNvSpPr/>
          <p:nvPr/>
        </p:nvSpPr>
        <p:spPr>
          <a:xfrm>
            <a:off x="7294418" y="701314"/>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E</a:t>
            </a:r>
            <a:endParaRPr lang="en-US" b="1" dirty="0">
              <a:solidFill>
                <a:schemeClr val="tx1"/>
              </a:solidFill>
            </a:endParaRPr>
          </a:p>
        </p:txBody>
      </p:sp>
      <p:sp>
        <p:nvSpPr>
          <p:cNvPr id="10" name="Oval 9"/>
          <p:cNvSpPr/>
          <p:nvPr/>
        </p:nvSpPr>
        <p:spPr>
          <a:xfrm>
            <a:off x="4814454" y="2689911"/>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C</a:t>
            </a:r>
            <a:endParaRPr lang="en-US" b="1" dirty="0">
              <a:solidFill>
                <a:schemeClr val="tx1"/>
              </a:solidFill>
            </a:endParaRPr>
          </a:p>
        </p:txBody>
      </p:sp>
      <p:sp>
        <p:nvSpPr>
          <p:cNvPr id="11" name="Oval 10"/>
          <p:cNvSpPr/>
          <p:nvPr/>
        </p:nvSpPr>
        <p:spPr>
          <a:xfrm>
            <a:off x="2750127" y="852271"/>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B</a:t>
            </a:r>
            <a:endParaRPr lang="en-US" b="1" dirty="0">
              <a:solidFill>
                <a:schemeClr val="tx1"/>
              </a:solidFill>
            </a:endParaRPr>
          </a:p>
        </p:txBody>
      </p:sp>
      <p:sp>
        <p:nvSpPr>
          <p:cNvPr id="12" name="Oval 11"/>
          <p:cNvSpPr/>
          <p:nvPr/>
        </p:nvSpPr>
        <p:spPr>
          <a:xfrm>
            <a:off x="8153400" y="4701959"/>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F</a:t>
            </a:r>
            <a:endParaRPr lang="en-US" b="1" dirty="0">
              <a:solidFill>
                <a:schemeClr val="tx1"/>
              </a:solidFill>
            </a:endParaRPr>
          </a:p>
        </p:txBody>
      </p:sp>
      <p:cxnSp>
        <p:nvCxnSpPr>
          <p:cNvPr id="14" name="Straight Arrow Connector 13"/>
          <p:cNvCxnSpPr>
            <a:stCxn id="10" idx="1"/>
            <a:endCxn id="11" idx="5"/>
          </p:cNvCxnSpPr>
          <p:nvPr/>
        </p:nvCxnSpPr>
        <p:spPr>
          <a:xfrm flipH="1" flipV="1">
            <a:off x="3483314" y="1680062"/>
            <a:ext cx="1456935" cy="1151876"/>
          </a:xfrm>
          <a:prstGeom prst="straightConnector1">
            <a:avLst/>
          </a:prstGeom>
          <a:ln w="381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a:stCxn id="10" idx="7"/>
            <a:endCxn id="9" idx="3"/>
          </p:cNvCxnSpPr>
          <p:nvPr/>
        </p:nvCxnSpPr>
        <p:spPr>
          <a:xfrm flipV="1">
            <a:off x="5547641" y="1529105"/>
            <a:ext cx="1872572" cy="13028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1" idx="6"/>
            <a:endCxn id="9" idx="2"/>
          </p:cNvCxnSpPr>
          <p:nvPr/>
        </p:nvCxnSpPr>
        <p:spPr>
          <a:xfrm flipV="1">
            <a:off x="3609109" y="1186223"/>
            <a:ext cx="3685309" cy="1509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7"/>
            <a:endCxn id="11" idx="3"/>
          </p:cNvCxnSpPr>
          <p:nvPr/>
        </p:nvCxnSpPr>
        <p:spPr>
          <a:xfrm flipV="1">
            <a:off x="1487490" y="1680062"/>
            <a:ext cx="1388432" cy="16367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6"/>
            <a:endCxn id="10" idx="2"/>
          </p:cNvCxnSpPr>
          <p:nvPr/>
        </p:nvCxnSpPr>
        <p:spPr>
          <a:xfrm flipV="1">
            <a:off x="1613285" y="3174820"/>
            <a:ext cx="3201169" cy="4849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7" idx="5"/>
            <a:endCxn id="8" idx="2"/>
          </p:cNvCxnSpPr>
          <p:nvPr/>
        </p:nvCxnSpPr>
        <p:spPr>
          <a:xfrm>
            <a:off x="1487490" y="4002611"/>
            <a:ext cx="2467982" cy="14695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8" idx="7"/>
            <a:endCxn id="10" idx="4"/>
          </p:cNvCxnSpPr>
          <p:nvPr/>
        </p:nvCxnSpPr>
        <p:spPr>
          <a:xfrm flipV="1">
            <a:off x="4688659" y="3659729"/>
            <a:ext cx="555286" cy="14695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5"/>
            <a:endCxn id="12" idx="0"/>
          </p:cNvCxnSpPr>
          <p:nvPr/>
        </p:nvCxnSpPr>
        <p:spPr>
          <a:xfrm>
            <a:off x="8027605" y="1529105"/>
            <a:ext cx="555286" cy="31728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4783005" y="5311389"/>
            <a:ext cx="3433293" cy="30275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922106" y="2180521"/>
            <a:ext cx="301686" cy="369332"/>
          </a:xfrm>
          <a:prstGeom prst="rect">
            <a:avLst/>
          </a:prstGeom>
          <a:noFill/>
        </p:spPr>
        <p:txBody>
          <a:bodyPr wrap="none" rtlCol="0">
            <a:spAutoFit/>
          </a:bodyPr>
          <a:lstStyle/>
          <a:p>
            <a:r>
              <a:rPr lang="en-US" dirty="0"/>
              <a:t>6</a:t>
            </a:r>
            <a:endParaRPr lang="en-US" dirty="0"/>
          </a:p>
        </p:txBody>
      </p:sp>
      <p:sp>
        <p:nvSpPr>
          <p:cNvPr id="45" name="TextBox 44"/>
          <p:cNvSpPr txBox="1"/>
          <p:nvPr/>
        </p:nvSpPr>
        <p:spPr>
          <a:xfrm>
            <a:off x="4995226" y="4269159"/>
            <a:ext cx="372218" cy="369332"/>
          </a:xfrm>
          <a:prstGeom prst="rect">
            <a:avLst/>
          </a:prstGeom>
          <a:noFill/>
        </p:spPr>
        <p:txBody>
          <a:bodyPr wrap="none" rtlCol="0">
            <a:spAutoFit/>
          </a:bodyPr>
          <a:lstStyle/>
          <a:p>
            <a:r>
              <a:rPr lang="en-US" dirty="0"/>
              <a:t>-2</a:t>
            </a:r>
            <a:endParaRPr lang="en-US" dirty="0"/>
          </a:p>
        </p:txBody>
      </p:sp>
      <p:sp>
        <p:nvSpPr>
          <p:cNvPr id="46" name="TextBox 45"/>
          <p:cNvSpPr txBox="1"/>
          <p:nvPr/>
        </p:nvSpPr>
        <p:spPr>
          <a:xfrm>
            <a:off x="5265654" y="930004"/>
            <a:ext cx="372218" cy="369332"/>
          </a:xfrm>
          <a:prstGeom prst="rect">
            <a:avLst/>
          </a:prstGeom>
          <a:noFill/>
        </p:spPr>
        <p:txBody>
          <a:bodyPr wrap="none" rtlCol="0">
            <a:spAutoFit/>
          </a:bodyPr>
          <a:lstStyle/>
          <a:p>
            <a:r>
              <a:rPr lang="en-US" dirty="0"/>
              <a:t>-1</a:t>
            </a:r>
            <a:endParaRPr lang="en-US" dirty="0"/>
          </a:p>
        </p:txBody>
      </p:sp>
      <p:sp>
        <p:nvSpPr>
          <p:cNvPr id="47" name="TextBox 46"/>
          <p:cNvSpPr txBox="1"/>
          <p:nvPr/>
        </p:nvSpPr>
        <p:spPr>
          <a:xfrm>
            <a:off x="6206447" y="1854354"/>
            <a:ext cx="301686" cy="369332"/>
          </a:xfrm>
          <a:prstGeom prst="rect">
            <a:avLst/>
          </a:prstGeom>
          <a:noFill/>
        </p:spPr>
        <p:txBody>
          <a:bodyPr wrap="none" rtlCol="0">
            <a:spAutoFit/>
          </a:bodyPr>
          <a:lstStyle/>
          <a:p>
            <a:r>
              <a:rPr lang="en-US" dirty="0"/>
              <a:t>3</a:t>
            </a:r>
            <a:endParaRPr lang="en-US" dirty="0"/>
          </a:p>
        </p:txBody>
      </p:sp>
      <p:sp>
        <p:nvSpPr>
          <p:cNvPr id="48" name="TextBox 47"/>
          <p:cNvSpPr txBox="1"/>
          <p:nvPr/>
        </p:nvSpPr>
        <p:spPr>
          <a:xfrm>
            <a:off x="8305248" y="2440666"/>
            <a:ext cx="301686" cy="369332"/>
          </a:xfrm>
          <a:prstGeom prst="rect">
            <a:avLst/>
          </a:prstGeom>
          <a:noFill/>
        </p:spPr>
        <p:txBody>
          <a:bodyPr wrap="none" rtlCol="0">
            <a:spAutoFit/>
          </a:bodyPr>
          <a:lstStyle/>
          <a:p>
            <a:r>
              <a:rPr lang="en-US" dirty="0"/>
              <a:t>3</a:t>
            </a:r>
            <a:endParaRPr lang="en-US" dirty="0"/>
          </a:p>
        </p:txBody>
      </p:sp>
      <p:sp>
        <p:nvSpPr>
          <p:cNvPr id="49" name="TextBox 48"/>
          <p:cNvSpPr txBox="1"/>
          <p:nvPr/>
        </p:nvSpPr>
        <p:spPr>
          <a:xfrm>
            <a:off x="6279581" y="5494611"/>
            <a:ext cx="372218" cy="369332"/>
          </a:xfrm>
          <a:prstGeom prst="rect">
            <a:avLst/>
          </a:prstGeom>
          <a:noFill/>
        </p:spPr>
        <p:txBody>
          <a:bodyPr wrap="none" rtlCol="0">
            <a:spAutoFit/>
          </a:bodyPr>
          <a:lstStyle/>
          <a:p>
            <a:r>
              <a:rPr lang="en-US" dirty="0"/>
              <a:t>-1</a:t>
            </a:r>
            <a:endParaRPr lang="en-US" dirty="0"/>
          </a:p>
        </p:txBody>
      </p:sp>
      <p:sp>
        <p:nvSpPr>
          <p:cNvPr id="50" name="TextBox 49"/>
          <p:cNvSpPr txBox="1"/>
          <p:nvPr/>
        </p:nvSpPr>
        <p:spPr>
          <a:xfrm>
            <a:off x="4705739" y="2408400"/>
            <a:ext cx="372218" cy="369332"/>
          </a:xfrm>
          <a:prstGeom prst="rect">
            <a:avLst/>
          </a:prstGeom>
          <a:noFill/>
        </p:spPr>
        <p:txBody>
          <a:bodyPr wrap="none" rtlCol="0">
            <a:spAutoFit/>
          </a:bodyPr>
          <a:lstStyle/>
          <a:p>
            <a:r>
              <a:rPr lang="en-US" dirty="0"/>
              <a:t>-2</a:t>
            </a:r>
            <a:endParaRPr lang="en-US" dirty="0"/>
          </a:p>
        </p:txBody>
      </p:sp>
      <p:sp>
        <p:nvSpPr>
          <p:cNvPr id="51" name="TextBox 50"/>
          <p:cNvSpPr txBox="1"/>
          <p:nvPr/>
        </p:nvSpPr>
        <p:spPr>
          <a:xfrm>
            <a:off x="2721481" y="3059668"/>
            <a:ext cx="301686" cy="369332"/>
          </a:xfrm>
          <a:prstGeom prst="rect">
            <a:avLst/>
          </a:prstGeom>
          <a:noFill/>
        </p:spPr>
        <p:txBody>
          <a:bodyPr wrap="none" rtlCol="0">
            <a:spAutoFit/>
          </a:bodyPr>
          <a:lstStyle/>
          <a:p>
            <a:r>
              <a:rPr lang="en-US" dirty="0"/>
              <a:t>4</a:t>
            </a:r>
            <a:endParaRPr lang="en-US" dirty="0"/>
          </a:p>
        </p:txBody>
      </p:sp>
      <p:sp>
        <p:nvSpPr>
          <p:cNvPr id="52" name="TextBox 51"/>
          <p:cNvSpPr txBox="1"/>
          <p:nvPr/>
        </p:nvSpPr>
        <p:spPr>
          <a:xfrm>
            <a:off x="2209546" y="4699370"/>
            <a:ext cx="301686" cy="369332"/>
          </a:xfrm>
          <a:prstGeom prst="rect">
            <a:avLst/>
          </a:prstGeom>
          <a:noFill/>
        </p:spPr>
        <p:txBody>
          <a:bodyPr wrap="none" rtlCol="0">
            <a:spAutoFit/>
          </a:bodyPr>
          <a:lstStyle/>
          <a:p>
            <a:r>
              <a:rPr lang="en-US" dirty="0"/>
              <a:t>5</a:t>
            </a:r>
            <a:endParaRPr lang="en-US" dirty="0"/>
          </a:p>
        </p:txBody>
      </p:sp>
      <mc:AlternateContent xmlns:mc="http://schemas.openxmlformats.org/markup-compatibility/2006">
        <mc:Choice xmlns:a14="http://schemas.microsoft.com/office/drawing/2010/main" Requires="a14">
          <p:sp>
            <p:nvSpPr>
              <p:cNvPr id="2" name="TextBox 1"/>
              <p:cNvSpPr txBox="1"/>
              <p:nvPr/>
            </p:nvSpPr>
            <p:spPr>
              <a:xfrm>
                <a:off x="3483314" y="588198"/>
                <a:ext cx="24846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2" name="TextBox 1"/>
              <p:cNvSpPr txBox="1">
                <a:spLocks noRot="1" noChangeAspect="1" noMove="1" noResize="1" noEditPoints="1" noAdjustHandles="1" noChangeArrowheads="1" noChangeShapeType="1" noTextEdit="1"/>
              </p:cNvSpPr>
              <p:nvPr/>
            </p:nvSpPr>
            <p:spPr>
              <a:xfrm>
                <a:off x="3483314" y="588198"/>
                <a:ext cx="248465" cy="276999"/>
              </a:xfrm>
              <a:prstGeom prst="rect">
                <a:avLst/>
              </a:prstGeom>
              <a:blipFill rotWithShape="1">
                <a:blip r:embed="rId1"/>
                <a:stretch>
                  <a:fillRect l="-136" t="-68" r="-10014" b="118"/>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29" name="TextBox 28"/>
              <p:cNvSpPr txBox="1"/>
              <p:nvPr/>
            </p:nvSpPr>
            <p:spPr>
              <a:xfrm>
                <a:off x="5773896" y="3012025"/>
                <a:ext cx="24846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29" name="TextBox 28"/>
              <p:cNvSpPr txBox="1">
                <a:spLocks noRot="1" noChangeAspect="1" noMove="1" noResize="1" noEditPoints="1" noAdjustHandles="1" noChangeArrowheads="1" noChangeShapeType="1" noTextEdit="1"/>
              </p:cNvSpPr>
              <p:nvPr/>
            </p:nvSpPr>
            <p:spPr>
              <a:xfrm>
                <a:off x="5773896" y="3012025"/>
                <a:ext cx="248465" cy="276999"/>
              </a:xfrm>
              <a:prstGeom prst="rect">
                <a:avLst/>
              </a:prstGeom>
              <a:blipFill rotWithShape="1">
                <a:blip r:embed="rId1"/>
                <a:stretch>
                  <a:fillRect l="-192" t="-79" r="-9959" b="130"/>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31" name="TextBox 30"/>
              <p:cNvSpPr txBox="1"/>
              <p:nvPr/>
            </p:nvSpPr>
            <p:spPr>
              <a:xfrm>
                <a:off x="7967833" y="471736"/>
                <a:ext cx="24846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31" name="TextBox 30"/>
              <p:cNvSpPr txBox="1">
                <a:spLocks noRot="1" noChangeAspect="1" noMove="1" noResize="1" noEditPoints="1" noAdjustHandles="1" noChangeArrowheads="1" noChangeShapeType="1" noTextEdit="1"/>
              </p:cNvSpPr>
              <p:nvPr/>
            </p:nvSpPr>
            <p:spPr>
              <a:xfrm>
                <a:off x="7967833" y="471736"/>
                <a:ext cx="248465" cy="276999"/>
              </a:xfrm>
              <a:prstGeom prst="rect">
                <a:avLst/>
              </a:prstGeom>
              <a:blipFill rotWithShape="1">
                <a:blip r:embed="rId1"/>
                <a:stretch>
                  <a:fillRect l="-196" t="-204" r="-9954" b="25"/>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9162192" y="4930202"/>
                <a:ext cx="24846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9162192" y="4930202"/>
                <a:ext cx="248465" cy="276999"/>
              </a:xfrm>
              <a:prstGeom prst="rect">
                <a:avLst/>
              </a:prstGeom>
              <a:blipFill rotWithShape="1">
                <a:blip r:embed="rId1"/>
                <a:stretch>
                  <a:fillRect l="-166" t="-22" r="-9985" b="73"/>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34" name="TextBox 33"/>
              <p:cNvSpPr txBox="1"/>
              <p:nvPr/>
            </p:nvSpPr>
            <p:spPr>
              <a:xfrm>
                <a:off x="4160513" y="5975367"/>
                <a:ext cx="24846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34" name="TextBox 33"/>
              <p:cNvSpPr txBox="1">
                <a:spLocks noRot="1" noChangeAspect="1" noMove="1" noResize="1" noEditPoints="1" noAdjustHandles="1" noChangeArrowheads="1" noChangeShapeType="1" noTextEdit="1"/>
              </p:cNvSpPr>
              <p:nvPr/>
            </p:nvSpPr>
            <p:spPr>
              <a:xfrm>
                <a:off x="4160513" y="5975367"/>
                <a:ext cx="248465" cy="276999"/>
              </a:xfrm>
              <a:prstGeom prst="rect">
                <a:avLst/>
              </a:prstGeom>
              <a:blipFill rotWithShape="1">
                <a:blip r:embed="rId1"/>
                <a:stretch>
                  <a:fillRect l="-253" t="-6" r="-9898" b="56"/>
                </a:stretch>
              </a:blipFill>
            </p:spPr>
            <p:txBody>
              <a:bodyPr/>
              <a:lstStyle/>
              <a:p>
                <a:r>
                  <a:rPr lang="en-US" altLang="en-US">
                    <a:noFill/>
                  </a:rPr>
                  <a:t> </a:t>
                </a:r>
              </a:p>
            </p:txBody>
          </p:sp>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
        <p:nvSpPr>
          <p:cNvPr id="7" name="Oval 6"/>
          <p:cNvSpPr/>
          <p:nvPr/>
        </p:nvSpPr>
        <p:spPr>
          <a:xfrm>
            <a:off x="754303" y="3174820"/>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A</a:t>
            </a:r>
            <a:endParaRPr lang="en-US" b="1" dirty="0">
              <a:solidFill>
                <a:schemeClr val="tx1"/>
              </a:solidFill>
            </a:endParaRPr>
          </a:p>
        </p:txBody>
      </p:sp>
      <p:sp>
        <p:nvSpPr>
          <p:cNvPr id="8" name="Oval 7"/>
          <p:cNvSpPr/>
          <p:nvPr/>
        </p:nvSpPr>
        <p:spPr>
          <a:xfrm>
            <a:off x="3955472" y="4987204"/>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D</a:t>
            </a:r>
            <a:endParaRPr lang="en-US" b="1" dirty="0">
              <a:solidFill>
                <a:schemeClr val="tx1"/>
              </a:solidFill>
            </a:endParaRPr>
          </a:p>
        </p:txBody>
      </p:sp>
      <p:sp>
        <p:nvSpPr>
          <p:cNvPr id="9" name="Oval 8"/>
          <p:cNvSpPr/>
          <p:nvPr/>
        </p:nvSpPr>
        <p:spPr>
          <a:xfrm>
            <a:off x="7294418" y="701314"/>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E</a:t>
            </a:r>
            <a:endParaRPr lang="en-US" b="1" dirty="0">
              <a:solidFill>
                <a:schemeClr val="tx1"/>
              </a:solidFill>
            </a:endParaRPr>
          </a:p>
        </p:txBody>
      </p:sp>
      <p:sp>
        <p:nvSpPr>
          <p:cNvPr id="10" name="Oval 9"/>
          <p:cNvSpPr/>
          <p:nvPr/>
        </p:nvSpPr>
        <p:spPr>
          <a:xfrm>
            <a:off x="4814454" y="2689911"/>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C</a:t>
            </a:r>
            <a:endParaRPr lang="en-US" b="1" dirty="0">
              <a:solidFill>
                <a:schemeClr val="tx1"/>
              </a:solidFill>
            </a:endParaRPr>
          </a:p>
        </p:txBody>
      </p:sp>
      <p:sp>
        <p:nvSpPr>
          <p:cNvPr id="11" name="Oval 10"/>
          <p:cNvSpPr/>
          <p:nvPr/>
        </p:nvSpPr>
        <p:spPr>
          <a:xfrm>
            <a:off x="2750127" y="852271"/>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B</a:t>
            </a:r>
            <a:endParaRPr lang="en-US" b="1" dirty="0">
              <a:solidFill>
                <a:schemeClr val="tx1"/>
              </a:solidFill>
            </a:endParaRPr>
          </a:p>
        </p:txBody>
      </p:sp>
      <p:sp>
        <p:nvSpPr>
          <p:cNvPr id="12" name="Oval 11"/>
          <p:cNvSpPr/>
          <p:nvPr/>
        </p:nvSpPr>
        <p:spPr>
          <a:xfrm>
            <a:off x="8153400" y="4701959"/>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F</a:t>
            </a:r>
            <a:endParaRPr lang="en-US" b="1" dirty="0">
              <a:solidFill>
                <a:schemeClr val="tx1"/>
              </a:solidFill>
            </a:endParaRPr>
          </a:p>
        </p:txBody>
      </p:sp>
      <p:cxnSp>
        <p:nvCxnSpPr>
          <p:cNvPr id="14" name="Straight Arrow Connector 13"/>
          <p:cNvCxnSpPr>
            <a:stCxn id="10" idx="1"/>
            <a:endCxn id="11" idx="5"/>
          </p:cNvCxnSpPr>
          <p:nvPr/>
        </p:nvCxnSpPr>
        <p:spPr>
          <a:xfrm flipH="1" flipV="1">
            <a:off x="3483314" y="1680062"/>
            <a:ext cx="1456935" cy="1151876"/>
          </a:xfrm>
          <a:prstGeom prst="straightConnector1">
            <a:avLst/>
          </a:prstGeom>
          <a:ln w="381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a:stCxn id="10" idx="7"/>
            <a:endCxn id="9" idx="3"/>
          </p:cNvCxnSpPr>
          <p:nvPr/>
        </p:nvCxnSpPr>
        <p:spPr>
          <a:xfrm flipV="1">
            <a:off x="5547641" y="1529105"/>
            <a:ext cx="1872572" cy="13028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1" idx="6"/>
            <a:endCxn id="9" idx="2"/>
          </p:cNvCxnSpPr>
          <p:nvPr/>
        </p:nvCxnSpPr>
        <p:spPr>
          <a:xfrm flipV="1">
            <a:off x="3609109" y="1186223"/>
            <a:ext cx="3685309" cy="1509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7"/>
            <a:endCxn id="11" idx="3"/>
          </p:cNvCxnSpPr>
          <p:nvPr/>
        </p:nvCxnSpPr>
        <p:spPr>
          <a:xfrm flipV="1">
            <a:off x="1487490" y="1680062"/>
            <a:ext cx="1388432" cy="16367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6"/>
            <a:endCxn id="10" idx="2"/>
          </p:cNvCxnSpPr>
          <p:nvPr/>
        </p:nvCxnSpPr>
        <p:spPr>
          <a:xfrm flipV="1">
            <a:off x="1613285" y="3174820"/>
            <a:ext cx="3201169" cy="4849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7" idx="5"/>
            <a:endCxn id="8" idx="2"/>
          </p:cNvCxnSpPr>
          <p:nvPr/>
        </p:nvCxnSpPr>
        <p:spPr>
          <a:xfrm>
            <a:off x="1487490" y="4002611"/>
            <a:ext cx="2467982" cy="14695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8" idx="7"/>
            <a:endCxn id="10" idx="4"/>
          </p:cNvCxnSpPr>
          <p:nvPr/>
        </p:nvCxnSpPr>
        <p:spPr>
          <a:xfrm flipV="1">
            <a:off x="4688659" y="3659729"/>
            <a:ext cx="555286" cy="14695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5"/>
            <a:endCxn id="12" idx="0"/>
          </p:cNvCxnSpPr>
          <p:nvPr/>
        </p:nvCxnSpPr>
        <p:spPr>
          <a:xfrm>
            <a:off x="8027605" y="1529105"/>
            <a:ext cx="555286" cy="31728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4783005" y="5311389"/>
            <a:ext cx="3433293" cy="30275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922106" y="2180521"/>
            <a:ext cx="301686" cy="369332"/>
          </a:xfrm>
          <a:prstGeom prst="rect">
            <a:avLst/>
          </a:prstGeom>
          <a:noFill/>
        </p:spPr>
        <p:txBody>
          <a:bodyPr wrap="none" rtlCol="0">
            <a:spAutoFit/>
          </a:bodyPr>
          <a:lstStyle/>
          <a:p>
            <a:r>
              <a:rPr lang="en-US" dirty="0"/>
              <a:t>6</a:t>
            </a:r>
            <a:endParaRPr lang="en-US" dirty="0"/>
          </a:p>
        </p:txBody>
      </p:sp>
      <p:sp>
        <p:nvSpPr>
          <p:cNvPr id="45" name="TextBox 44"/>
          <p:cNvSpPr txBox="1"/>
          <p:nvPr/>
        </p:nvSpPr>
        <p:spPr>
          <a:xfrm>
            <a:off x="4995226" y="4269159"/>
            <a:ext cx="372218" cy="369332"/>
          </a:xfrm>
          <a:prstGeom prst="rect">
            <a:avLst/>
          </a:prstGeom>
          <a:noFill/>
        </p:spPr>
        <p:txBody>
          <a:bodyPr wrap="none" rtlCol="0">
            <a:spAutoFit/>
          </a:bodyPr>
          <a:lstStyle/>
          <a:p>
            <a:r>
              <a:rPr lang="en-US" dirty="0"/>
              <a:t>-2</a:t>
            </a:r>
            <a:endParaRPr lang="en-US" dirty="0"/>
          </a:p>
        </p:txBody>
      </p:sp>
      <p:sp>
        <p:nvSpPr>
          <p:cNvPr id="46" name="TextBox 45"/>
          <p:cNvSpPr txBox="1"/>
          <p:nvPr/>
        </p:nvSpPr>
        <p:spPr>
          <a:xfrm>
            <a:off x="5265654" y="930004"/>
            <a:ext cx="372218" cy="369332"/>
          </a:xfrm>
          <a:prstGeom prst="rect">
            <a:avLst/>
          </a:prstGeom>
          <a:noFill/>
        </p:spPr>
        <p:txBody>
          <a:bodyPr wrap="none" rtlCol="0">
            <a:spAutoFit/>
          </a:bodyPr>
          <a:lstStyle/>
          <a:p>
            <a:r>
              <a:rPr lang="en-US" dirty="0"/>
              <a:t>-1</a:t>
            </a:r>
            <a:endParaRPr lang="en-US" dirty="0"/>
          </a:p>
        </p:txBody>
      </p:sp>
      <p:sp>
        <p:nvSpPr>
          <p:cNvPr id="47" name="TextBox 46"/>
          <p:cNvSpPr txBox="1"/>
          <p:nvPr/>
        </p:nvSpPr>
        <p:spPr>
          <a:xfrm>
            <a:off x="9519600" y="4872515"/>
            <a:ext cx="301686" cy="369332"/>
          </a:xfrm>
          <a:prstGeom prst="rect">
            <a:avLst/>
          </a:prstGeom>
          <a:noFill/>
        </p:spPr>
        <p:txBody>
          <a:bodyPr wrap="none" rtlCol="0">
            <a:spAutoFit/>
          </a:bodyPr>
          <a:lstStyle/>
          <a:p>
            <a:r>
              <a:rPr lang="en-US" dirty="0"/>
              <a:t>3</a:t>
            </a:r>
            <a:endParaRPr lang="en-US" dirty="0"/>
          </a:p>
        </p:txBody>
      </p:sp>
      <p:sp>
        <p:nvSpPr>
          <p:cNvPr id="48" name="TextBox 47"/>
          <p:cNvSpPr txBox="1"/>
          <p:nvPr/>
        </p:nvSpPr>
        <p:spPr>
          <a:xfrm>
            <a:off x="8305248" y="2440666"/>
            <a:ext cx="301686" cy="369332"/>
          </a:xfrm>
          <a:prstGeom prst="rect">
            <a:avLst/>
          </a:prstGeom>
          <a:noFill/>
        </p:spPr>
        <p:txBody>
          <a:bodyPr wrap="none" rtlCol="0">
            <a:spAutoFit/>
          </a:bodyPr>
          <a:lstStyle/>
          <a:p>
            <a:r>
              <a:rPr lang="en-US" dirty="0"/>
              <a:t>3</a:t>
            </a:r>
            <a:endParaRPr lang="en-US" dirty="0"/>
          </a:p>
        </p:txBody>
      </p:sp>
      <p:sp>
        <p:nvSpPr>
          <p:cNvPr id="49" name="TextBox 48"/>
          <p:cNvSpPr txBox="1"/>
          <p:nvPr/>
        </p:nvSpPr>
        <p:spPr>
          <a:xfrm>
            <a:off x="6279581" y="5494611"/>
            <a:ext cx="372218" cy="369332"/>
          </a:xfrm>
          <a:prstGeom prst="rect">
            <a:avLst/>
          </a:prstGeom>
          <a:noFill/>
        </p:spPr>
        <p:txBody>
          <a:bodyPr wrap="none" rtlCol="0">
            <a:spAutoFit/>
          </a:bodyPr>
          <a:lstStyle/>
          <a:p>
            <a:r>
              <a:rPr lang="en-US" dirty="0"/>
              <a:t>-1</a:t>
            </a:r>
            <a:endParaRPr lang="en-US" dirty="0"/>
          </a:p>
        </p:txBody>
      </p:sp>
      <p:sp>
        <p:nvSpPr>
          <p:cNvPr id="50" name="TextBox 49"/>
          <p:cNvSpPr txBox="1"/>
          <p:nvPr/>
        </p:nvSpPr>
        <p:spPr>
          <a:xfrm>
            <a:off x="4705739" y="2408400"/>
            <a:ext cx="372218" cy="369332"/>
          </a:xfrm>
          <a:prstGeom prst="rect">
            <a:avLst/>
          </a:prstGeom>
          <a:noFill/>
        </p:spPr>
        <p:txBody>
          <a:bodyPr wrap="none" rtlCol="0">
            <a:spAutoFit/>
          </a:bodyPr>
          <a:lstStyle/>
          <a:p>
            <a:r>
              <a:rPr lang="en-US" dirty="0"/>
              <a:t>-2</a:t>
            </a:r>
            <a:endParaRPr lang="en-US" dirty="0"/>
          </a:p>
        </p:txBody>
      </p:sp>
      <p:sp>
        <p:nvSpPr>
          <p:cNvPr id="51" name="TextBox 50"/>
          <p:cNvSpPr txBox="1"/>
          <p:nvPr/>
        </p:nvSpPr>
        <p:spPr>
          <a:xfrm>
            <a:off x="2721481" y="3059668"/>
            <a:ext cx="301686" cy="369332"/>
          </a:xfrm>
          <a:prstGeom prst="rect">
            <a:avLst/>
          </a:prstGeom>
          <a:noFill/>
        </p:spPr>
        <p:txBody>
          <a:bodyPr wrap="none" rtlCol="0">
            <a:spAutoFit/>
          </a:bodyPr>
          <a:lstStyle/>
          <a:p>
            <a:r>
              <a:rPr lang="en-US" dirty="0"/>
              <a:t>4</a:t>
            </a:r>
            <a:endParaRPr lang="en-US" dirty="0"/>
          </a:p>
        </p:txBody>
      </p:sp>
      <p:sp>
        <p:nvSpPr>
          <p:cNvPr id="52" name="TextBox 51"/>
          <p:cNvSpPr txBox="1"/>
          <p:nvPr/>
        </p:nvSpPr>
        <p:spPr>
          <a:xfrm>
            <a:off x="2209546" y="4699370"/>
            <a:ext cx="301686" cy="369332"/>
          </a:xfrm>
          <a:prstGeom prst="rect">
            <a:avLst/>
          </a:prstGeom>
          <a:noFill/>
        </p:spPr>
        <p:txBody>
          <a:bodyPr wrap="none" rtlCol="0">
            <a:spAutoFit/>
          </a:bodyPr>
          <a:lstStyle/>
          <a:p>
            <a:r>
              <a:rPr lang="en-US" dirty="0"/>
              <a:t>5</a:t>
            </a:r>
            <a:endParaRPr lang="en-US" dirty="0"/>
          </a:p>
        </p:txBody>
      </p:sp>
      <mc:AlternateContent xmlns:mc="http://schemas.openxmlformats.org/markup-compatibility/2006">
        <mc:Choice xmlns:a14="http://schemas.microsoft.com/office/drawing/2010/main" Requires="a14">
          <p:sp>
            <p:nvSpPr>
              <p:cNvPr id="2" name="TextBox 1"/>
              <p:cNvSpPr txBox="1"/>
              <p:nvPr/>
            </p:nvSpPr>
            <p:spPr>
              <a:xfrm>
                <a:off x="3483314" y="588198"/>
                <a:ext cx="24846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2" name="TextBox 1"/>
              <p:cNvSpPr txBox="1">
                <a:spLocks noRot="1" noChangeAspect="1" noMove="1" noResize="1" noEditPoints="1" noAdjustHandles="1" noChangeArrowheads="1" noChangeShapeType="1" noTextEdit="1"/>
              </p:cNvSpPr>
              <p:nvPr/>
            </p:nvSpPr>
            <p:spPr>
              <a:xfrm>
                <a:off x="3483314" y="588198"/>
                <a:ext cx="248465" cy="276999"/>
              </a:xfrm>
              <a:prstGeom prst="rect">
                <a:avLst/>
              </a:prstGeom>
              <a:blipFill rotWithShape="1">
                <a:blip r:embed="rId1"/>
                <a:stretch>
                  <a:fillRect l="-136" t="-68" r="-10014" b="118"/>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29" name="TextBox 28"/>
              <p:cNvSpPr txBox="1"/>
              <p:nvPr/>
            </p:nvSpPr>
            <p:spPr>
              <a:xfrm>
                <a:off x="5773896" y="3012025"/>
                <a:ext cx="24846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29" name="TextBox 28"/>
              <p:cNvSpPr txBox="1">
                <a:spLocks noRot="1" noChangeAspect="1" noMove="1" noResize="1" noEditPoints="1" noAdjustHandles="1" noChangeArrowheads="1" noChangeShapeType="1" noTextEdit="1"/>
              </p:cNvSpPr>
              <p:nvPr/>
            </p:nvSpPr>
            <p:spPr>
              <a:xfrm>
                <a:off x="5773896" y="3012025"/>
                <a:ext cx="248465" cy="276999"/>
              </a:xfrm>
              <a:prstGeom prst="rect">
                <a:avLst/>
              </a:prstGeom>
              <a:blipFill rotWithShape="1">
                <a:blip r:embed="rId1"/>
                <a:stretch>
                  <a:fillRect l="-192" t="-79" r="-9959" b="130"/>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31" name="TextBox 30"/>
              <p:cNvSpPr txBox="1"/>
              <p:nvPr/>
            </p:nvSpPr>
            <p:spPr>
              <a:xfrm>
                <a:off x="7967833" y="471736"/>
                <a:ext cx="24846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31" name="TextBox 30"/>
              <p:cNvSpPr txBox="1">
                <a:spLocks noRot="1" noChangeAspect="1" noMove="1" noResize="1" noEditPoints="1" noAdjustHandles="1" noChangeArrowheads="1" noChangeShapeType="1" noTextEdit="1"/>
              </p:cNvSpPr>
              <p:nvPr/>
            </p:nvSpPr>
            <p:spPr>
              <a:xfrm>
                <a:off x="7967833" y="471736"/>
                <a:ext cx="248465" cy="276999"/>
              </a:xfrm>
              <a:prstGeom prst="rect">
                <a:avLst/>
              </a:prstGeom>
              <a:blipFill rotWithShape="1">
                <a:blip r:embed="rId1"/>
                <a:stretch>
                  <a:fillRect l="-196" t="-204" r="-9954" b="25"/>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9162192" y="4930202"/>
                <a:ext cx="24846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9162192" y="4930202"/>
                <a:ext cx="248465" cy="276999"/>
              </a:xfrm>
              <a:prstGeom prst="rect">
                <a:avLst/>
              </a:prstGeom>
              <a:blipFill rotWithShape="1">
                <a:blip r:embed="rId1"/>
                <a:stretch>
                  <a:fillRect l="-166" t="-22" r="-9985" b="73"/>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34" name="TextBox 33"/>
              <p:cNvSpPr txBox="1"/>
              <p:nvPr/>
            </p:nvSpPr>
            <p:spPr>
              <a:xfrm>
                <a:off x="4160513" y="5975367"/>
                <a:ext cx="24846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34" name="TextBox 33"/>
              <p:cNvSpPr txBox="1">
                <a:spLocks noRot="1" noChangeAspect="1" noMove="1" noResize="1" noEditPoints="1" noAdjustHandles="1" noChangeArrowheads="1" noChangeShapeType="1" noTextEdit="1"/>
              </p:cNvSpPr>
              <p:nvPr/>
            </p:nvSpPr>
            <p:spPr>
              <a:xfrm>
                <a:off x="4160513" y="5975367"/>
                <a:ext cx="248465" cy="276999"/>
              </a:xfrm>
              <a:prstGeom prst="rect">
                <a:avLst/>
              </a:prstGeom>
              <a:blipFill rotWithShape="1">
                <a:blip r:embed="rId1"/>
                <a:stretch>
                  <a:fillRect l="-253" t="-6" r="-9898" b="56"/>
                </a:stretch>
              </a:blipFill>
            </p:spPr>
            <p:txBody>
              <a:bodyPr/>
              <a:lstStyle/>
              <a:p>
                <a:r>
                  <a:rPr lang="en-US" altLang="en-US">
                    <a:noFill/>
                  </a:rPr>
                  <a:t> </a:t>
                </a:r>
              </a:p>
            </p:txBody>
          </p:sp>
        </mc:Fallback>
      </mc:AlternateContent>
      <mc:AlternateContent xmlns:mc="http://schemas.openxmlformats.org/markup-compatibility/2006" xmlns:p14="http://schemas.microsoft.com/office/powerpoint/2010/main">
        <mc:Choice Requires="p14">
          <p:contentPart r:id="rId2" p14:bwMode="auto">
            <p14:nvContentPartPr>
              <p14:cNvPr id="25" name="Ink 24"/>
              <p14:cNvContentPartPr/>
              <p14:nvPr/>
            </p14:nvContentPartPr>
            <p14:xfrm>
              <a:off x="3565135" y="638114"/>
              <a:ext cx="104760" cy="258480"/>
            </p14:xfrm>
          </p:contentPart>
        </mc:Choice>
        <mc:Fallback xmlns="">
          <p:pic>
            <p:nvPicPr>
              <p:cNvPr id="25" name="Ink 24"/>
            </p:nvPicPr>
            <p:blipFill>
              <a:blip r:embed="rId3"/>
            </p:blipFill>
            <p:spPr>
              <a:xfrm>
                <a:off x="3565135" y="638114"/>
                <a:ext cx="104760" cy="25848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27" name="Ink 26"/>
              <p14:cNvContentPartPr/>
              <p14:nvPr/>
            </p14:nvContentPartPr>
            <p14:xfrm>
              <a:off x="8026255" y="472874"/>
              <a:ext cx="106920" cy="253080"/>
            </p14:xfrm>
          </p:contentPart>
        </mc:Choice>
        <mc:Fallback xmlns="">
          <p:pic>
            <p:nvPicPr>
              <p:cNvPr id="27" name="Ink 26"/>
            </p:nvPicPr>
            <p:blipFill>
              <a:blip r:embed="rId5"/>
            </p:blipFill>
            <p:spPr>
              <a:xfrm>
                <a:off x="8026255" y="472874"/>
                <a:ext cx="106920" cy="25308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35" name="Ink 34"/>
              <p14:cNvContentPartPr/>
              <p14:nvPr/>
            </p14:nvContentPartPr>
            <p14:xfrm>
              <a:off x="5945455" y="3045434"/>
              <a:ext cx="16560" cy="296280"/>
            </p14:xfrm>
          </p:contentPart>
        </mc:Choice>
        <mc:Fallback xmlns="">
          <p:pic>
            <p:nvPicPr>
              <p:cNvPr id="35" name="Ink 34"/>
            </p:nvPicPr>
            <p:blipFill>
              <a:blip r:embed="rId7"/>
            </p:blipFill>
            <p:spPr>
              <a:xfrm>
                <a:off x="5945455" y="3045434"/>
                <a:ext cx="16560" cy="29628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37" name="Ink 36"/>
              <p14:cNvContentPartPr/>
              <p14:nvPr/>
            </p14:nvContentPartPr>
            <p14:xfrm>
              <a:off x="4267135" y="6025874"/>
              <a:ext cx="28800" cy="241920"/>
            </p14:xfrm>
          </p:contentPart>
        </mc:Choice>
        <mc:Fallback xmlns="">
          <p:pic>
            <p:nvPicPr>
              <p:cNvPr id="37" name="Ink 36"/>
            </p:nvPicPr>
            <p:blipFill>
              <a:blip r:embed="rId9"/>
            </p:blipFill>
            <p:spPr>
              <a:xfrm>
                <a:off x="4267135" y="6025874"/>
                <a:ext cx="28800" cy="24192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38" name="Ink 37"/>
              <p14:cNvContentPartPr/>
              <p14:nvPr/>
            </p14:nvContentPartPr>
            <p14:xfrm>
              <a:off x="9271135" y="4935074"/>
              <a:ext cx="50040" cy="298440"/>
            </p14:xfrm>
          </p:contentPart>
        </mc:Choice>
        <mc:Fallback xmlns="">
          <p:pic>
            <p:nvPicPr>
              <p:cNvPr id="38" name="Ink 37"/>
            </p:nvPicPr>
            <p:blipFill>
              <a:blip r:embed="rId11"/>
            </p:blipFill>
            <p:spPr>
              <a:xfrm>
                <a:off x="9271135" y="4935074"/>
                <a:ext cx="50040" cy="298440"/>
              </a:xfrm>
              <a:prstGeom prst="rect"/>
            </p:spPr>
          </p:pic>
        </mc:Fallback>
      </mc:AlternateContent>
      <p:sp>
        <p:nvSpPr>
          <p:cNvPr id="39" name="TextBox 38"/>
          <p:cNvSpPr txBox="1"/>
          <p:nvPr/>
        </p:nvSpPr>
        <p:spPr>
          <a:xfrm>
            <a:off x="3757625" y="546398"/>
            <a:ext cx="301686" cy="369332"/>
          </a:xfrm>
          <a:prstGeom prst="rect">
            <a:avLst/>
          </a:prstGeom>
          <a:noFill/>
        </p:spPr>
        <p:txBody>
          <a:bodyPr wrap="none" rtlCol="0">
            <a:spAutoFit/>
          </a:bodyPr>
          <a:lstStyle/>
          <a:p>
            <a:r>
              <a:rPr lang="en-US" dirty="0"/>
              <a:t>6</a:t>
            </a:r>
            <a:endParaRPr lang="en-US" dirty="0"/>
          </a:p>
        </p:txBody>
      </p:sp>
      <p:sp>
        <p:nvSpPr>
          <p:cNvPr id="53" name="TextBox 52"/>
          <p:cNvSpPr txBox="1"/>
          <p:nvPr/>
        </p:nvSpPr>
        <p:spPr>
          <a:xfrm>
            <a:off x="8270970" y="425569"/>
            <a:ext cx="301686" cy="369332"/>
          </a:xfrm>
          <a:prstGeom prst="rect">
            <a:avLst/>
          </a:prstGeom>
          <a:noFill/>
        </p:spPr>
        <p:txBody>
          <a:bodyPr wrap="none" rtlCol="0">
            <a:spAutoFit/>
          </a:bodyPr>
          <a:lstStyle/>
          <a:p>
            <a:r>
              <a:rPr lang="en-US" dirty="0"/>
              <a:t>5</a:t>
            </a:r>
            <a:endParaRPr lang="en-US" dirty="0"/>
          </a:p>
        </p:txBody>
      </p:sp>
      <p:sp>
        <p:nvSpPr>
          <p:cNvPr id="54" name="TextBox 53"/>
          <p:cNvSpPr txBox="1"/>
          <p:nvPr/>
        </p:nvSpPr>
        <p:spPr>
          <a:xfrm>
            <a:off x="5954314" y="2958400"/>
            <a:ext cx="301686" cy="369332"/>
          </a:xfrm>
          <a:prstGeom prst="rect">
            <a:avLst/>
          </a:prstGeom>
          <a:noFill/>
        </p:spPr>
        <p:txBody>
          <a:bodyPr wrap="none" rtlCol="0">
            <a:spAutoFit/>
          </a:bodyPr>
          <a:lstStyle/>
          <a:p>
            <a:r>
              <a:rPr lang="en-US" dirty="0"/>
              <a:t>4</a:t>
            </a:r>
            <a:endParaRPr lang="en-US" dirty="0"/>
          </a:p>
        </p:txBody>
      </p:sp>
      <p:sp>
        <p:nvSpPr>
          <p:cNvPr id="55" name="TextBox 54"/>
          <p:cNvSpPr txBox="1"/>
          <p:nvPr/>
        </p:nvSpPr>
        <p:spPr>
          <a:xfrm>
            <a:off x="4413095" y="5976963"/>
            <a:ext cx="301686" cy="369332"/>
          </a:xfrm>
          <a:prstGeom prst="rect">
            <a:avLst/>
          </a:prstGeom>
          <a:noFill/>
        </p:spPr>
        <p:txBody>
          <a:bodyPr wrap="none" rtlCol="0">
            <a:spAutoFit/>
          </a:bodyPr>
          <a:lstStyle/>
          <a:p>
            <a:r>
              <a:rPr lang="en-US" dirty="0"/>
              <a:t>5</a:t>
            </a:r>
            <a:endParaRPr lang="en-US" dirty="0"/>
          </a:p>
        </p:txBody>
      </p:sp>
      <p:sp>
        <p:nvSpPr>
          <p:cNvPr id="56" name="TextBox 55"/>
          <p:cNvSpPr txBox="1"/>
          <p:nvPr/>
        </p:nvSpPr>
        <p:spPr>
          <a:xfrm>
            <a:off x="6386035" y="2920494"/>
            <a:ext cx="301686" cy="369332"/>
          </a:xfrm>
          <a:prstGeom prst="rect">
            <a:avLst/>
          </a:prstGeom>
          <a:noFill/>
        </p:spPr>
        <p:txBody>
          <a:bodyPr wrap="none" rtlCol="0">
            <a:spAutoFit/>
          </a:bodyPr>
          <a:lstStyle/>
          <a:p>
            <a:r>
              <a:rPr lang="en-US" dirty="0"/>
              <a:t>3</a:t>
            </a:r>
            <a:endParaRPr lang="en-US" dirty="0"/>
          </a:p>
        </p:txBody>
      </p:sp>
      <p:sp>
        <p:nvSpPr>
          <p:cNvPr id="57" name="TextBox 56"/>
          <p:cNvSpPr txBox="1"/>
          <p:nvPr/>
        </p:nvSpPr>
        <p:spPr>
          <a:xfrm>
            <a:off x="6461091" y="2105923"/>
            <a:ext cx="301686" cy="369332"/>
          </a:xfrm>
          <a:prstGeom prst="rect">
            <a:avLst/>
          </a:prstGeom>
          <a:noFill/>
        </p:spPr>
        <p:txBody>
          <a:bodyPr wrap="none" rtlCol="0">
            <a:spAutoFit/>
          </a:bodyPr>
          <a:lstStyle/>
          <a:p>
            <a:r>
              <a:rPr lang="en-US" dirty="0"/>
              <a:t>3</a:t>
            </a:r>
            <a:endParaRPr lang="en-US" dirty="0"/>
          </a:p>
        </p:txBody>
      </p:sp>
      <p:sp>
        <p:nvSpPr>
          <p:cNvPr id="58" name="TextBox 57"/>
          <p:cNvSpPr txBox="1"/>
          <p:nvPr/>
        </p:nvSpPr>
        <p:spPr>
          <a:xfrm>
            <a:off x="9340636" y="4867373"/>
            <a:ext cx="301686" cy="369332"/>
          </a:xfrm>
          <a:prstGeom prst="rect">
            <a:avLst/>
          </a:prstGeom>
          <a:noFill/>
        </p:spPr>
        <p:txBody>
          <a:bodyPr wrap="none" rtlCol="0">
            <a:spAutoFit/>
          </a:bodyPr>
          <a:lstStyle/>
          <a:p>
            <a:r>
              <a:rPr lang="en-US" dirty="0"/>
              <a:t>4</a:t>
            </a:r>
            <a:endParaRPr lang="en-US" dirty="0"/>
          </a:p>
        </p:txBody>
      </p:sp>
      <mc:AlternateContent xmlns:mc="http://schemas.openxmlformats.org/markup-compatibility/2006" xmlns:p14="http://schemas.microsoft.com/office/powerpoint/2010/main">
        <mc:Choice Requires="p14">
          <p:contentPart r:id="rId12" p14:bwMode="auto">
            <p14:nvContentPartPr>
              <p14:cNvPr id="40" name="Ink 39"/>
              <p14:cNvContentPartPr/>
              <p14:nvPr/>
            </p14:nvContentPartPr>
            <p14:xfrm>
              <a:off x="6050575" y="3041834"/>
              <a:ext cx="119520" cy="245520"/>
            </p14:xfrm>
          </p:contentPart>
        </mc:Choice>
        <mc:Fallback xmlns="">
          <p:pic>
            <p:nvPicPr>
              <p:cNvPr id="40" name="Ink 39"/>
            </p:nvPicPr>
            <p:blipFill>
              <a:blip r:embed="rId13"/>
            </p:blipFill>
            <p:spPr>
              <a:xfrm>
                <a:off x="6050575" y="3041834"/>
                <a:ext cx="119520" cy="24552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41" name="Ink 40"/>
              <p14:cNvContentPartPr/>
              <p14:nvPr/>
            </p14:nvContentPartPr>
            <p14:xfrm>
              <a:off x="9415135" y="4927514"/>
              <a:ext cx="142920" cy="274680"/>
            </p14:xfrm>
          </p:contentPart>
        </mc:Choice>
        <mc:Fallback xmlns="">
          <p:pic>
            <p:nvPicPr>
              <p:cNvPr id="41" name="Ink 40"/>
            </p:nvPicPr>
            <p:blipFill>
              <a:blip r:embed="rId15"/>
            </p:blipFill>
            <p:spPr>
              <a:xfrm>
                <a:off x="9415135" y="4927514"/>
                <a:ext cx="142920" cy="274680"/>
              </a:xfrm>
              <a:prstGeom prst="rect"/>
            </p:spPr>
          </p:pic>
        </mc:Fallback>
      </mc:AlternateContent>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
        <p:nvSpPr>
          <p:cNvPr id="7" name="Oval 6"/>
          <p:cNvSpPr/>
          <p:nvPr/>
        </p:nvSpPr>
        <p:spPr>
          <a:xfrm>
            <a:off x="754303" y="3174820"/>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A</a:t>
            </a:r>
            <a:endParaRPr lang="en-US" b="1" dirty="0">
              <a:solidFill>
                <a:schemeClr val="tx1"/>
              </a:solidFill>
            </a:endParaRPr>
          </a:p>
        </p:txBody>
      </p:sp>
      <p:sp>
        <p:nvSpPr>
          <p:cNvPr id="8" name="Oval 7"/>
          <p:cNvSpPr/>
          <p:nvPr/>
        </p:nvSpPr>
        <p:spPr>
          <a:xfrm>
            <a:off x="3955472" y="4987204"/>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D</a:t>
            </a:r>
            <a:endParaRPr lang="en-US" b="1" dirty="0">
              <a:solidFill>
                <a:schemeClr val="tx1"/>
              </a:solidFill>
            </a:endParaRPr>
          </a:p>
        </p:txBody>
      </p:sp>
      <p:sp>
        <p:nvSpPr>
          <p:cNvPr id="9" name="Oval 8"/>
          <p:cNvSpPr/>
          <p:nvPr/>
        </p:nvSpPr>
        <p:spPr>
          <a:xfrm>
            <a:off x="7294418" y="701314"/>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E</a:t>
            </a:r>
            <a:endParaRPr lang="en-US" b="1" dirty="0">
              <a:solidFill>
                <a:schemeClr val="tx1"/>
              </a:solidFill>
            </a:endParaRPr>
          </a:p>
        </p:txBody>
      </p:sp>
      <p:sp>
        <p:nvSpPr>
          <p:cNvPr id="10" name="Oval 9"/>
          <p:cNvSpPr/>
          <p:nvPr/>
        </p:nvSpPr>
        <p:spPr>
          <a:xfrm>
            <a:off x="4814454" y="2689911"/>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C</a:t>
            </a:r>
            <a:endParaRPr lang="en-US" b="1" dirty="0">
              <a:solidFill>
                <a:schemeClr val="tx1"/>
              </a:solidFill>
            </a:endParaRPr>
          </a:p>
        </p:txBody>
      </p:sp>
      <p:sp>
        <p:nvSpPr>
          <p:cNvPr id="11" name="Oval 10"/>
          <p:cNvSpPr/>
          <p:nvPr/>
        </p:nvSpPr>
        <p:spPr>
          <a:xfrm>
            <a:off x="2750127" y="852271"/>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B</a:t>
            </a:r>
            <a:endParaRPr lang="en-US" b="1" dirty="0">
              <a:solidFill>
                <a:schemeClr val="tx1"/>
              </a:solidFill>
            </a:endParaRPr>
          </a:p>
        </p:txBody>
      </p:sp>
      <p:sp>
        <p:nvSpPr>
          <p:cNvPr id="12" name="Oval 11"/>
          <p:cNvSpPr/>
          <p:nvPr/>
        </p:nvSpPr>
        <p:spPr>
          <a:xfrm>
            <a:off x="8153400" y="4701959"/>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F</a:t>
            </a:r>
            <a:endParaRPr lang="en-US" b="1" dirty="0">
              <a:solidFill>
                <a:schemeClr val="tx1"/>
              </a:solidFill>
            </a:endParaRPr>
          </a:p>
        </p:txBody>
      </p:sp>
      <p:cxnSp>
        <p:nvCxnSpPr>
          <p:cNvPr id="14" name="Straight Arrow Connector 13"/>
          <p:cNvCxnSpPr>
            <a:stCxn id="10" idx="1"/>
            <a:endCxn id="11" idx="5"/>
          </p:cNvCxnSpPr>
          <p:nvPr/>
        </p:nvCxnSpPr>
        <p:spPr>
          <a:xfrm flipH="1" flipV="1">
            <a:off x="3483314" y="1680062"/>
            <a:ext cx="1456935" cy="1151876"/>
          </a:xfrm>
          <a:prstGeom prst="straightConnector1">
            <a:avLst/>
          </a:prstGeom>
          <a:ln w="381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a:stCxn id="10" idx="7"/>
            <a:endCxn id="9" idx="3"/>
          </p:cNvCxnSpPr>
          <p:nvPr/>
        </p:nvCxnSpPr>
        <p:spPr>
          <a:xfrm flipV="1">
            <a:off x="5547641" y="1529105"/>
            <a:ext cx="1872572" cy="13028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1" idx="6"/>
            <a:endCxn id="9" idx="2"/>
          </p:cNvCxnSpPr>
          <p:nvPr/>
        </p:nvCxnSpPr>
        <p:spPr>
          <a:xfrm flipV="1">
            <a:off x="3609109" y="1186223"/>
            <a:ext cx="3685309" cy="1509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7"/>
            <a:endCxn id="11" idx="3"/>
          </p:cNvCxnSpPr>
          <p:nvPr/>
        </p:nvCxnSpPr>
        <p:spPr>
          <a:xfrm flipV="1">
            <a:off x="1487490" y="1680062"/>
            <a:ext cx="1388432" cy="16367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6"/>
            <a:endCxn id="10" idx="2"/>
          </p:cNvCxnSpPr>
          <p:nvPr/>
        </p:nvCxnSpPr>
        <p:spPr>
          <a:xfrm flipV="1">
            <a:off x="1613285" y="3174820"/>
            <a:ext cx="3201169" cy="4849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7" idx="5"/>
            <a:endCxn id="8" idx="2"/>
          </p:cNvCxnSpPr>
          <p:nvPr/>
        </p:nvCxnSpPr>
        <p:spPr>
          <a:xfrm>
            <a:off x="1487490" y="4002611"/>
            <a:ext cx="2467982" cy="14695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8" idx="7"/>
            <a:endCxn id="10" idx="4"/>
          </p:cNvCxnSpPr>
          <p:nvPr/>
        </p:nvCxnSpPr>
        <p:spPr>
          <a:xfrm flipV="1">
            <a:off x="4688659" y="3659729"/>
            <a:ext cx="555286" cy="14695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5"/>
            <a:endCxn id="12" idx="0"/>
          </p:cNvCxnSpPr>
          <p:nvPr/>
        </p:nvCxnSpPr>
        <p:spPr>
          <a:xfrm>
            <a:off x="8027605" y="1529105"/>
            <a:ext cx="555286" cy="31728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4783005" y="5311389"/>
            <a:ext cx="3433293" cy="30275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922106" y="2180521"/>
            <a:ext cx="301686" cy="369332"/>
          </a:xfrm>
          <a:prstGeom prst="rect">
            <a:avLst/>
          </a:prstGeom>
          <a:noFill/>
        </p:spPr>
        <p:txBody>
          <a:bodyPr wrap="none" rtlCol="0">
            <a:spAutoFit/>
          </a:bodyPr>
          <a:lstStyle/>
          <a:p>
            <a:r>
              <a:rPr lang="en-US" dirty="0"/>
              <a:t>6</a:t>
            </a:r>
            <a:endParaRPr lang="en-US" dirty="0"/>
          </a:p>
        </p:txBody>
      </p:sp>
      <p:sp>
        <p:nvSpPr>
          <p:cNvPr id="45" name="TextBox 44"/>
          <p:cNvSpPr txBox="1"/>
          <p:nvPr/>
        </p:nvSpPr>
        <p:spPr>
          <a:xfrm>
            <a:off x="4995226" y="4269159"/>
            <a:ext cx="372218" cy="369332"/>
          </a:xfrm>
          <a:prstGeom prst="rect">
            <a:avLst/>
          </a:prstGeom>
          <a:noFill/>
        </p:spPr>
        <p:txBody>
          <a:bodyPr wrap="none" rtlCol="0">
            <a:spAutoFit/>
          </a:bodyPr>
          <a:lstStyle/>
          <a:p>
            <a:r>
              <a:rPr lang="en-US" dirty="0"/>
              <a:t>-2</a:t>
            </a:r>
            <a:endParaRPr lang="en-US" dirty="0"/>
          </a:p>
        </p:txBody>
      </p:sp>
      <p:sp>
        <p:nvSpPr>
          <p:cNvPr id="46" name="TextBox 45"/>
          <p:cNvSpPr txBox="1"/>
          <p:nvPr/>
        </p:nvSpPr>
        <p:spPr>
          <a:xfrm>
            <a:off x="5265654" y="930004"/>
            <a:ext cx="372218" cy="369332"/>
          </a:xfrm>
          <a:prstGeom prst="rect">
            <a:avLst/>
          </a:prstGeom>
          <a:noFill/>
        </p:spPr>
        <p:txBody>
          <a:bodyPr wrap="none" rtlCol="0">
            <a:spAutoFit/>
          </a:bodyPr>
          <a:lstStyle/>
          <a:p>
            <a:r>
              <a:rPr lang="en-US" dirty="0"/>
              <a:t>-1</a:t>
            </a:r>
            <a:endParaRPr lang="en-US" dirty="0"/>
          </a:p>
        </p:txBody>
      </p:sp>
      <p:sp>
        <p:nvSpPr>
          <p:cNvPr id="47" name="TextBox 46"/>
          <p:cNvSpPr txBox="1"/>
          <p:nvPr/>
        </p:nvSpPr>
        <p:spPr>
          <a:xfrm>
            <a:off x="9519600" y="4872515"/>
            <a:ext cx="301686" cy="369332"/>
          </a:xfrm>
          <a:prstGeom prst="rect">
            <a:avLst/>
          </a:prstGeom>
          <a:noFill/>
        </p:spPr>
        <p:txBody>
          <a:bodyPr wrap="none" rtlCol="0">
            <a:spAutoFit/>
          </a:bodyPr>
          <a:lstStyle/>
          <a:p>
            <a:r>
              <a:rPr lang="en-US" dirty="0"/>
              <a:t>3</a:t>
            </a:r>
            <a:endParaRPr lang="en-US" dirty="0"/>
          </a:p>
        </p:txBody>
      </p:sp>
      <p:sp>
        <p:nvSpPr>
          <p:cNvPr id="48" name="TextBox 47"/>
          <p:cNvSpPr txBox="1"/>
          <p:nvPr/>
        </p:nvSpPr>
        <p:spPr>
          <a:xfrm>
            <a:off x="8305248" y="2440666"/>
            <a:ext cx="301686" cy="369332"/>
          </a:xfrm>
          <a:prstGeom prst="rect">
            <a:avLst/>
          </a:prstGeom>
          <a:noFill/>
        </p:spPr>
        <p:txBody>
          <a:bodyPr wrap="none" rtlCol="0">
            <a:spAutoFit/>
          </a:bodyPr>
          <a:lstStyle/>
          <a:p>
            <a:r>
              <a:rPr lang="en-US" dirty="0"/>
              <a:t>3</a:t>
            </a:r>
            <a:endParaRPr lang="en-US" dirty="0"/>
          </a:p>
        </p:txBody>
      </p:sp>
      <p:sp>
        <p:nvSpPr>
          <p:cNvPr id="49" name="TextBox 48"/>
          <p:cNvSpPr txBox="1"/>
          <p:nvPr/>
        </p:nvSpPr>
        <p:spPr>
          <a:xfrm>
            <a:off x="6279581" y="5494611"/>
            <a:ext cx="372218" cy="369332"/>
          </a:xfrm>
          <a:prstGeom prst="rect">
            <a:avLst/>
          </a:prstGeom>
          <a:noFill/>
        </p:spPr>
        <p:txBody>
          <a:bodyPr wrap="none" rtlCol="0">
            <a:spAutoFit/>
          </a:bodyPr>
          <a:lstStyle/>
          <a:p>
            <a:r>
              <a:rPr lang="en-US" dirty="0"/>
              <a:t>-1</a:t>
            </a:r>
            <a:endParaRPr lang="en-US" dirty="0"/>
          </a:p>
        </p:txBody>
      </p:sp>
      <p:sp>
        <p:nvSpPr>
          <p:cNvPr id="50" name="TextBox 49"/>
          <p:cNvSpPr txBox="1"/>
          <p:nvPr/>
        </p:nvSpPr>
        <p:spPr>
          <a:xfrm>
            <a:off x="4705739" y="2408400"/>
            <a:ext cx="372218" cy="369332"/>
          </a:xfrm>
          <a:prstGeom prst="rect">
            <a:avLst/>
          </a:prstGeom>
          <a:noFill/>
        </p:spPr>
        <p:txBody>
          <a:bodyPr wrap="none" rtlCol="0">
            <a:spAutoFit/>
          </a:bodyPr>
          <a:lstStyle/>
          <a:p>
            <a:r>
              <a:rPr lang="en-US" dirty="0"/>
              <a:t>-2</a:t>
            </a:r>
            <a:endParaRPr lang="en-US" dirty="0"/>
          </a:p>
        </p:txBody>
      </p:sp>
      <p:sp>
        <p:nvSpPr>
          <p:cNvPr id="51" name="TextBox 50"/>
          <p:cNvSpPr txBox="1"/>
          <p:nvPr/>
        </p:nvSpPr>
        <p:spPr>
          <a:xfrm>
            <a:off x="2721481" y="3059668"/>
            <a:ext cx="301686" cy="369332"/>
          </a:xfrm>
          <a:prstGeom prst="rect">
            <a:avLst/>
          </a:prstGeom>
          <a:noFill/>
        </p:spPr>
        <p:txBody>
          <a:bodyPr wrap="none" rtlCol="0">
            <a:spAutoFit/>
          </a:bodyPr>
          <a:lstStyle/>
          <a:p>
            <a:r>
              <a:rPr lang="en-US" dirty="0"/>
              <a:t>4</a:t>
            </a:r>
            <a:endParaRPr lang="en-US" dirty="0"/>
          </a:p>
        </p:txBody>
      </p:sp>
      <p:sp>
        <p:nvSpPr>
          <p:cNvPr id="52" name="TextBox 51"/>
          <p:cNvSpPr txBox="1"/>
          <p:nvPr/>
        </p:nvSpPr>
        <p:spPr>
          <a:xfrm>
            <a:off x="2209546" y="4699370"/>
            <a:ext cx="301686" cy="369332"/>
          </a:xfrm>
          <a:prstGeom prst="rect">
            <a:avLst/>
          </a:prstGeom>
          <a:noFill/>
        </p:spPr>
        <p:txBody>
          <a:bodyPr wrap="none" rtlCol="0">
            <a:spAutoFit/>
          </a:bodyPr>
          <a:lstStyle/>
          <a:p>
            <a:r>
              <a:rPr lang="en-US" dirty="0"/>
              <a:t>5</a:t>
            </a:r>
            <a:endParaRPr lang="en-US" dirty="0"/>
          </a:p>
        </p:txBody>
      </p:sp>
      <mc:AlternateContent xmlns:mc="http://schemas.openxmlformats.org/markup-compatibility/2006">
        <mc:Choice xmlns:a14="http://schemas.microsoft.com/office/drawing/2010/main" Requires="a14">
          <p:sp>
            <p:nvSpPr>
              <p:cNvPr id="2" name="TextBox 1"/>
              <p:cNvSpPr txBox="1"/>
              <p:nvPr/>
            </p:nvSpPr>
            <p:spPr>
              <a:xfrm>
                <a:off x="3483314" y="588198"/>
                <a:ext cx="24846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2" name="TextBox 1"/>
              <p:cNvSpPr txBox="1">
                <a:spLocks noRot="1" noChangeAspect="1" noMove="1" noResize="1" noEditPoints="1" noAdjustHandles="1" noChangeArrowheads="1" noChangeShapeType="1" noTextEdit="1"/>
              </p:cNvSpPr>
              <p:nvPr/>
            </p:nvSpPr>
            <p:spPr>
              <a:xfrm>
                <a:off x="3483314" y="588198"/>
                <a:ext cx="248465" cy="276999"/>
              </a:xfrm>
              <a:prstGeom prst="rect">
                <a:avLst/>
              </a:prstGeom>
              <a:blipFill rotWithShape="1">
                <a:blip r:embed="rId1"/>
                <a:stretch>
                  <a:fillRect l="-136" t="-68" r="-10014" b="118"/>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29" name="TextBox 28"/>
              <p:cNvSpPr txBox="1"/>
              <p:nvPr/>
            </p:nvSpPr>
            <p:spPr>
              <a:xfrm>
                <a:off x="5773896" y="3012025"/>
                <a:ext cx="24846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29" name="TextBox 28"/>
              <p:cNvSpPr txBox="1">
                <a:spLocks noRot="1" noChangeAspect="1" noMove="1" noResize="1" noEditPoints="1" noAdjustHandles="1" noChangeArrowheads="1" noChangeShapeType="1" noTextEdit="1"/>
              </p:cNvSpPr>
              <p:nvPr/>
            </p:nvSpPr>
            <p:spPr>
              <a:xfrm>
                <a:off x="5773896" y="3012025"/>
                <a:ext cx="248465" cy="276999"/>
              </a:xfrm>
              <a:prstGeom prst="rect">
                <a:avLst/>
              </a:prstGeom>
              <a:blipFill rotWithShape="1">
                <a:blip r:embed="rId1"/>
                <a:stretch>
                  <a:fillRect l="-192" t="-79" r="-9959" b="130"/>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31" name="TextBox 30"/>
              <p:cNvSpPr txBox="1"/>
              <p:nvPr/>
            </p:nvSpPr>
            <p:spPr>
              <a:xfrm>
                <a:off x="7967833" y="471736"/>
                <a:ext cx="24846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31" name="TextBox 30"/>
              <p:cNvSpPr txBox="1">
                <a:spLocks noRot="1" noChangeAspect="1" noMove="1" noResize="1" noEditPoints="1" noAdjustHandles="1" noChangeArrowheads="1" noChangeShapeType="1" noTextEdit="1"/>
              </p:cNvSpPr>
              <p:nvPr/>
            </p:nvSpPr>
            <p:spPr>
              <a:xfrm>
                <a:off x="7967833" y="471736"/>
                <a:ext cx="248465" cy="276999"/>
              </a:xfrm>
              <a:prstGeom prst="rect">
                <a:avLst/>
              </a:prstGeom>
              <a:blipFill rotWithShape="1">
                <a:blip r:embed="rId1"/>
                <a:stretch>
                  <a:fillRect l="-196" t="-204" r="-9954" b="25"/>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9162192" y="4930202"/>
                <a:ext cx="24846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9162192" y="4930202"/>
                <a:ext cx="248465" cy="276999"/>
              </a:xfrm>
              <a:prstGeom prst="rect">
                <a:avLst/>
              </a:prstGeom>
              <a:blipFill rotWithShape="1">
                <a:blip r:embed="rId1"/>
                <a:stretch>
                  <a:fillRect l="-166" t="-22" r="-9985" b="73"/>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34" name="TextBox 33"/>
              <p:cNvSpPr txBox="1"/>
              <p:nvPr/>
            </p:nvSpPr>
            <p:spPr>
              <a:xfrm>
                <a:off x="4160513" y="5975367"/>
                <a:ext cx="24846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34" name="TextBox 33"/>
              <p:cNvSpPr txBox="1">
                <a:spLocks noRot="1" noChangeAspect="1" noMove="1" noResize="1" noEditPoints="1" noAdjustHandles="1" noChangeArrowheads="1" noChangeShapeType="1" noTextEdit="1"/>
              </p:cNvSpPr>
              <p:nvPr/>
            </p:nvSpPr>
            <p:spPr>
              <a:xfrm>
                <a:off x="4160513" y="5975367"/>
                <a:ext cx="248465" cy="276999"/>
              </a:xfrm>
              <a:prstGeom prst="rect">
                <a:avLst/>
              </a:prstGeom>
              <a:blipFill rotWithShape="1">
                <a:blip r:embed="rId1"/>
                <a:stretch>
                  <a:fillRect l="-253" t="-6" r="-9898" b="56"/>
                </a:stretch>
              </a:blipFill>
            </p:spPr>
            <p:txBody>
              <a:bodyPr/>
              <a:lstStyle/>
              <a:p>
                <a:r>
                  <a:rPr lang="en-US" altLang="en-US">
                    <a:noFill/>
                  </a:rPr>
                  <a:t> </a:t>
                </a:r>
              </a:p>
            </p:txBody>
          </p:sp>
        </mc:Fallback>
      </mc:AlternateContent>
      <mc:AlternateContent xmlns:mc="http://schemas.openxmlformats.org/markup-compatibility/2006" xmlns:p14="http://schemas.microsoft.com/office/powerpoint/2010/main">
        <mc:Choice Requires="p14">
          <p:contentPart r:id="rId2" p14:bwMode="auto">
            <p14:nvContentPartPr>
              <p14:cNvPr id="25" name="Ink 24"/>
              <p14:cNvContentPartPr/>
              <p14:nvPr/>
            </p14:nvContentPartPr>
            <p14:xfrm>
              <a:off x="3565135" y="638114"/>
              <a:ext cx="104760" cy="258480"/>
            </p14:xfrm>
          </p:contentPart>
        </mc:Choice>
        <mc:Fallback xmlns="">
          <p:pic>
            <p:nvPicPr>
              <p:cNvPr id="25" name="Ink 24"/>
            </p:nvPicPr>
            <p:blipFill>
              <a:blip r:embed="rId3"/>
            </p:blipFill>
            <p:spPr>
              <a:xfrm>
                <a:off x="3565135" y="638114"/>
                <a:ext cx="104760" cy="25848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27" name="Ink 26"/>
              <p14:cNvContentPartPr/>
              <p14:nvPr/>
            </p14:nvContentPartPr>
            <p14:xfrm>
              <a:off x="8026255" y="472874"/>
              <a:ext cx="106920" cy="253080"/>
            </p14:xfrm>
          </p:contentPart>
        </mc:Choice>
        <mc:Fallback xmlns="">
          <p:pic>
            <p:nvPicPr>
              <p:cNvPr id="27" name="Ink 26"/>
            </p:nvPicPr>
            <p:blipFill>
              <a:blip r:embed="rId5"/>
            </p:blipFill>
            <p:spPr>
              <a:xfrm>
                <a:off x="8026255" y="472874"/>
                <a:ext cx="106920" cy="25308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35" name="Ink 34"/>
              <p14:cNvContentPartPr/>
              <p14:nvPr/>
            </p14:nvContentPartPr>
            <p14:xfrm>
              <a:off x="5945455" y="3045434"/>
              <a:ext cx="16560" cy="296280"/>
            </p14:xfrm>
          </p:contentPart>
        </mc:Choice>
        <mc:Fallback xmlns="">
          <p:pic>
            <p:nvPicPr>
              <p:cNvPr id="35" name="Ink 34"/>
            </p:nvPicPr>
            <p:blipFill>
              <a:blip r:embed="rId7"/>
            </p:blipFill>
            <p:spPr>
              <a:xfrm>
                <a:off x="5945455" y="3045434"/>
                <a:ext cx="16560" cy="29628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37" name="Ink 36"/>
              <p14:cNvContentPartPr/>
              <p14:nvPr/>
            </p14:nvContentPartPr>
            <p14:xfrm>
              <a:off x="4267135" y="6025874"/>
              <a:ext cx="28800" cy="241920"/>
            </p14:xfrm>
          </p:contentPart>
        </mc:Choice>
        <mc:Fallback xmlns="">
          <p:pic>
            <p:nvPicPr>
              <p:cNvPr id="37" name="Ink 36"/>
            </p:nvPicPr>
            <p:blipFill>
              <a:blip r:embed="rId9"/>
            </p:blipFill>
            <p:spPr>
              <a:xfrm>
                <a:off x="4267135" y="6025874"/>
                <a:ext cx="28800" cy="24192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38" name="Ink 37"/>
              <p14:cNvContentPartPr/>
              <p14:nvPr/>
            </p14:nvContentPartPr>
            <p14:xfrm>
              <a:off x="9271135" y="4935074"/>
              <a:ext cx="50040" cy="298440"/>
            </p14:xfrm>
          </p:contentPart>
        </mc:Choice>
        <mc:Fallback xmlns="">
          <p:pic>
            <p:nvPicPr>
              <p:cNvPr id="38" name="Ink 37"/>
            </p:nvPicPr>
            <p:blipFill>
              <a:blip r:embed="rId11"/>
            </p:blipFill>
            <p:spPr>
              <a:xfrm>
                <a:off x="9271135" y="4935074"/>
                <a:ext cx="50040" cy="298440"/>
              </a:xfrm>
              <a:prstGeom prst="rect"/>
            </p:spPr>
          </p:pic>
        </mc:Fallback>
      </mc:AlternateContent>
      <p:sp>
        <p:nvSpPr>
          <p:cNvPr id="39" name="TextBox 38"/>
          <p:cNvSpPr txBox="1"/>
          <p:nvPr/>
        </p:nvSpPr>
        <p:spPr>
          <a:xfrm>
            <a:off x="3757625" y="546398"/>
            <a:ext cx="301686" cy="369332"/>
          </a:xfrm>
          <a:prstGeom prst="rect">
            <a:avLst/>
          </a:prstGeom>
          <a:noFill/>
        </p:spPr>
        <p:txBody>
          <a:bodyPr wrap="none" rtlCol="0">
            <a:spAutoFit/>
          </a:bodyPr>
          <a:lstStyle/>
          <a:p>
            <a:r>
              <a:rPr lang="en-US" dirty="0"/>
              <a:t>6</a:t>
            </a:r>
            <a:endParaRPr lang="en-US" dirty="0"/>
          </a:p>
        </p:txBody>
      </p:sp>
      <p:sp>
        <p:nvSpPr>
          <p:cNvPr id="53" name="TextBox 52"/>
          <p:cNvSpPr txBox="1"/>
          <p:nvPr/>
        </p:nvSpPr>
        <p:spPr>
          <a:xfrm>
            <a:off x="8270970" y="425569"/>
            <a:ext cx="301686" cy="369332"/>
          </a:xfrm>
          <a:prstGeom prst="rect">
            <a:avLst/>
          </a:prstGeom>
          <a:noFill/>
        </p:spPr>
        <p:txBody>
          <a:bodyPr wrap="none" rtlCol="0">
            <a:spAutoFit/>
          </a:bodyPr>
          <a:lstStyle/>
          <a:p>
            <a:r>
              <a:rPr lang="en-US" dirty="0"/>
              <a:t>5</a:t>
            </a:r>
            <a:endParaRPr lang="en-US" dirty="0"/>
          </a:p>
        </p:txBody>
      </p:sp>
      <p:sp>
        <p:nvSpPr>
          <p:cNvPr id="54" name="TextBox 53"/>
          <p:cNvSpPr txBox="1"/>
          <p:nvPr/>
        </p:nvSpPr>
        <p:spPr>
          <a:xfrm>
            <a:off x="5954314" y="2958400"/>
            <a:ext cx="301686" cy="369332"/>
          </a:xfrm>
          <a:prstGeom prst="rect">
            <a:avLst/>
          </a:prstGeom>
          <a:noFill/>
        </p:spPr>
        <p:txBody>
          <a:bodyPr wrap="none" rtlCol="0">
            <a:spAutoFit/>
          </a:bodyPr>
          <a:lstStyle/>
          <a:p>
            <a:r>
              <a:rPr lang="en-US" dirty="0"/>
              <a:t>4</a:t>
            </a:r>
            <a:endParaRPr lang="en-US" dirty="0"/>
          </a:p>
        </p:txBody>
      </p:sp>
      <p:sp>
        <p:nvSpPr>
          <p:cNvPr id="55" name="TextBox 54"/>
          <p:cNvSpPr txBox="1"/>
          <p:nvPr/>
        </p:nvSpPr>
        <p:spPr>
          <a:xfrm>
            <a:off x="4413095" y="5976963"/>
            <a:ext cx="301686" cy="369332"/>
          </a:xfrm>
          <a:prstGeom prst="rect">
            <a:avLst/>
          </a:prstGeom>
          <a:noFill/>
        </p:spPr>
        <p:txBody>
          <a:bodyPr wrap="none" rtlCol="0">
            <a:spAutoFit/>
          </a:bodyPr>
          <a:lstStyle/>
          <a:p>
            <a:r>
              <a:rPr lang="en-US" dirty="0"/>
              <a:t>5</a:t>
            </a:r>
            <a:endParaRPr lang="en-US" dirty="0"/>
          </a:p>
        </p:txBody>
      </p:sp>
      <p:sp>
        <p:nvSpPr>
          <p:cNvPr id="56" name="TextBox 55"/>
          <p:cNvSpPr txBox="1"/>
          <p:nvPr/>
        </p:nvSpPr>
        <p:spPr>
          <a:xfrm>
            <a:off x="6386035" y="2920494"/>
            <a:ext cx="301686" cy="369332"/>
          </a:xfrm>
          <a:prstGeom prst="rect">
            <a:avLst/>
          </a:prstGeom>
          <a:noFill/>
        </p:spPr>
        <p:txBody>
          <a:bodyPr wrap="none" rtlCol="0">
            <a:spAutoFit/>
          </a:bodyPr>
          <a:lstStyle/>
          <a:p>
            <a:r>
              <a:rPr lang="en-US" dirty="0"/>
              <a:t>3</a:t>
            </a:r>
            <a:endParaRPr lang="en-US" dirty="0"/>
          </a:p>
        </p:txBody>
      </p:sp>
      <p:sp>
        <p:nvSpPr>
          <p:cNvPr id="57" name="TextBox 56"/>
          <p:cNvSpPr txBox="1"/>
          <p:nvPr/>
        </p:nvSpPr>
        <p:spPr>
          <a:xfrm>
            <a:off x="6461091" y="2105923"/>
            <a:ext cx="301686" cy="369332"/>
          </a:xfrm>
          <a:prstGeom prst="rect">
            <a:avLst/>
          </a:prstGeom>
          <a:noFill/>
        </p:spPr>
        <p:txBody>
          <a:bodyPr wrap="none" rtlCol="0">
            <a:spAutoFit/>
          </a:bodyPr>
          <a:lstStyle/>
          <a:p>
            <a:r>
              <a:rPr lang="en-US" dirty="0"/>
              <a:t>3</a:t>
            </a:r>
            <a:endParaRPr lang="en-US" dirty="0"/>
          </a:p>
        </p:txBody>
      </p:sp>
      <p:sp>
        <p:nvSpPr>
          <p:cNvPr id="58" name="TextBox 57"/>
          <p:cNvSpPr txBox="1"/>
          <p:nvPr/>
        </p:nvSpPr>
        <p:spPr>
          <a:xfrm>
            <a:off x="9340636" y="4867373"/>
            <a:ext cx="301686" cy="369332"/>
          </a:xfrm>
          <a:prstGeom prst="rect">
            <a:avLst/>
          </a:prstGeom>
          <a:noFill/>
        </p:spPr>
        <p:txBody>
          <a:bodyPr wrap="none" rtlCol="0">
            <a:spAutoFit/>
          </a:bodyPr>
          <a:lstStyle/>
          <a:p>
            <a:r>
              <a:rPr lang="en-US" dirty="0"/>
              <a:t>4</a:t>
            </a:r>
            <a:endParaRPr lang="en-US" dirty="0"/>
          </a:p>
        </p:txBody>
      </p:sp>
      <mc:AlternateContent xmlns:mc="http://schemas.openxmlformats.org/markup-compatibility/2006" xmlns:p14="http://schemas.microsoft.com/office/powerpoint/2010/main">
        <mc:Choice Requires="p14">
          <p:contentPart r:id="rId12" p14:bwMode="auto">
            <p14:nvContentPartPr>
              <p14:cNvPr id="40" name="Ink 39"/>
              <p14:cNvContentPartPr/>
              <p14:nvPr/>
            </p14:nvContentPartPr>
            <p14:xfrm>
              <a:off x="6050575" y="3041834"/>
              <a:ext cx="119520" cy="245520"/>
            </p14:xfrm>
          </p:contentPart>
        </mc:Choice>
        <mc:Fallback xmlns="">
          <p:pic>
            <p:nvPicPr>
              <p:cNvPr id="40" name="Ink 39"/>
            </p:nvPicPr>
            <p:blipFill>
              <a:blip r:embed="rId13"/>
            </p:blipFill>
            <p:spPr>
              <a:xfrm>
                <a:off x="6050575" y="3041834"/>
                <a:ext cx="119520" cy="24552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41" name="Ink 40"/>
              <p14:cNvContentPartPr/>
              <p14:nvPr/>
            </p14:nvContentPartPr>
            <p14:xfrm>
              <a:off x="9415135" y="4927514"/>
              <a:ext cx="142920" cy="274680"/>
            </p14:xfrm>
          </p:contentPart>
        </mc:Choice>
        <mc:Fallback xmlns="">
          <p:pic>
            <p:nvPicPr>
              <p:cNvPr id="41" name="Ink 40"/>
            </p:nvPicPr>
            <p:blipFill>
              <a:blip r:embed="rId15"/>
            </p:blipFill>
            <p:spPr>
              <a:xfrm>
                <a:off x="9415135" y="4927514"/>
                <a:ext cx="142920" cy="27468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3" name="Ink 2"/>
              <p14:cNvContentPartPr/>
              <p14:nvPr/>
            </p14:nvContentPartPr>
            <p14:xfrm>
              <a:off x="3816055" y="687434"/>
              <a:ext cx="211680" cy="163080"/>
            </p14:xfrm>
          </p:contentPart>
        </mc:Choice>
        <mc:Fallback xmlns="">
          <p:pic>
            <p:nvPicPr>
              <p:cNvPr id="3" name="Ink 2"/>
            </p:nvPicPr>
            <p:blipFill>
              <a:blip r:embed="rId17"/>
            </p:blipFill>
            <p:spPr>
              <a:xfrm>
                <a:off x="3816055" y="687434"/>
                <a:ext cx="211680" cy="163080"/>
              </a:xfrm>
              <a:prstGeom prst="rect"/>
            </p:spPr>
          </p:pic>
        </mc:Fallback>
      </mc:AlternateContent>
      <p:sp>
        <p:nvSpPr>
          <p:cNvPr id="5" name="TextBox 4"/>
          <p:cNvSpPr txBox="1"/>
          <p:nvPr/>
        </p:nvSpPr>
        <p:spPr>
          <a:xfrm>
            <a:off x="4059311" y="554112"/>
            <a:ext cx="301686" cy="369332"/>
          </a:xfrm>
          <a:prstGeom prst="rect">
            <a:avLst/>
          </a:prstGeom>
          <a:noFill/>
        </p:spPr>
        <p:txBody>
          <a:bodyPr wrap="none" rtlCol="0">
            <a:spAutoFit/>
          </a:bodyPr>
          <a:lstStyle/>
          <a:p>
            <a:r>
              <a:rPr lang="en-US" dirty="0"/>
              <a:t>1</a:t>
            </a:r>
            <a:endParaRPr lang="en-US" dirty="0"/>
          </a:p>
        </p:txBody>
      </p:sp>
      <p:sp>
        <p:nvSpPr>
          <p:cNvPr id="6" name="TextBox 5"/>
          <p:cNvSpPr txBox="1"/>
          <p:nvPr/>
        </p:nvSpPr>
        <p:spPr>
          <a:xfrm>
            <a:off x="8553687" y="425569"/>
            <a:ext cx="301686" cy="369332"/>
          </a:xfrm>
          <a:prstGeom prst="rect">
            <a:avLst/>
          </a:prstGeom>
          <a:noFill/>
        </p:spPr>
        <p:txBody>
          <a:bodyPr wrap="none" rtlCol="0">
            <a:spAutoFit/>
          </a:bodyPr>
          <a:lstStyle/>
          <a:p>
            <a:r>
              <a:rPr lang="en-US" dirty="0"/>
              <a:t>0</a:t>
            </a:r>
            <a:endParaRPr lang="en-US" dirty="0"/>
          </a:p>
        </p:txBody>
      </p:sp>
      <mc:AlternateContent xmlns:mc="http://schemas.openxmlformats.org/markup-compatibility/2006" xmlns:p14="http://schemas.microsoft.com/office/powerpoint/2010/main">
        <mc:Choice Requires="p14">
          <p:contentPart r:id="rId18" p14:bwMode="auto">
            <p14:nvContentPartPr>
              <p14:cNvPr id="13" name="Ink 12"/>
              <p14:cNvContentPartPr/>
              <p14:nvPr/>
            </p14:nvContentPartPr>
            <p14:xfrm>
              <a:off x="10654615" y="2093954"/>
              <a:ext cx="360" cy="360"/>
            </p14:xfrm>
          </p:contentPart>
        </mc:Choice>
        <mc:Fallback xmlns="">
          <p:pic>
            <p:nvPicPr>
              <p:cNvPr id="13" name="Ink 12"/>
            </p:nvPicPr>
            <p:blipFill>
              <a:blip r:embed="rId19"/>
            </p:blipFill>
            <p:spPr>
              <a:xfrm>
                <a:off x="10654615" y="2093954"/>
                <a:ext cx="360" cy="36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5" name="Ink 14"/>
              <p14:cNvContentPartPr/>
              <p14:nvPr/>
            </p14:nvContentPartPr>
            <p14:xfrm>
              <a:off x="8385895" y="414914"/>
              <a:ext cx="128520" cy="290520"/>
            </p14:xfrm>
          </p:contentPart>
        </mc:Choice>
        <mc:Fallback xmlns="">
          <p:pic>
            <p:nvPicPr>
              <p:cNvPr id="15" name="Ink 14"/>
            </p:nvPicPr>
            <p:blipFill>
              <a:blip r:embed="rId21"/>
            </p:blipFill>
            <p:spPr>
              <a:xfrm>
                <a:off x="8385895" y="414914"/>
                <a:ext cx="128520" cy="290520"/>
              </a:xfrm>
              <a:prstGeom prst="rect"/>
            </p:spPr>
          </p:pic>
        </mc:Fallback>
      </mc:AlternateContent>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
        <p:nvSpPr>
          <p:cNvPr id="7" name="Oval 6"/>
          <p:cNvSpPr/>
          <p:nvPr/>
        </p:nvSpPr>
        <p:spPr>
          <a:xfrm>
            <a:off x="754303" y="3174820"/>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A</a:t>
            </a:r>
            <a:endParaRPr lang="en-US" b="1" dirty="0">
              <a:solidFill>
                <a:schemeClr val="tx1"/>
              </a:solidFill>
            </a:endParaRPr>
          </a:p>
        </p:txBody>
      </p:sp>
      <p:sp>
        <p:nvSpPr>
          <p:cNvPr id="8" name="Oval 7"/>
          <p:cNvSpPr/>
          <p:nvPr/>
        </p:nvSpPr>
        <p:spPr>
          <a:xfrm>
            <a:off x="3955472" y="4987204"/>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D</a:t>
            </a:r>
            <a:endParaRPr lang="en-US" b="1" dirty="0">
              <a:solidFill>
                <a:schemeClr val="tx1"/>
              </a:solidFill>
            </a:endParaRPr>
          </a:p>
        </p:txBody>
      </p:sp>
      <p:sp>
        <p:nvSpPr>
          <p:cNvPr id="9" name="Oval 8"/>
          <p:cNvSpPr/>
          <p:nvPr/>
        </p:nvSpPr>
        <p:spPr>
          <a:xfrm>
            <a:off x="7294418" y="701314"/>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E</a:t>
            </a:r>
            <a:endParaRPr lang="en-US" b="1" dirty="0">
              <a:solidFill>
                <a:schemeClr val="tx1"/>
              </a:solidFill>
            </a:endParaRPr>
          </a:p>
        </p:txBody>
      </p:sp>
      <p:sp>
        <p:nvSpPr>
          <p:cNvPr id="10" name="Oval 9"/>
          <p:cNvSpPr/>
          <p:nvPr/>
        </p:nvSpPr>
        <p:spPr>
          <a:xfrm>
            <a:off x="4814454" y="2689911"/>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C</a:t>
            </a:r>
            <a:endParaRPr lang="en-US" b="1" dirty="0">
              <a:solidFill>
                <a:schemeClr val="tx1"/>
              </a:solidFill>
            </a:endParaRPr>
          </a:p>
        </p:txBody>
      </p:sp>
      <p:sp>
        <p:nvSpPr>
          <p:cNvPr id="11" name="Oval 10"/>
          <p:cNvSpPr/>
          <p:nvPr/>
        </p:nvSpPr>
        <p:spPr>
          <a:xfrm>
            <a:off x="2750127" y="852271"/>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B</a:t>
            </a:r>
            <a:endParaRPr lang="en-US" b="1" dirty="0">
              <a:solidFill>
                <a:schemeClr val="tx1"/>
              </a:solidFill>
            </a:endParaRPr>
          </a:p>
        </p:txBody>
      </p:sp>
      <p:sp>
        <p:nvSpPr>
          <p:cNvPr id="12" name="Oval 11"/>
          <p:cNvSpPr/>
          <p:nvPr/>
        </p:nvSpPr>
        <p:spPr>
          <a:xfrm>
            <a:off x="8153400" y="4701959"/>
            <a:ext cx="858982" cy="9698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F</a:t>
            </a:r>
            <a:endParaRPr lang="en-US" b="1" dirty="0">
              <a:solidFill>
                <a:schemeClr val="tx1"/>
              </a:solidFill>
            </a:endParaRPr>
          </a:p>
        </p:txBody>
      </p:sp>
      <p:cxnSp>
        <p:nvCxnSpPr>
          <p:cNvPr id="14" name="Straight Arrow Connector 13"/>
          <p:cNvCxnSpPr>
            <a:stCxn id="10" idx="1"/>
            <a:endCxn id="11" idx="5"/>
          </p:cNvCxnSpPr>
          <p:nvPr/>
        </p:nvCxnSpPr>
        <p:spPr>
          <a:xfrm flipH="1" flipV="1">
            <a:off x="3483314" y="1680062"/>
            <a:ext cx="1456935" cy="1151876"/>
          </a:xfrm>
          <a:prstGeom prst="straightConnector1">
            <a:avLst/>
          </a:prstGeom>
          <a:ln w="381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a:stCxn id="10" idx="7"/>
            <a:endCxn id="9" idx="3"/>
          </p:cNvCxnSpPr>
          <p:nvPr/>
        </p:nvCxnSpPr>
        <p:spPr>
          <a:xfrm flipV="1">
            <a:off x="5547641" y="1529105"/>
            <a:ext cx="1872572" cy="13028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1" idx="6"/>
            <a:endCxn id="9" idx="2"/>
          </p:cNvCxnSpPr>
          <p:nvPr/>
        </p:nvCxnSpPr>
        <p:spPr>
          <a:xfrm flipV="1">
            <a:off x="3609109" y="1186223"/>
            <a:ext cx="3685309" cy="1509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7"/>
            <a:endCxn id="11" idx="3"/>
          </p:cNvCxnSpPr>
          <p:nvPr/>
        </p:nvCxnSpPr>
        <p:spPr>
          <a:xfrm flipV="1">
            <a:off x="1487490" y="1680062"/>
            <a:ext cx="1388432" cy="16367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6"/>
            <a:endCxn id="10" idx="2"/>
          </p:cNvCxnSpPr>
          <p:nvPr/>
        </p:nvCxnSpPr>
        <p:spPr>
          <a:xfrm flipV="1">
            <a:off x="1613285" y="3174820"/>
            <a:ext cx="3201169" cy="4849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7" idx="5"/>
            <a:endCxn id="8" idx="2"/>
          </p:cNvCxnSpPr>
          <p:nvPr/>
        </p:nvCxnSpPr>
        <p:spPr>
          <a:xfrm>
            <a:off x="1487490" y="4002611"/>
            <a:ext cx="2467982" cy="14695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8" idx="7"/>
            <a:endCxn id="10" idx="4"/>
          </p:cNvCxnSpPr>
          <p:nvPr/>
        </p:nvCxnSpPr>
        <p:spPr>
          <a:xfrm flipV="1">
            <a:off x="4688659" y="3659729"/>
            <a:ext cx="555286" cy="14695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5"/>
            <a:endCxn id="12" idx="0"/>
          </p:cNvCxnSpPr>
          <p:nvPr/>
        </p:nvCxnSpPr>
        <p:spPr>
          <a:xfrm>
            <a:off x="8027605" y="1529105"/>
            <a:ext cx="555286" cy="31728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4783005" y="5311389"/>
            <a:ext cx="3433293" cy="30275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922106" y="2180521"/>
            <a:ext cx="301686" cy="369332"/>
          </a:xfrm>
          <a:prstGeom prst="rect">
            <a:avLst/>
          </a:prstGeom>
          <a:noFill/>
        </p:spPr>
        <p:txBody>
          <a:bodyPr wrap="none" rtlCol="0">
            <a:spAutoFit/>
          </a:bodyPr>
          <a:lstStyle/>
          <a:p>
            <a:r>
              <a:rPr lang="en-US" dirty="0"/>
              <a:t>6</a:t>
            </a:r>
            <a:endParaRPr lang="en-US" dirty="0"/>
          </a:p>
        </p:txBody>
      </p:sp>
      <p:sp>
        <p:nvSpPr>
          <p:cNvPr id="45" name="TextBox 44"/>
          <p:cNvSpPr txBox="1"/>
          <p:nvPr/>
        </p:nvSpPr>
        <p:spPr>
          <a:xfrm>
            <a:off x="4995226" y="4269159"/>
            <a:ext cx="372218" cy="369332"/>
          </a:xfrm>
          <a:prstGeom prst="rect">
            <a:avLst/>
          </a:prstGeom>
          <a:noFill/>
        </p:spPr>
        <p:txBody>
          <a:bodyPr wrap="none" rtlCol="0">
            <a:spAutoFit/>
          </a:bodyPr>
          <a:lstStyle/>
          <a:p>
            <a:r>
              <a:rPr lang="en-US" dirty="0"/>
              <a:t>-2</a:t>
            </a:r>
            <a:endParaRPr lang="en-US" dirty="0"/>
          </a:p>
        </p:txBody>
      </p:sp>
      <p:sp>
        <p:nvSpPr>
          <p:cNvPr id="46" name="TextBox 45"/>
          <p:cNvSpPr txBox="1"/>
          <p:nvPr/>
        </p:nvSpPr>
        <p:spPr>
          <a:xfrm>
            <a:off x="5265654" y="930004"/>
            <a:ext cx="372218" cy="369332"/>
          </a:xfrm>
          <a:prstGeom prst="rect">
            <a:avLst/>
          </a:prstGeom>
          <a:noFill/>
        </p:spPr>
        <p:txBody>
          <a:bodyPr wrap="none" rtlCol="0">
            <a:spAutoFit/>
          </a:bodyPr>
          <a:lstStyle/>
          <a:p>
            <a:r>
              <a:rPr lang="en-US" dirty="0"/>
              <a:t>-1</a:t>
            </a:r>
            <a:endParaRPr lang="en-US" dirty="0"/>
          </a:p>
        </p:txBody>
      </p:sp>
      <p:sp>
        <p:nvSpPr>
          <p:cNvPr id="47" name="TextBox 46"/>
          <p:cNvSpPr txBox="1"/>
          <p:nvPr/>
        </p:nvSpPr>
        <p:spPr>
          <a:xfrm>
            <a:off x="9519600" y="4872515"/>
            <a:ext cx="301686" cy="369332"/>
          </a:xfrm>
          <a:prstGeom prst="rect">
            <a:avLst/>
          </a:prstGeom>
          <a:noFill/>
        </p:spPr>
        <p:txBody>
          <a:bodyPr wrap="none" rtlCol="0">
            <a:spAutoFit/>
          </a:bodyPr>
          <a:lstStyle/>
          <a:p>
            <a:r>
              <a:rPr lang="en-US" dirty="0"/>
              <a:t>3</a:t>
            </a:r>
            <a:endParaRPr lang="en-US" dirty="0"/>
          </a:p>
        </p:txBody>
      </p:sp>
      <p:sp>
        <p:nvSpPr>
          <p:cNvPr id="48" name="TextBox 47"/>
          <p:cNvSpPr txBox="1"/>
          <p:nvPr/>
        </p:nvSpPr>
        <p:spPr>
          <a:xfrm>
            <a:off x="8305248" y="2440666"/>
            <a:ext cx="301686" cy="369332"/>
          </a:xfrm>
          <a:prstGeom prst="rect">
            <a:avLst/>
          </a:prstGeom>
          <a:noFill/>
        </p:spPr>
        <p:txBody>
          <a:bodyPr wrap="none" rtlCol="0">
            <a:spAutoFit/>
          </a:bodyPr>
          <a:lstStyle/>
          <a:p>
            <a:r>
              <a:rPr lang="en-US" dirty="0"/>
              <a:t>3</a:t>
            </a:r>
            <a:endParaRPr lang="en-US" dirty="0"/>
          </a:p>
        </p:txBody>
      </p:sp>
      <p:sp>
        <p:nvSpPr>
          <p:cNvPr id="49" name="TextBox 48"/>
          <p:cNvSpPr txBox="1"/>
          <p:nvPr/>
        </p:nvSpPr>
        <p:spPr>
          <a:xfrm>
            <a:off x="6279581" y="5494611"/>
            <a:ext cx="372218" cy="369332"/>
          </a:xfrm>
          <a:prstGeom prst="rect">
            <a:avLst/>
          </a:prstGeom>
          <a:noFill/>
        </p:spPr>
        <p:txBody>
          <a:bodyPr wrap="none" rtlCol="0">
            <a:spAutoFit/>
          </a:bodyPr>
          <a:lstStyle/>
          <a:p>
            <a:r>
              <a:rPr lang="en-US" dirty="0"/>
              <a:t>-1</a:t>
            </a:r>
            <a:endParaRPr lang="en-US" dirty="0"/>
          </a:p>
        </p:txBody>
      </p:sp>
      <p:sp>
        <p:nvSpPr>
          <p:cNvPr id="50" name="TextBox 49"/>
          <p:cNvSpPr txBox="1"/>
          <p:nvPr/>
        </p:nvSpPr>
        <p:spPr>
          <a:xfrm>
            <a:off x="4705739" y="2408400"/>
            <a:ext cx="372218" cy="369332"/>
          </a:xfrm>
          <a:prstGeom prst="rect">
            <a:avLst/>
          </a:prstGeom>
          <a:noFill/>
        </p:spPr>
        <p:txBody>
          <a:bodyPr wrap="none" rtlCol="0">
            <a:spAutoFit/>
          </a:bodyPr>
          <a:lstStyle/>
          <a:p>
            <a:r>
              <a:rPr lang="en-US" dirty="0"/>
              <a:t>-2</a:t>
            </a:r>
            <a:endParaRPr lang="en-US" dirty="0"/>
          </a:p>
        </p:txBody>
      </p:sp>
      <p:sp>
        <p:nvSpPr>
          <p:cNvPr id="51" name="TextBox 50"/>
          <p:cNvSpPr txBox="1"/>
          <p:nvPr/>
        </p:nvSpPr>
        <p:spPr>
          <a:xfrm>
            <a:off x="2721481" y="3059668"/>
            <a:ext cx="301686" cy="369332"/>
          </a:xfrm>
          <a:prstGeom prst="rect">
            <a:avLst/>
          </a:prstGeom>
          <a:noFill/>
        </p:spPr>
        <p:txBody>
          <a:bodyPr wrap="none" rtlCol="0">
            <a:spAutoFit/>
          </a:bodyPr>
          <a:lstStyle/>
          <a:p>
            <a:r>
              <a:rPr lang="en-US" dirty="0"/>
              <a:t>4</a:t>
            </a:r>
            <a:endParaRPr lang="en-US" dirty="0"/>
          </a:p>
        </p:txBody>
      </p:sp>
      <p:sp>
        <p:nvSpPr>
          <p:cNvPr id="52" name="TextBox 51"/>
          <p:cNvSpPr txBox="1"/>
          <p:nvPr/>
        </p:nvSpPr>
        <p:spPr>
          <a:xfrm>
            <a:off x="2209546" y="4699370"/>
            <a:ext cx="301686" cy="369332"/>
          </a:xfrm>
          <a:prstGeom prst="rect">
            <a:avLst/>
          </a:prstGeom>
          <a:noFill/>
        </p:spPr>
        <p:txBody>
          <a:bodyPr wrap="none" rtlCol="0">
            <a:spAutoFit/>
          </a:bodyPr>
          <a:lstStyle/>
          <a:p>
            <a:r>
              <a:rPr lang="en-US" dirty="0"/>
              <a:t>5</a:t>
            </a:r>
            <a:endParaRPr lang="en-US" dirty="0"/>
          </a:p>
        </p:txBody>
      </p:sp>
      <mc:AlternateContent xmlns:mc="http://schemas.openxmlformats.org/markup-compatibility/2006">
        <mc:Choice xmlns:a14="http://schemas.microsoft.com/office/drawing/2010/main" Requires="a14">
          <p:sp>
            <p:nvSpPr>
              <p:cNvPr id="2" name="TextBox 1"/>
              <p:cNvSpPr txBox="1"/>
              <p:nvPr/>
            </p:nvSpPr>
            <p:spPr>
              <a:xfrm>
                <a:off x="3483314" y="588198"/>
                <a:ext cx="24846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2" name="TextBox 1"/>
              <p:cNvSpPr txBox="1">
                <a:spLocks noRot="1" noChangeAspect="1" noMove="1" noResize="1" noEditPoints="1" noAdjustHandles="1" noChangeArrowheads="1" noChangeShapeType="1" noTextEdit="1"/>
              </p:cNvSpPr>
              <p:nvPr/>
            </p:nvSpPr>
            <p:spPr>
              <a:xfrm>
                <a:off x="3483314" y="588198"/>
                <a:ext cx="248465" cy="276999"/>
              </a:xfrm>
              <a:prstGeom prst="rect">
                <a:avLst/>
              </a:prstGeom>
              <a:blipFill rotWithShape="1">
                <a:blip r:embed="rId1"/>
                <a:stretch>
                  <a:fillRect l="-136" t="-68" r="-10014" b="118"/>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29" name="TextBox 28"/>
              <p:cNvSpPr txBox="1"/>
              <p:nvPr/>
            </p:nvSpPr>
            <p:spPr>
              <a:xfrm>
                <a:off x="5773896" y="3012025"/>
                <a:ext cx="24846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29" name="TextBox 28"/>
              <p:cNvSpPr txBox="1">
                <a:spLocks noRot="1" noChangeAspect="1" noMove="1" noResize="1" noEditPoints="1" noAdjustHandles="1" noChangeArrowheads="1" noChangeShapeType="1" noTextEdit="1"/>
              </p:cNvSpPr>
              <p:nvPr/>
            </p:nvSpPr>
            <p:spPr>
              <a:xfrm>
                <a:off x="5773896" y="3012025"/>
                <a:ext cx="248465" cy="276999"/>
              </a:xfrm>
              <a:prstGeom prst="rect">
                <a:avLst/>
              </a:prstGeom>
              <a:blipFill rotWithShape="1">
                <a:blip r:embed="rId1"/>
                <a:stretch>
                  <a:fillRect l="-192" t="-79" r="-9959" b="130"/>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31" name="TextBox 30"/>
              <p:cNvSpPr txBox="1"/>
              <p:nvPr/>
            </p:nvSpPr>
            <p:spPr>
              <a:xfrm>
                <a:off x="7967833" y="471736"/>
                <a:ext cx="24846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31" name="TextBox 30"/>
              <p:cNvSpPr txBox="1">
                <a:spLocks noRot="1" noChangeAspect="1" noMove="1" noResize="1" noEditPoints="1" noAdjustHandles="1" noChangeArrowheads="1" noChangeShapeType="1" noTextEdit="1"/>
              </p:cNvSpPr>
              <p:nvPr/>
            </p:nvSpPr>
            <p:spPr>
              <a:xfrm>
                <a:off x="7967833" y="471736"/>
                <a:ext cx="248465" cy="276999"/>
              </a:xfrm>
              <a:prstGeom prst="rect">
                <a:avLst/>
              </a:prstGeom>
              <a:blipFill rotWithShape="1">
                <a:blip r:embed="rId1"/>
                <a:stretch>
                  <a:fillRect l="-196" t="-204" r="-9954" b="25"/>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9162192" y="4930202"/>
                <a:ext cx="24846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9162192" y="4930202"/>
                <a:ext cx="248465" cy="276999"/>
              </a:xfrm>
              <a:prstGeom prst="rect">
                <a:avLst/>
              </a:prstGeom>
              <a:blipFill rotWithShape="1">
                <a:blip r:embed="rId1"/>
                <a:stretch>
                  <a:fillRect l="-166" t="-22" r="-9985" b="73"/>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34" name="TextBox 33"/>
              <p:cNvSpPr txBox="1"/>
              <p:nvPr/>
            </p:nvSpPr>
            <p:spPr>
              <a:xfrm>
                <a:off x="4160513" y="5975367"/>
                <a:ext cx="24846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34" name="TextBox 33"/>
              <p:cNvSpPr txBox="1">
                <a:spLocks noRot="1" noChangeAspect="1" noMove="1" noResize="1" noEditPoints="1" noAdjustHandles="1" noChangeArrowheads="1" noChangeShapeType="1" noTextEdit="1"/>
              </p:cNvSpPr>
              <p:nvPr/>
            </p:nvSpPr>
            <p:spPr>
              <a:xfrm>
                <a:off x="4160513" y="5975367"/>
                <a:ext cx="248465" cy="276999"/>
              </a:xfrm>
              <a:prstGeom prst="rect">
                <a:avLst/>
              </a:prstGeom>
              <a:blipFill rotWithShape="1">
                <a:blip r:embed="rId1"/>
                <a:stretch>
                  <a:fillRect l="-253" t="-6" r="-9898" b="56"/>
                </a:stretch>
              </a:blipFill>
            </p:spPr>
            <p:txBody>
              <a:bodyPr/>
              <a:lstStyle/>
              <a:p>
                <a:r>
                  <a:rPr lang="en-US" altLang="en-US">
                    <a:noFill/>
                  </a:rPr>
                  <a:t> </a:t>
                </a:r>
              </a:p>
            </p:txBody>
          </p:sp>
        </mc:Fallback>
      </mc:AlternateContent>
      <mc:AlternateContent xmlns:mc="http://schemas.openxmlformats.org/markup-compatibility/2006" xmlns:p14="http://schemas.microsoft.com/office/powerpoint/2010/main">
        <mc:Choice Requires="p14">
          <p:contentPart r:id="rId2" p14:bwMode="auto">
            <p14:nvContentPartPr>
              <p14:cNvPr id="25" name="Ink 24"/>
              <p14:cNvContentPartPr/>
              <p14:nvPr/>
            </p14:nvContentPartPr>
            <p14:xfrm>
              <a:off x="3565135" y="638114"/>
              <a:ext cx="104760" cy="258480"/>
            </p14:xfrm>
          </p:contentPart>
        </mc:Choice>
        <mc:Fallback xmlns="">
          <p:pic>
            <p:nvPicPr>
              <p:cNvPr id="25" name="Ink 24"/>
            </p:nvPicPr>
            <p:blipFill>
              <a:blip r:embed="rId3"/>
            </p:blipFill>
            <p:spPr>
              <a:xfrm>
                <a:off x="3565135" y="638114"/>
                <a:ext cx="104760" cy="25848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27" name="Ink 26"/>
              <p14:cNvContentPartPr/>
              <p14:nvPr/>
            </p14:nvContentPartPr>
            <p14:xfrm>
              <a:off x="8026255" y="472874"/>
              <a:ext cx="106920" cy="253080"/>
            </p14:xfrm>
          </p:contentPart>
        </mc:Choice>
        <mc:Fallback xmlns="">
          <p:pic>
            <p:nvPicPr>
              <p:cNvPr id="27" name="Ink 26"/>
            </p:nvPicPr>
            <p:blipFill>
              <a:blip r:embed="rId5"/>
            </p:blipFill>
            <p:spPr>
              <a:xfrm>
                <a:off x="8026255" y="472874"/>
                <a:ext cx="106920" cy="25308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35" name="Ink 34"/>
              <p14:cNvContentPartPr/>
              <p14:nvPr/>
            </p14:nvContentPartPr>
            <p14:xfrm>
              <a:off x="5945455" y="3045434"/>
              <a:ext cx="16560" cy="296280"/>
            </p14:xfrm>
          </p:contentPart>
        </mc:Choice>
        <mc:Fallback xmlns="">
          <p:pic>
            <p:nvPicPr>
              <p:cNvPr id="35" name="Ink 34"/>
            </p:nvPicPr>
            <p:blipFill>
              <a:blip r:embed="rId7"/>
            </p:blipFill>
            <p:spPr>
              <a:xfrm>
                <a:off x="5945455" y="3045434"/>
                <a:ext cx="16560" cy="29628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37" name="Ink 36"/>
              <p14:cNvContentPartPr/>
              <p14:nvPr/>
            </p14:nvContentPartPr>
            <p14:xfrm>
              <a:off x="4267135" y="6025874"/>
              <a:ext cx="28800" cy="241920"/>
            </p14:xfrm>
          </p:contentPart>
        </mc:Choice>
        <mc:Fallback xmlns="">
          <p:pic>
            <p:nvPicPr>
              <p:cNvPr id="37" name="Ink 36"/>
            </p:nvPicPr>
            <p:blipFill>
              <a:blip r:embed="rId9"/>
            </p:blipFill>
            <p:spPr>
              <a:xfrm>
                <a:off x="4267135" y="6025874"/>
                <a:ext cx="28800" cy="24192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38" name="Ink 37"/>
              <p14:cNvContentPartPr/>
              <p14:nvPr/>
            </p14:nvContentPartPr>
            <p14:xfrm>
              <a:off x="9271135" y="4935074"/>
              <a:ext cx="50040" cy="298440"/>
            </p14:xfrm>
          </p:contentPart>
        </mc:Choice>
        <mc:Fallback xmlns="">
          <p:pic>
            <p:nvPicPr>
              <p:cNvPr id="38" name="Ink 37"/>
            </p:nvPicPr>
            <p:blipFill>
              <a:blip r:embed="rId11"/>
            </p:blipFill>
            <p:spPr>
              <a:xfrm>
                <a:off x="9271135" y="4935074"/>
                <a:ext cx="50040" cy="298440"/>
              </a:xfrm>
              <a:prstGeom prst="rect"/>
            </p:spPr>
          </p:pic>
        </mc:Fallback>
      </mc:AlternateContent>
      <p:sp>
        <p:nvSpPr>
          <p:cNvPr id="39" name="TextBox 38"/>
          <p:cNvSpPr txBox="1"/>
          <p:nvPr/>
        </p:nvSpPr>
        <p:spPr>
          <a:xfrm>
            <a:off x="3757625" y="546398"/>
            <a:ext cx="301686" cy="369332"/>
          </a:xfrm>
          <a:prstGeom prst="rect">
            <a:avLst/>
          </a:prstGeom>
          <a:noFill/>
        </p:spPr>
        <p:txBody>
          <a:bodyPr wrap="none" rtlCol="0">
            <a:spAutoFit/>
          </a:bodyPr>
          <a:lstStyle/>
          <a:p>
            <a:r>
              <a:rPr lang="en-US" dirty="0"/>
              <a:t>6</a:t>
            </a:r>
            <a:endParaRPr lang="en-US" dirty="0"/>
          </a:p>
        </p:txBody>
      </p:sp>
      <p:sp>
        <p:nvSpPr>
          <p:cNvPr id="53" name="TextBox 52"/>
          <p:cNvSpPr txBox="1"/>
          <p:nvPr/>
        </p:nvSpPr>
        <p:spPr>
          <a:xfrm>
            <a:off x="8270970" y="425569"/>
            <a:ext cx="301686" cy="369332"/>
          </a:xfrm>
          <a:prstGeom prst="rect">
            <a:avLst/>
          </a:prstGeom>
          <a:noFill/>
        </p:spPr>
        <p:txBody>
          <a:bodyPr wrap="none" rtlCol="0">
            <a:spAutoFit/>
          </a:bodyPr>
          <a:lstStyle/>
          <a:p>
            <a:r>
              <a:rPr lang="en-US" dirty="0"/>
              <a:t>5</a:t>
            </a:r>
            <a:endParaRPr lang="en-US" dirty="0"/>
          </a:p>
        </p:txBody>
      </p:sp>
      <p:sp>
        <p:nvSpPr>
          <p:cNvPr id="54" name="TextBox 53"/>
          <p:cNvSpPr txBox="1"/>
          <p:nvPr/>
        </p:nvSpPr>
        <p:spPr>
          <a:xfrm>
            <a:off x="5954314" y="2958400"/>
            <a:ext cx="301686" cy="369332"/>
          </a:xfrm>
          <a:prstGeom prst="rect">
            <a:avLst/>
          </a:prstGeom>
          <a:noFill/>
        </p:spPr>
        <p:txBody>
          <a:bodyPr wrap="none" rtlCol="0">
            <a:spAutoFit/>
          </a:bodyPr>
          <a:lstStyle/>
          <a:p>
            <a:r>
              <a:rPr lang="en-US" dirty="0"/>
              <a:t>4</a:t>
            </a:r>
            <a:endParaRPr lang="en-US" dirty="0"/>
          </a:p>
        </p:txBody>
      </p:sp>
      <p:sp>
        <p:nvSpPr>
          <p:cNvPr id="55" name="TextBox 54"/>
          <p:cNvSpPr txBox="1"/>
          <p:nvPr/>
        </p:nvSpPr>
        <p:spPr>
          <a:xfrm>
            <a:off x="4413095" y="5976963"/>
            <a:ext cx="301686" cy="369332"/>
          </a:xfrm>
          <a:prstGeom prst="rect">
            <a:avLst/>
          </a:prstGeom>
          <a:noFill/>
        </p:spPr>
        <p:txBody>
          <a:bodyPr wrap="none" rtlCol="0">
            <a:spAutoFit/>
          </a:bodyPr>
          <a:lstStyle/>
          <a:p>
            <a:r>
              <a:rPr lang="en-US" dirty="0"/>
              <a:t>5</a:t>
            </a:r>
            <a:endParaRPr lang="en-US" dirty="0"/>
          </a:p>
        </p:txBody>
      </p:sp>
      <p:sp>
        <p:nvSpPr>
          <p:cNvPr id="56" name="TextBox 55"/>
          <p:cNvSpPr txBox="1"/>
          <p:nvPr/>
        </p:nvSpPr>
        <p:spPr>
          <a:xfrm>
            <a:off x="6386035" y="2920494"/>
            <a:ext cx="301686" cy="369332"/>
          </a:xfrm>
          <a:prstGeom prst="rect">
            <a:avLst/>
          </a:prstGeom>
          <a:noFill/>
        </p:spPr>
        <p:txBody>
          <a:bodyPr wrap="none" rtlCol="0">
            <a:spAutoFit/>
          </a:bodyPr>
          <a:lstStyle/>
          <a:p>
            <a:r>
              <a:rPr lang="en-US" dirty="0"/>
              <a:t>3</a:t>
            </a:r>
            <a:endParaRPr lang="en-US" dirty="0"/>
          </a:p>
        </p:txBody>
      </p:sp>
      <p:sp>
        <p:nvSpPr>
          <p:cNvPr id="57" name="TextBox 56"/>
          <p:cNvSpPr txBox="1"/>
          <p:nvPr/>
        </p:nvSpPr>
        <p:spPr>
          <a:xfrm>
            <a:off x="6461091" y="2105923"/>
            <a:ext cx="301686" cy="369332"/>
          </a:xfrm>
          <a:prstGeom prst="rect">
            <a:avLst/>
          </a:prstGeom>
          <a:noFill/>
        </p:spPr>
        <p:txBody>
          <a:bodyPr wrap="none" rtlCol="0">
            <a:spAutoFit/>
          </a:bodyPr>
          <a:lstStyle/>
          <a:p>
            <a:r>
              <a:rPr lang="en-US" dirty="0"/>
              <a:t>3</a:t>
            </a:r>
            <a:endParaRPr lang="en-US" dirty="0"/>
          </a:p>
        </p:txBody>
      </p:sp>
      <p:sp>
        <p:nvSpPr>
          <p:cNvPr id="58" name="TextBox 57"/>
          <p:cNvSpPr txBox="1"/>
          <p:nvPr/>
        </p:nvSpPr>
        <p:spPr>
          <a:xfrm>
            <a:off x="9340636" y="4867373"/>
            <a:ext cx="301686" cy="369332"/>
          </a:xfrm>
          <a:prstGeom prst="rect">
            <a:avLst/>
          </a:prstGeom>
          <a:noFill/>
        </p:spPr>
        <p:txBody>
          <a:bodyPr wrap="none" rtlCol="0">
            <a:spAutoFit/>
          </a:bodyPr>
          <a:lstStyle/>
          <a:p>
            <a:r>
              <a:rPr lang="en-US" dirty="0"/>
              <a:t>4</a:t>
            </a:r>
            <a:endParaRPr lang="en-US" dirty="0"/>
          </a:p>
        </p:txBody>
      </p:sp>
      <mc:AlternateContent xmlns:mc="http://schemas.openxmlformats.org/markup-compatibility/2006" xmlns:p14="http://schemas.microsoft.com/office/powerpoint/2010/main">
        <mc:Choice Requires="p14">
          <p:contentPart r:id="rId12" p14:bwMode="auto">
            <p14:nvContentPartPr>
              <p14:cNvPr id="40" name="Ink 39"/>
              <p14:cNvContentPartPr/>
              <p14:nvPr/>
            </p14:nvContentPartPr>
            <p14:xfrm>
              <a:off x="6050575" y="3041834"/>
              <a:ext cx="119520" cy="245520"/>
            </p14:xfrm>
          </p:contentPart>
        </mc:Choice>
        <mc:Fallback xmlns="">
          <p:pic>
            <p:nvPicPr>
              <p:cNvPr id="40" name="Ink 39"/>
            </p:nvPicPr>
            <p:blipFill>
              <a:blip r:embed="rId13"/>
            </p:blipFill>
            <p:spPr>
              <a:xfrm>
                <a:off x="6050575" y="3041834"/>
                <a:ext cx="119520" cy="24552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41" name="Ink 40"/>
              <p14:cNvContentPartPr/>
              <p14:nvPr/>
            </p14:nvContentPartPr>
            <p14:xfrm>
              <a:off x="9415135" y="4927514"/>
              <a:ext cx="142920" cy="274680"/>
            </p14:xfrm>
          </p:contentPart>
        </mc:Choice>
        <mc:Fallback xmlns="">
          <p:pic>
            <p:nvPicPr>
              <p:cNvPr id="41" name="Ink 40"/>
            </p:nvPicPr>
            <p:blipFill>
              <a:blip r:embed="rId15"/>
            </p:blipFill>
            <p:spPr>
              <a:xfrm>
                <a:off x="9415135" y="4927514"/>
                <a:ext cx="142920" cy="27468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3" name="Ink 2"/>
              <p14:cNvContentPartPr/>
              <p14:nvPr/>
            </p14:nvContentPartPr>
            <p14:xfrm>
              <a:off x="3816055" y="687434"/>
              <a:ext cx="211680" cy="163080"/>
            </p14:xfrm>
          </p:contentPart>
        </mc:Choice>
        <mc:Fallback xmlns="">
          <p:pic>
            <p:nvPicPr>
              <p:cNvPr id="3" name="Ink 2"/>
            </p:nvPicPr>
            <p:blipFill>
              <a:blip r:embed="rId17"/>
            </p:blipFill>
            <p:spPr>
              <a:xfrm>
                <a:off x="3816055" y="687434"/>
                <a:ext cx="211680" cy="163080"/>
              </a:xfrm>
              <a:prstGeom prst="rect"/>
            </p:spPr>
          </p:pic>
        </mc:Fallback>
      </mc:AlternateContent>
      <p:sp>
        <p:nvSpPr>
          <p:cNvPr id="5" name="TextBox 4"/>
          <p:cNvSpPr txBox="1"/>
          <p:nvPr/>
        </p:nvSpPr>
        <p:spPr>
          <a:xfrm>
            <a:off x="4059311" y="554112"/>
            <a:ext cx="301686" cy="369332"/>
          </a:xfrm>
          <a:prstGeom prst="rect">
            <a:avLst/>
          </a:prstGeom>
          <a:noFill/>
        </p:spPr>
        <p:txBody>
          <a:bodyPr wrap="none" rtlCol="0">
            <a:spAutoFit/>
          </a:bodyPr>
          <a:lstStyle/>
          <a:p>
            <a:r>
              <a:rPr lang="en-US" dirty="0"/>
              <a:t>1</a:t>
            </a:r>
            <a:endParaRPr lang="en-US" dirty="0"/>
          </a:p>
        </p:txBody>
      </p:sp>
      <p:sp>
        <p:nvSpPr>
          <p:cNvPr id="6" name="TextBox 5"/>
          <p:cNvSpPr txBox="1"/>
          <p:nvPr/>
        </p:nvSpPr>
        <p:spPr>
          <a:xfrm>
            <a:off x="8553687" y="425569"/>
            <a:ext cx="301686" cy="369332"/>
          </a:xfrm>
          <a:prstGeom prst="rect">
            <a:avLst/>
          </a:prstGeom>
          <a:noFill/>
        </p:spPr>
        <p:txBody>
          <a:bodyPr wrap="none" rtlCol="0">
            <a:spAutoFit/>
          </a:bodyPr>
          <a:lstStyle/>
          <a:p>
            <a:r>
              <a:rPr lang="en-US" dirty="0"/>
              <a:t>0</a:t>
            </a:r>
            <a:endParaRPr lang="en-US" dirty="0"/>
          </a:p>
        </p:txBody>
      </p:sp>
      <mc:AlternateContent xmlns:mc="http://schemas.openxmlformats.org/markup-compatibility/2006" xmlns:p14="http://schemas.microsoft.com/office/powerpoint/2010/main">
        <mc:Choice Requires="p14">
          <p:contentPart r:id="rId18" p14:bwMode="auto">
            <p14:nvContentPartPr>
              <p14:cNvPr id="13" name="Ink 12"/>
              <p14:cNvContentPartPr/>
              <p14:nvPr/>
            </p14:nvContentPartPr>
            <p14:xfrm>
              <a:off x="10654615" y="2093954"/>
              <a:ext cx="360" cy="360"/>
            </p14:xfrm>
          </p:contentPart>
        </mc:Choice>
        <mc:Fallback xmlns="">
          <p:pic>
            <p:nvPicPr>
              <p:cNvPr id="13" name="Ink 12"/>
            </p:nvPicPr>
            <p:blipFill>
              <a:blip r:embed="rId19"/>
            </p:blipFill>
            <p:spPr>
              <a:xfrm>
                <a:off x="10654615" y="2093954"/>
                <a:ext cx="360" cy="36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5" name="Ink 14"/>
              <p14:cNvContentPartPr/>
              <p14:nvPr/>
            </p14:nvContentPartPr>
            <p14:xfrm>
              <a:off x="8385895" y="414914"/>
              <a:ext cx="128520" cy="290520"/>
            </p14:xfrm>
          </p:contentPart>
        </mc:Choice>
        <mc:Fallback xmlns="">
          <p:pic>
            <p:nvPicPr>
              <p:cNvPr id="15" name="Ink 14"/>
            </p:nvPicPr>
            <p:blipFill>
              <a:blip r:embed="rId21"/>
            </p:blipFill>
            <p:spPr>
              <a:xfrm>
                <a:off x="8385895" y="414914"/>
                <a:ext cx="128520" cy="290520"/>
              </a:xfrm>
              <a:prstGeom prst="rect"/>
            </p:spPr>
          </p:pic>
        </mc:Fallback>
      </mc:AlternateContent>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COMPLEXITY</a:t>
            </a:r>
            <a:endParaRPr lang="en-US" dirty="0"/>
          </a:p>
        </p:txBody>
      </p:sp>
      <p:sp>
        <p:nvSpPr>
          <p:cNvPr id="3" name="Content Placeholder 2"/>
          <p:cNvSpPr>
            <a:spLocks noGrp="1"/>
          </p:cNvSpPr>
          <p:nvPr>
            <p:ph idx="1"/>
          </p:nvPr>
        </p:nvSpPr>
        <p:spPr/>
        <p:txBody>
          <a:bodyPr/>
          <a:lstStyle/>
          <a:p>
            <a:r>
              <a:rPr lang="en-US" dirty="0"/>
              <a:t>O ( E (|V|-1)) or O( E.V)  or O(n2)</a:t>
            </a:r>
            <a:endParaRPr lang="en-US" dirty="0"/>
          </a:p>
          <a:p>
            <a:endParaRPr lang="en-US" dirty="0"/>
          </a:p>
          <a:p>
            <a:endParaRPr lang="en-US" dirty="0"/>
          </a:p>
          <a:p>
            <a:r>
              <a:rPr lang="en-US" dirty="0"/>
              <a:t>In case of complete graph edges are V (V-1) /2</a:t>
            </a:r>
            <a:endParaRPr lang="en-US" dirty="0"/>
          </a:p>
          <a:p>
            <a:pPr marL="0" indent="0">
              <a:buNone/>
            </a:pPr>
            <a:r>
              <a:rPr lang="en-GB" dirty="0"/>
              <a:t>S</a:t>
            </a:r>
            <a:r>
              <a:rPr lang="en-US" dirty="0"/>
              <a:t>o</a:t>
            </a:r>
            <a:endParaRPr lang="en-US" dirty="0"/>
          </a:p>
          <a:p>
            <a:r>
              <a:rPr lang="en-US" dirty="0"/>
              <a:t>O n (n-1)/2 * ( n-1) or O (n3)</a:t>
            </a:r>
            <a:endParaRPr lang="en-US" dirty="0"/>
          </a:p>
        </p:txBody>
      </p:sp>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Drawback</a:t>
            </a:r>
            <a:endParaRPr lang="en-US" dirty="0"/>
          </a:p>
        </p:txBody>
      </p:sp>
      <p:sp>
        <p:nvSpPr>
          <p:cNvPr id="3" name="Content Placeholder 2"/>
          <p:cNvSpPr>
            <a:spLocks noGrp="1"/>
          </p:cNvSpPr>
          <p:nvPr>
            <p:ph idx="1"/>
          </p:nvPr>
        </p:nvSpPr>
        <p:spPr/>
        <p:txBody>
          <a:bodyPr/>
          <a:lstStyle/>
          <a:p>
            <a:r>
              <a:rPr lang="en-US" dirty="0"/>
              <a:t>Bellman Ford will not work a graph contains any negative weight cycle.</a:t>
            </a:r>
            <a:endParaRPr lang="en-US" dirty="0"/>
          </a:p>
          <a:p>
            <a:endParaRPr lang="en-US" dirty="0"/>
          </a:p>
        </p:txBody>
      </p:sp>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a:spLocks noGrp="1" noRot="1" noChangeAspect="1" noMove="1" noResize="1" noEditPoints="1" noAdjustHandles="1" noChangeArrowheads="1" noChangeShapeType="1" noTextEdit="1"/>
          </p:cNvSpPr>
          <p:nvPr/>
        </p:nvSpPr>
        <p:spPr>
          <a:xfrm>
            <a:off x="3048" y="1084747"/>
            <a:ext cx="12188952" cy="3294207"/>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Grp="1" noRot="1" noChangeAspect="1" noMove="1" noResize="1" noEditPoints="1" noAdjustHandles="1" noChangeArrowheads="1" noChangeShapeType="1" noCrop="1"/>
          </p:cNvPicPr>
          <p:nvPr/>
        </p:nvPicPr>
        <p:blipFill>
          <a:blip r:embed="rId1">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5" name="Title 4"/>
          <p:cNvSpPr>
            <a:spLocks noGrp="1"/>
          </p:cNvSpPr>
          <p:nvPr>
            <p:ph type="title"/>
          </p:nvPr>
        </p:nvSpPr>
        <p:spPr>
          <a:xfrm>
            <a:off x="753925" y="2076450"/>
            <a:ext cx="10684151" cy="1345134"/>
          </a:xfrm>
        </p:spPr>
        <p:txBody>
          <a:bodyPr vert="horz" lIns="91440" tIns="45720" rIns="91440" bIns="45720" rtlCol="0" anchor="ctr">
            <a:normAutofit/>
          </a:bodyPr>
          <a:lstStyle/>
          <a:p>
            <a:pPr algn="ctr"/>
            <a:r>
              <a:rPr lang="en-US" sz="5600" kern="1200" dirty="0">
                <a:solidFill>
                  <a:srgbClr val="FFFFFF"/>
                </a:solidFill>
                <a:latin typeface="+mj-lt"/>
                <a:ea typeface="+mj-ea"/>
                <a:cs typeface="+mj-cs"/>
              </a:rPr>
              <a:t>0 / 1 Knapsack Problem </a:t>
            </a:r>
            <a:endParaRPr lang="en-US" sz="5600" kern="1200" dirty="0">
              <a:solidFill>
                <a:srgbClr val="FFFFFF"/>
              </a:solidFill>
              <a:latin typeface="+mj-lt"/>
              <a:ea typeface="+mj-ea"/>
              <a:cs typeface="+mj-cs"/>
            </a:endParaRPr>
          </a:p>
        </p:txBody>
      </p:sp>
      <p:sp>
        <p:nvSpPr>
          <p:cNvPr id="6" name="Text Placeholder 5"/>
          <p:cNvSpPr>
            <a:spLocks noGrp="1"/>
          </p:cNvSpPr>
          <p:nvPr>
            <p:ph type="body" idx="1"/>
          </p:nvPr>
        </p:nvSpPr>
        <p:spPr>
          <a:xfrm>
            <a:off x="1171575" y="4473360"/>
            <a:ext cx="9469211" cy="865639"/>
          </a:xfrm>
        </p:spPr>
        <p:txBody>
          <a:bodyPr vert="horz" lIns="91440" tIns="45720" rIns="91440" bIns="45720" rtlCol="0" anchor="ctr">
            <a:normAutofit/>
          </a:bodyPr>
          <a:lstStyle/>
          <a:p>
            <a:pPr algn="ctr"/>
            <a:endParaRPr lang="en-US" sz="2800" kern="1200">
              <a:solidFill>
                <a:srgbClr val="000000"/>
              </a:solidFill>
              <a:latin typeface="+mn-lt"/>
              <a:ea typeface="+mn-ea"/>
              <a:cs typeface="+mn-cs"/>
            </a:endParaRPr>
          </a:p>
        </p:txBody>
      </p:sp>
      <p:sp>
        <p:nvSpPr>
          <p:cNvPr id="4" name="Footer Placeholder 3"/>
          <p:cNvSpPr>
            <a:spLocks noGrp="1"/>
          </p:cNvSpPr>
          <p:nvPr>
            <p:ph type="ftr" sz="quarter" idx="11"/>
          </p:nvPr>
        </p:nvSpPr>
        <p:spPr>
          <a:xfrm>
            <a:off x="3215640" y="6223702"/>
            <a:ext cx="5760720" cy="314067"/>
          </a:xfrm>
        </p:spPr>
        <p:txBody>
          <a:bodyPr vert="horz" lIns="91440" tIns="45720" rIns="91440" bIns="45720" rtlCol="0" anchor="ctr">
            <a:normAutofit/>
          </a:bodyPr>
          <a:lstStyle/>
          <a:p>
            <a:pPr>
              <a:spcAft>
                <a:spcPts val="600"/>
              </a:spcAft>
            </a:pPr>
            <a:r>
              <a:rPr lang="en-US" sz="1000" kern="1200">
                <a:solidFill>
                  <a:srgbClr val="898989"/>
                </a:solidFill>
                <a:latin typeface="+mn-lt"/>
                <a:ea typeface="+mn-ea"/>
                <a:cs typeface="+mn-cs"/>
              </a:rPr>
              <a:t>Freaking out about how to teach virtually just as much as they are about the virus itself.</a:t>
            </a:r>
            <a:endParaRPr lang="en-US" sz="1000" kern="1200">
              <a:solidFill>
                <a:srgbClr val="898989"/>
              </a:solidFill>
              <a:latin typeface="+mn-lt"/>
              <a:ea typeface="+mn-ea"/>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a:spLocks noGrp="1" noRot="1" noChangeAspect="1" noMove="1" noResize="1" noEditPoints="1" noAdjustHandles="1" noChangeArrowheads="1" noChangeShapeType="1" noTextEdit="1"/>
          </p:cNvSpPr>
          <p:nvPr/>
        </p:nvSpPr>
        <p:spPr>
          <a:xfrm>
            <a:off x="3048" y="1084747"/>
            <a:ext cx="12188952" cy="3294207"/>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Grp="1" noRot="1" noChangeAspect="1" noMove="1" noResize="1" noEditPoints="1" noAdjustHandles="1" noChangeArrowheads="1" noChangeShapeType="1" noCrop="1"/>
          </p:cNvPicPr>
          <p:nvPr/>
        </p:nvPicPr>
        <p:blipFill>
          <a:blip r:embed="rId1">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p:cNvSpPr>
            <a:spLocks noGrp="1"/>
          </p:cNvSpPr>
          <p:nvPr>
            <p:ph type="title"/>
          </p:nvPr>
        </p:nvSpPr>
        <p:spPr>
          <a:xfrm>
            <a:off x="753925" y="2076450"/>
            <a:ext cx="10684151" cy="1345134"/>
          </a:xfrm>
        </p:spPr>
        <p:txBody>
          <a:bodyPr vert="horz" lIns="91440" tIns="45720" rIns="91440" bIns="45720" rtlCol="0" anchor="ctr">
            <a:normAutofit/>
          </a:bodyPr>
          <a:lstStyle/>
          <a:p>
            <a:pPr algn="ctr"/>
            <a:r>
              <a:rPr lang="en-US" sz="5600" kern="1200" dirty="0">
                <a:solidFill>
                  <a:srgbClr val="FFFFFF"/>
                </a:solidFill>
                <a:latin typeface="+mj-lt"/>
                <a:ea typeface="+mj-ea"/>
                <a:cs typeface="+mj-cs"/>
              </a:rPr>
              <a:t>Graph Traversal: BFS and DFS</a:t>
            </a:r>
            <a:endParaRPr lang="en-US" sz="5600" kern="1200" dirty="0">
              <a:solidFill>
                <a:srgbClr val="FFFFFF"/>
              </a:solidFill>
              <a:latin typeface="+mj-lt"/>
              <a:ea typeface="+mj-ea"/>
              <a:cs typeface="+mj-cs"/>
            </a:endParaRPr>
          </a:p>
        </p:txBody>
      </p:sp>
      <p:sp>
        <p:nvSpPr>
          <p:cNvPr id="4" name="Footer Placeholder 3"/>
          <p:cNvSpPr>
            <a:spLocks noGrp="1"/>
          </p:cNvSpPr>
          <p:nvPr>
            <p:ph type="ftr" sz="quarter" idx="11"/>
          </p:nvPr>
        </p:nvSpPr>
        <p:spPr>
          <a:xfrm>
            <a:off x="3215640" y="6223702"/>
            <a:ext cx="5760720" cy="314067"/>
          </a:xfrm>
        </p:spPr>
        <p:txBody>
          <a:bodyPr vert="horz" lIns="91440" tIns="45720" rIns="91440" bIns="45720" rtlCol="0" anchor="ctr">
            <a:normAutofit/>
          </a:bodyPr>
          <a:lstStyle/>
          <a:p>
            <a:pPr>
              <a:spcAft>
                <a:spcPts val="600"/>
              </a:spcAft>
            </a:pPr>
            <a:r>
              <a:rPr lang="en-US" sz="1000" kern="1200">
                <a:solidFill>
                  <a:srgbClr val="898989"/>
                </a:solidFill>
                <a:latin typeface="+mn-lt"/>
                <a:ea typeface="+mn-ea"/>
                <a:cs typeface="+mn-cs"/>
              </a:rPr>
              <a:t>Freaking out about how to teach virtually just as much as they are about the virus itself.</a:t>
            </a:r>
            <a:endParaRPr lang="en-US" sz="1000" kern="1200">
              <a:solidFill>
                <a:srgbClr val="898989"/>
              </a:solidFill>
              <a:latin typeface="+mn-lt"/>
              <a:ea typeface="+mn-ea"/>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Graph Search (traversal) </a:t>
            </a:r>
            <a:br>
              <a:rPr lang="en-GB" dirty="0"/>
            </a:br>
            <a:endParaRPr lang="en-US" dirty="0"/>
          </a:p>
        </p:txBody>
      </p:sp>
      <p:sp>
        <p:nvSpPr>
          <p:cNvPr id="3" name="Content Placeholder 2"/>
          <p:cNvSpPr>
            <a:spLocks noGrp="1"/>
          </p:cNvSpPr>
          <p:nvPr>
            <p:ph idx="1"/>
          </p:nvPr>
        </p:nvSpPr>
        <p:spPr/>
        <p:txBody>
          <a:bodyPr>
            <a:normAutofit/>
          </a:bodyPr>
          <a:lstStyle/>
          <a:p>
            <a:r>
              <a:rPr lang="en-GB" dirty="0"/>
              <a:t>How do we search a graph?</a:t>
            </a:r>
            <a:br>
              <a:rPr lang="en-GB" dirty="0"/>
            </a:br>
            <a:r>
              <a:rPr lang="en-GB" dirty="0"/>
              <a:t>– At a particular vertices, where shall we go next? </a:t>
            </a:r>
            <a:endParaRPr lang="en-GB" dirty="0"/>
          </a:p>
          <a:p>
            <a:r>
              <a:rPr lang="en-GB" dirty="0"/>
              <a:t>Two common framework: </a:t>
            </a:r>
            <a:endParaRPr lang="en-GB" dirty="0"/>
          </a:p>
          <a:p>
            <a:r>
              <a:rPr lang="en-GB" b="1" dirty="0"/>
              <a:t>the depth-first search (DFS) </a:t>
            </a:r>
            <a:endParaRPr lang="en-GB" dirty="0"/>
          </a:p>
          <a:p>
            <a:r>
              <a:rPr lang="en-GB" b="1" dirty="0"/>
              <a:t>the breadth-first search (BFS) and </a:t>
            </a:r>
            <a:endParaRPr lang="en-GB" dirty="0"/>
          </a:p>
          <a:p>
            <a:r>
              <a:rPr lang="en-GB" dirty="0"/>
              <a:t>In DFS, go as far as possible along a single path until reach a dead end (a vertex with no edge out or no </a:t>
            </a:r>
            <a:r>
              <a:rPr lang="en-GB" dirty="0" err="1"/>
              <a:t>neighbor</a:t>
            </a:r>
            <a:r>
              <a:rPr lang="en-GB" dirty="0"/>
              <a:t> unexplored) then backtrack </a:t>
            </a:r>
            <a:endParaRPr lang="en-GB" dirty="0"/>
          </a:p>
          <a:p>
            <a:r>
              <a:rPr lang="en-GB" dirty="0"/>
              <a:t>In BFS, one explore a graph level by level away (explore all </a:t>
            </a:r>
            <a:r>
              <a:rPr lang="en-GB" dirty="0" err="1"/>
              <a:t>neighbors</a:t>
            </a:r>
            <a:r>
              <a:rPr lang="en-GB" dirty="0"/>
              <a:t> first and then move on) </a:t>
            </a:r>
            <a:endParaRPr lang="en-GB" dirty="0"/>
          </a:p>
          <a:p>
            <a:endParaRPr lang="en-US" dirty="0"/>
          </a:p>
        </p:txBody>
      </p:sp>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pPr marL="514350" indent="-514350">
              <a:buFont typeface="+mj-lt"/>
              <a:buAutoNum type="arabicPeriod"/>
            </a:pPr>
            <a:r>
              <a:rPr lang="en-US" dirty="0"/>
              <a:t>Visiting a vertex</a:t>
            </a:r>
            <a:endParaRPr lang="en-US" dirty="0"/>
          </a:p>
          <a:p>
            <a:pPr marL="514350" indent="-514350">
              <a:buFont typeface="+mj-lt"/>
              <a:buAutoNum type="arabicPeriod"/>
            </a:pPr>
            <a:r>
              <a:rPr lang="en-US" dirty="0"/>
              <a:t>Exploration of vertex</a:t>
            </a:r>
            <a:endParaRPr lang="en-US" dirty="0"/>
          </a:p>
        </p:txBody>
      </p:sp>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b="1" dirty="0"/>
              <a:t>Breadth First Search </a:t>
            </a:r>
            <a:br>
              <a:rPr lang="en-GB" dirty="0"/>
            </a:br>
            <a:endParaRPr lang="en-US" dirty="0"/>
          </a:p>
        </p:txBody>
      </p:sp>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BFS</a:t>
            </a:r>
            <a:endParaRPr lang="en-US" dirty="0"/>
          </a:p>
        </p:txBody>
      </p:sp>
      <p:sp>
        <p:nvSpPr>
          <p:cNvPr id="6" name="Content Placeholder 5"/>
          <p:cNvSpPr>
            <a:spLocks noGrp="1"/>
          </p:cNvSpPr>
          <p:nvPr>
            <p:ph idx="1"/>
          </p:nvPr>
        </p:nvSpPr>
        <p:spPr/>
        <p:txBody>
          <a:bodyPr>
            <a:normAutofit lnSpcReduction="10000"/>
          </a:bodyPr>
          <a:lstStyle/>
          <a:p>
            <a:r>
              <a:rPr lang="en-GB" dirty="0"/>
              <a:t>Given a graph G=(V, E) and a distinguished source vertex </a:t>
            </a:r>
            <a:r>
              <a:rPr lang="en-GB" b="1" dirty="0"/>
              <a:t>s</a:t>
            </a:r>
            <a:r>
              <a:rPr lang="en-GB" dirty="0"/>
              <a:t>. Breadth first search systematically explores the edges of graph </a:t>
            </a:r>
            <a:r>
              <a:rPr lang="en-GB" b="1" dirty="0"/>
              <a:t>G </a:t>
            </a:r>
            <a:r>
              <a:rPr lang="en-GB" dirty="0"/>
              <a:t>to discover every vertex that is reachable from </a:t>
            </a:r>
            <a:r>
              <a:rPr lang="en-GB" b="1" dirty="0"/>
              <a:t>s</a:t>
            </a:r>
            <a:r>
              <a:rPr lang="en-GB" dirty="0"/>
              <a:t>. </a:t>
            </a:r>
            <a:endParaRPr lang="en-GB" dirty="0"/>
          </a:p>
          <a:p>
            <a:r>
              <a:rPr lang="en-GB" b="1" dirty="0"/>
              <a:t>The algorithm finds the distance of each vertex from the source vertex. </a:t>
            </a:r>
            <a:r>
              <a:rPr lang="en-GB" dirty="0"/>
              <a:t>If finds the minimum distance (smallest number of edges) from source </a:t>
            </a:r>
            <a:r>
              <a:rPr lang="en-GB" b="1" dirty="0"/>
              <a:t>s </a:t>
            </a:r>
            <a:r>
              <a:rPr lang="en-GB" dirty="0"/>
              <a:t>to each reachable vertex. </a:t>
            </a:r>
            <a:endParaRPr lang="en-GB" dirty="0"/>
          </a:p>
          <a:p>
            <a:r>
              <a:rPr lang="en-GB" dirty="0"/>
              <a:t>It also produces a breadth first tree with root </a:t>
            </a:r>
            <a:r>
              <a:rPr lang="en-GB" b="1" dirty="0"/>
              <a:t>s </a:t>
            </a:r>
            <a:r>
              <a:rPr lang="en-GB" dirty="0"/>
              <a:t>that contains all reachable vertices. </a:t>
            </a:r>
            <a:endParaRPr lang="en-GB" dirty="0"/>
          </a:p>
          <a:p>
            <a:r>
              <a:rPr lang="en-GB" dirty="0"/>
              <a:t>Breadth first search is so named because the algorithm discovers all vertices at distance </a:t>
            </a:r>
            <a:r>
              <a:rPr lang="en-GB" b="1" dirty="0"/>
              <a:t>k </a:t>
            </a:r>
            <a:r>
              <a:rPr lang="en-GB" dirty="0"/>
              <a:t>from </a:t>
            </a:r>
            <a:r>
              <a:rPr lang="en-GB" b="1" dirty="0"/>
              <a:t>s </a:t>
            </a:r>
            <a:r>
              <a:rPr lang="en-GB" dirty="0"/>
              <a:t>before discovering any vertices at distance </a:t>
            </a:r>
            <a:r>
              <a:rPr lang="en-GB" b="1" dirty="0"/>
              <a:t>k+1 </a:t>
            </a:r>
            <a:endParaRPr lang="en-GB" dirty="0"/>
          </a:p>
          <a:p>
            <a:endParaRPr lang="en-US" dirty="0"/>
          </a:p>
        </p:txBody>
      </p:sp>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
        <p:nvSpPr>
          <p:cNvPr id="7" name="Oval 6"/>
          <p:cNvSpPr/>
          <p:nvPr/>
        </p:nvSpPr>
        <p:spPr>
          <a:xfrm>
            <a:off x="1400629" y="936926"/>
            <a:ext cx="1110342" cy="132556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A</a:t>
            </a:r>
            <a:endParaRPr lang="en-US" dirty="0">
              <a:solidFill>
                <a:schemeClr val="tx1"/>
              </a:solidFill>
            </a:endParaRPr>
          </a:p>
        </p:txBody>
      </p:sp>
      <p:sp>
        <p:nvSpPr>
          <p:cNvPr id="8" name="Oval 7"/>
          <p:cNvSpPr/>
          <p:nvPr/>
        </p:nvSpPr>
        <p:spPr>
          <a:xfrm>
            <a:off x="1400629" y="3269949"/>
            <a:ext cx="1110342" cy="132556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D</a:t>
            </a:r>
            <a:endParaRPr lang="en-US" b="1" dirty="0">
              <a:solidFill>
                <a:schemeClr val="tx1"/>
              </a:solidFill>
            </a:endParaRPr>
          </a:p>
        </p:txBody>
      </p:sp>
      <p:sp>
        <p:nvSpPr>
          <p:cNvPr id="9" name="Oval 8"/>
          <p:cNvSpPr/>
          <p:nvPr/>
        </p:nvSpPr>
        <p:spPr>
          <a:xfrm>
            <a:off x="5540829" y="294056"/>
            <a:ext cx="1110342" cy="132556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B</a:t>
            </a:r>
            <a:endParaRPr lang="en-US" dirty="0">
              <a:solidFill>
                <a:schemeClr val="tx1"/>
              </a:solidFill>
            </a:endParaRPr>
          </a:p>
        </p:txBody>
      </p:sp>
      <p:sp>
        <p:nvSpPr>
          <p:cNvPr id="10" name="Oval 9"/>
          <p:cNvSpPr/>
          <p:nvPr/>
        </p:nvSpPr>
        <p:spPr>
          <a:xfrm>
            <a:off x="4519991" y="3198529"/>
            <a:ext cx="1110342" cy="132556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C</a:t>
            </a:r>
            <a:endParaRPr lang="en-US" b="1" dirty="0">
              <a:solidFill>
                <a:schemeClr val="tx1"/>
              </a:solidFill>
            </a:endParaRPr>
          </a:p>
        </p:txBody>
      </p:sp>
      <p:sp>
        <p:nvSpPr>
          <p:cNvPr id="11" name="Oval 10"/>
          <p:cNvSpPr/>
          <p:nvPr/>
        </p:nvSpPr>
        <p:spPr>
          <a:xfrm>
            <a:off x="5779104" y="5153490"/>
            <a:ext cx="1110342" cy="132556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E</a:t>
            </a:r>
            <a:endParaRPr lang="en-US" b="1" dirty="0">
              <a:solidFill>
                <a:schemeClr val="tx1"/>
              </a:solidFill>
            </a:endParaRPr>
          </a:p>
        </p:txBody>
      </p:sp>
      <p:sp>
        <p:nvSpPr>
          <p:cNvPr id="12" name="Oval 11"/>
          <p:cNvSpPr/>
          <p:nvPr/>
        </p:nvSpPr>
        <p:spPr>
          <a:xfrm>
            <a:off x="7598229" y="3156196"/>
            <a:ext cx="1110342" cy="132556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G</a:t>
            </a:r>
            <a:endParaRPr lang="en-US" b="1" dirty="0">
              <a:solidFill>
                <a:schemeClr val="tx1"/>
              </a:solidFill>
            </a:endParaRPr>
          </a:p>
        </p:txBody>
      </p:sp>
      <p:sp>
        <p:nvSpPr>
          <p:cNvPr id="13" name="Oval 12"/>
          <p:cNvSpPr/>
          <p:nvPr/>
        </p:nvSpPr>
        <p:spPr>
          <a:xfrm>
            <a:off x="7960481" y="936925"/>
            <a:ext cx="1110342" cy="132556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F</a:t>
            </a:r>
            <a:endParaRPr lang="en-US" b="1" dirty="0">
              <a:solidFill>
                <a:schemeClr val="tx1"/>
              </a:solidFill>
            </a:endParaRPr>
          </a:p>
        </p:txBody>
      </p:sp>
      <p:cxnSp>
        <p:nvCxnSpPr>
          <p:cNvPr id="15" name="Straight Connector 14"/>
          <p:cNvCxnSpPr>
            <a:stCxn id="7" idx="6"/>
            <a:endCxn id="9" idx="2"/>
          </p:cNvCxnSpPr>
          <p:nvPr/>
        </p:nvCxnSpPr>
        <p:spPr>
          <a:xfrm flipV="1">
            <a:off x="2510971" y="956838"/>
            <a:ext cx="3029858" cy="6428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4"/>
            <a:endCxn id="8" idx="0"/>
          </p:cNvCxnSpPr>
          <p:nvPr/>
        </p:nvCxnSpPr>
        <p:spPr>
          <a:xfrm>
            <a:off x="1955800" y="2262489"/>
            <a:ext cx="0" cy="10074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6"/>
            <a:endCxn id="10" idx="2"/>
          </p:cNvCxnSpPr>
          <p:nvPr/>
        </p:nvCxnSpPr>
        <p:spPr>
          <a:xfrm flipV="1">
            <a:off x="2510971" y="3861311"/>
            <a:ext cx="2009020" cy="714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7"/>
            <a:endCxn id="9" idx="4"/>
          </p:cNvCxnSpPr>
          <p:nvPr/>
        </p:nvCxnSpPr>
        <p:spPr>
          <a:xfrm flipV="1">
            <a:off x="5467727" y="1619619"/>
            <a:ext cx="628273" cy="177303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8" idx="7"/>
            <a:endCxn id="9" idx="3"/>
          </p:cNvCxnSpPr>
          <p:nvPr/>
        </p:nvCxnSpPr>
        <p:spPr>
          <a:xfrm flipV="1">
            <a:off x="2348365" y="1425495"/>
            <a:ext cx="3355070" cy="203857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endCxn id="10" idx="5"/>
          </p:cNvCxnSpPr>
          <p:nvPr/>
        </p:nvCxnSpPr>
        <p:spPr>
          <a:xfrm flipH="1" flipV="1">
            <a:off x="5467727" y="4329968"/>
            <a:ext cx="628273" cy="894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8" idx="5"/>
            <a:endCxn id="11" idx="2"/>
          </p:cNvCxnSpPr>
          <p:nvPr/>
        </p:nvCxnSpPr>
        <p:spPr>
          <a:xfrm>
            <a:off x="2348365" y="4401388"/>
            <a:ext cx="3430739" cy="141488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0" idx="6"/>
            <a:endCxn id="13" idx="3"/>
          </p:cNvCxnSpPr>
          <p:nvPr/>
        </p:nvCxnSpPr>
        <p:spPr>
          <a:xfrm flipV="1">
            <a:off x="5630333" y="2068364"/>
            <a:ext cx="2492754" cy="17929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9" idx="6"/>
            <a:endCxn id="13" idx="1"/>
          </p:cNvCxnSpPr>
          <p:nvPr/>
        </p:nvCxnSpPr>
        <p:spPr>
          <a:xfrm>
            <a:off x="6651171" y="956838"/>
            <a:ext cx="1471916" cy="174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9" idx="5"/>
            <a:endCxn id="12" idx="1"/>
          </p:cNvCxnSpPr>
          <p:nvPr/>
        </p:nvCxnSpPr>
        <p:spPr>
          <a:xfrm>
            <a:off x="6488565" y="1425495"/>
            <a:ext cx="1272270" cy="19248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1" idx="7"/>
            <a:endCxn id="12" idx="3"/>
          </p:cNvCxnSpPr>
          <p:nvPr/>
        </p:nvCxnSpPr>
        <p:spPr>
          <a:xfrm flipV="1">
            <a:off x="6726840" y="4287635"/>
            <a:ext cx="1033995" cy="10599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BFS</a:t>
            </a:r>
            <a:endParaRPr lang="en-US" dirty="0"/>
          </a:p>
        </p:txBody>
      </p:sp>
      <p:sp>
        <p:nvSpPr>
          <p:cNvPr id="3" name="Content Placeholder 2"/>
          <p:cNvSpPr>
            <a:spLocks noGrp="1"/>
          </p:cNvSpPr>
          <p:nvPr>
            <p:ph idx="1"/>
          </p:nvPr>
        </p:nvSpPr>
        <p:spPr/>
        <p:txBody>
          <a:bodyPr/>
          <a:lstStyle/>
          <a:p>
            <a:pPr marL="0" indent="0">
              <a:buNone/>
            </a:pPr>
            <a:r>
              <a:rPr lang="en-US" dirty="0"/>
              <a:t>Queue : A B D C F G E</a:t>
            </a:r>
            <a:endParaRPr lang="en-US" dirty="0"/>
          </a:p>
          <a:p>
            <a:pPr marL="0" indent="0">
              <a:buNone/>
            </a:pPr>
            <a:endParaRPr lang="en-US" dirty="0"/>
          </a:p>
          <a:p>
            <a:pPr marL="0" indent="0">
              <a:buNone/>
            </a:pPr>
            <a:r>
              <a:rPr lang="en-US" dirty="0"/>
              <a:t>Result:    A B D C F G E</a:t>
            </a: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BFS: Time Complexity </a:t>
            </a:r>
            <a:br>
              <a:rPr lang="en-GB" dirty="0"/>
            </a:br>
            <a:endParaRPr lang="en-US" dirty="0"/>
          </a:p>
        </p:txBody>
      </p:sp>
      <p:sp>
        <p:nvSpPr>
          <p:cNvPr id="3" name="Content Placeholder 2"/>
          <p:cNvSpPr>
            <a:spLocks noGrp="1"/>
          </p:cNvSpPr>
          <p:nvPr>
            <p:ph idx="1"/>
          </p:nvPr>
        </p:nvSpPr>
        <p:spPr/>
        <p:txBody>
          <a:bodyPr/>
          <a:lstStyle/>
          <a:p>
            <a:r>
              <a:rPr lang="en-GB" dirty="0"/>
              <a:t>Queuing time is O(V) and scanning all edges requires O(E) </a:t>
            </a:r>
            <a:endParaRPr lang="en-GB" dirty="0"/>
          </a:p>
          <a:p>
            <a:r>
              <a:rPr lang="en-GB" dirty="0"/>
              <a:t>Overhead for initialization is O (V) So, total running time is O(V+E) </a:t>
            </a:r>
            <a:endParaRPr lang="en-GB" dirty="0"/>
          </a:p>
          <a:p>
            <a:endParaRPr lang="en-US" dirty="0"/>
          </a:p>
        </p:txBody>
      </p:sp>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nvSpPr>
        <p:spPr>
          <a:xfrm>
            <a:off x="3048" y="1084747"/>
            <a:ext cx="12188952"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Grp="1" noRot="1" noChangeAspect="1" noMove="1" noResize="1" noEditPoints="1" noAdjustHandles="1" noChangeArrowheads="1" noChangeShapeType="1" noCrop="1"/>
          </p:cNvPicPr>
          <p:nvPr/>
        </p:nvPicPr>
        <p:blipFill>
          <a:blip r:embed="rId1">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5" name="Title 4"/>
          <p:cNvSpPr>
            <a:spLocks noGrp="1"/>
          </p:cNvSpPr>
          <p:nvPr>
            <p:ph type="title"/>
          </p:nvPr>
        </p:nvSpPr>
        <p:spPr>
          <a:xfrm>
            <a:off x="753925" y="2076450"/>
            <a:ext cx="10684151" cy="1345134"/>
          </a:xfrm>
        </p:spPr>
        <p:txBody>
          <a:bodyPr vert="horz" lIns="91440" tIns="45720" rIns="91440" bIns="45720" rtlCol="0" anchor="ctr">
            <a:normAutofit/>
          </a:bodyPr>
          <a:lstStyle/>
          <a:p>
            <a:pPr algn="ctr"/>
            <a:r>
              <a:rPr lang="en-US" sz="4300" b="1" kern="1200">
                <a:solidFill>
                  <a:srgbClr val="FFFFFF"/>
                </a:solidFill>
                <a:latin typeface="+mj-lt"/>
                <a:ea typeface="+mj-ea"/>
                <a:cs typeface="+mj-cs"/>
              </a:rPr>
              <a:t>Depth First Search </a:t>
            </a:r>
            <a:br>
              <a:rPr lang="en-US" sz="4300" kern="1200">
                <a:solidFill>
                  <a:srgbClr val="FFFFFF"/>
                </a:solidFill>
                <a:latin typeface="+mj-lt"/>
                <a:ea typeface="+mj-ea"/>
                <a:cs typeface="+mj-cs"/>
              </a:rPr>
            </a:br>
            <a:endParaRPr lang="en-US" sz="4300" kern="1200">
              <a:solidFill>
                <a:srgbClr val="FFFFFF"/>
              </a:solidFill>
              <a:latin typeface="+mj-lt"/>
              <a:ea typeface="+mj-ea"/>
              <a:cs typeface="+mj-cs"/>
            </a:endParaRPr>
          </a:p>
        </p:txBody>
      </p:sp>
      <p:sp>
        <p:nvSpPr>
          <p:cNvPr id="4" name="Footer Placeholder 3"/>
          <p:cNvSpPr>
            <a:spLocks noGrp="1"/>
          </p:cNvSpPr>
          <p:nvPr>
            <p:ph type="ftr" sz="quarter" idx="11"/>
          </p:nvPr>
        </p:nvSpPr>
        <p:spPr>
          <a:xfrm>
            <a:off x="3215640" y="6223702"/>
            <a:ext cx="5760720" cy="314067"/>
          </a:xfrm>
        </p:spPr>
        <p:txBody>
          <a:bodyPr vert="horz" lIns="91440" tIns="45720" rIns="91440" bIns="45720" rtlCol="0" anchor="ctr">
            <a:normAutofit/>
          </a:bodyPr>
          <a:lstStyle/>
          <a:p>
            <a:pPr>
              <a:spcAft>
                <a:spcPts val="600"/>
              </a:spcAft>
            </a:pPr>
            <a:r>
              <a:rPr lang="en-US" sz="1000" kern="1200">
                <a:solidFill>
                  <a:srgbClr val="898989"/>
                </a:solidFill>
                <a:latin typeface="+mn-lt"/>
                <a:ea typeface="+mn-ea"/>
                <a:cs typeface="+mn-cs"/>
              </a:rPr>
              <a:t>Freaking out about how to teach virtually just as much as they are about the virus itself.</a:t>
            </a:r>
            <a:endParaRPr lang="en-US" sz="1000" kern="1200">
              <a:solidFill>
                <a:srgbClr val="898989"/>
              </a:solidFill>
              <a:latin typeface="+mn-lt"/>
              <a:ea typeface="+mn-ea"/>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Depth First Search </a:t>
            </a:r>
            <a:br>
              <a:rPr lang="en-GB" dirty="0"/>
            </a:br>
            <a:endParaRPr lang="en-US" dirty="0"/>
          </a:p>
        </p:txBody>
      </p:sp>
      <p:sp>
        <p:nvSpPr>
          <p:cNvPr id="3" name="Content Placeholder 2"/>
          <p:cNvSpPr>
            <a:spLocks noGrp="1"/>
          </p:cNvSpPr>
          <p:nvPr>
            <p:ph idx="1"/>
          </p:nvPr>
        </p:nvSpPr>
        <p:spPr/>
        <p:txBody>
          <a:bodyPr/>
          <a:lstStyle/>
          <a:p>
            <a:r>
              <a:rPr lang="en-GB" dirty="0"/>
              <a:t>DFS, go as far as possible along a single path until it reaches a dead end (that is a vertex with no edge out or no </a:t>
            </a:r>
            <a:r>
              <a:rPr lang="en-GB" dirty="0" err="1"/>
              <a:t>neighbor</a:t>
            </a:r>
            <a:r>
              <a:rPr lang="en-GB" dirty="0"/>
              <a:t> unexplored) then backtrack </a:t>
            </a:r>
            <a:endParaRPr lang="en-GB" dirty="0"/>
          </a:p>
          <a:p>
            <a:r>
              <a:rPr lang="en-GB" dirty="0"/>
              <a:t>As the name implies the DFS search deeper in the graph whenever possible. DFS explores edges out of the most recently discovered vertex </a:t>
            </a:r>
            <a:r>
              <a:rPr lang="en-GB" b="1" dirty="0"/>
              <a:t>v </a:t>
            </a:r>
            <a:r>
              <a:rPr lang="en-GB" dirty="0"/>
              <a:t>that still has unexplored edges leaving it. Once all of v’s edges have been explored, the search backtracks to explore edges leaving the vertex from which </a:t>
            </a:r>
            <a:r>
              <a:rPr lang="en-GB" b="1" dirty="0"/>
              <a:t>v </a:t>
            </a:r>
            <a:r>
              <a:rPr lang="en-GB" dirty="0"/>
              <a:t>was discovered. </a:t>
            </a:r>
            <a:endParaRPr lang="en-GB" dirty="0"/>
          </a:p>
          <a:p>
            <a:endParaRPr lang="en-US" dirty="0"/>
          </a:p>
        </p:txBody>
      </p:sp>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0-1 Knapsack Problem</a:t>
            </a:r>
            <a:endParaRPr lang="en-US" dirty="0"/>
          </a:p>
        </p:txBody>
      </p:sp>
      <p:sp>
        <p:nvSpPr>
          <p:cNvPr id="3" name="Content Placeholder 2"/>
          <p:cNvSpPr>
            <a:spLocks noGrp="1"/>
          </p:cNvSpPr>
          <p:nvPr>
            <p:ph idx="1"/>
          </p:nvPr>
        </p:nvSpPr>
        <p:spPr>
          <a:xfrm>
            <a:off x="838200" y="1457325"/>
            <a:ext cx="10515600" cy="4719638"/>
          </a:xfrm>
        </p:spPr>
        <p:txBody>
          <a:bodyPr>
            <a:normAutofit lnSpcReduction="10000"/>
          </a:bodyPr>
          <a:lstStyle/>
          <a:p>
            <a:pPr>
              <a:lnSpc>
                <a:spcPct val="100000"/>
              </a:lnSpc>
            </a:pPr>
            <a:r>
              <a:rPr lang="en-GB" dirty="0"/>
              <a:t>In </a:t>
            </a:r>
            <a:r>
              <a:rPr lang="en-GB" b="1" dirty="0"/>
              <a:t>0-1 Knapsack</a:t>
            </a:r>
            <a:r>
              <a:rPr lang="en-GB" dirty="0"/>
              <a:t>, items cannot be broken which means you should take the item as a whole or should leave it.</a:t>
            </a:r>
            <a:endParaRPr lang="en-GB" dirty="0"/>
          </a:p>
          <a:p>
            <a:pPr>
              <a:lnSpc>
                <a:spcPct val="150000"/>
              </a:lnSpc>
            </a:pPr>
            <a:r>
              <a:rPr lang="en-GB" dirty="0"/>
              <a:t>Given: A set S of n items, with each item </a:t>
            </a:r>
            <a:r>
              <a:rPr lang="en-GB" dirty="0" err="1"/>
              <a:t>i</a:t>
            </a:r>
            <a:r>
              <a:rPr lang="en-GB" dirty="0"/>
              <a:t> having </a:t>
            </a:r>
            <a:endParaRPr lang="en-GB" dirty="0"/>
          </a:p>
          <a:p>
            <a:pPr marL="457200" lvl="1" indent="0">
              <a:lnSpc>
                <a:spcPct val="100000"/>
              </a:lnSpc>
              <a:buNone/>
            </a:pPr>
            <a:r>
              <a:rPr lang="en-GB" dirty="0"/>
              <a:t>– </a:t>
            </a:r>
            <a:r>
              <a:rPr lang="en-GB" dirty="0" err="1"/>
              <a:t>wi</a:t>
            </a:r>
            <a:r>
              <a:rPr lang="en-GB" dirty="0"/>
              <a:t> - a positive weight</a:t>
            </a:r>
            <a:br>
              <a:rPr lang="en-GB" dirty="0"/>
            </a:br>
            <a:r>
              <a:rPr lang="en-GB" dirty="0"/>
              <a:t>– bi - a positive benefit (value) </a:t>
            </a:r>
            <a:endParaRPr lang="en-GB" dirty="0"/>
          </a:p>
          <a:p>
            <a:pPr>
              <a:lnSpc>
                <a:spcPct val="100000"/>
              </a:lnSpc>
            </a:pPr>
            <a:r>
              <a:rPr lang="en-GB" dirty="0"/>
              <a:t>Goal: Choose items with maximum total benefit but with weight at most W (weight of Knapsack). </a:t>
            </a:r>
            <a:endParaRPr lang="en-GB" dirty="0"/>
          </a:p>
          <a:p>
            <a:pPr>
              <a:lnSpc>
                <a:spcPct val="150000"/>
              </a:lnSpc>
            </a:pPr>
            <a:r>
              <a:rPr lang="en-GB" dirty="0"/>
              <a:t>Objective: maximize  </a:t>
            </a:r>
            <a:endParaRPr lang="en-GB" dirty="0"/>
          </a:p>
          <a:p>
            <a:pPr>
              <a:lnSpc>
                <a:spcPct val="150000"/>
              </a:lnSpc>
            </a:pPr>
            <a:r>
              <a:rPr lang="en-GB" dirty="0"/>
              <a:t>Constraint: Weight</a:t>
            </a:r>
            <a:endParaRPr lang="en-GB" dirty="0"/>
          </a:p>
          <a:p>
            <a:endParaRPr lang="en-GB" dirty="0"/>
          </a:p>
          <a:p>
            <a:endParaRPr lang="en-US" dirty="0"/>
          </a:p>
        </p:txBody>
      </p:sp>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
        <p:nvSpPr>
          <p:cNvPr id="7" name="Oval 6"/>
          <p:cNvSpPr/>
          <p:nvPr/>
        </p:nvSpPr>
        <p:spPr>
          <a:xfrm>
            <a:off x="1400629" y="936926"/>
            <a:ext cx="1110342" cy="132556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A</a:t>
            </a:r>
            <a:endParaRPr lang="en-US" dirty="0">
              <a:solidFill>
                <a:schemeClr val="tx1"/>
              </a:solidFill>
            </a:endParaRPr>
          </a:p>
        </p:txBody>
      </p:sp>
      <p:sp>
        <p:nvSpPr>
          <p:cNvPr id="8" name="Oval 7"/>
          <p:cNvSpPr/>
          <p:nvPr/>
        </p:nvSpPr>
        <p:spPr>
          <a:xfrm>
            <a:off x="1400629" y="3269949"/>
            <a:ext cx="1110342" cy="132556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D</a:t>
            </a:r>
            <a:endParaRPr lang="en-US" b="1" dirty="0">
              <a:solidFill>
                <a:schemeClr val="tx1"/>
              </a:solidFill>
            </a:endParaRPr>
          </a:p>
        </p:txBody>
      </p:sp>
      <p:sp>
        <p:nvSpPr>
          <p:cNvPr id="9" name="Oval 8"/>
          <p:cNvSpPr/>
          <p:nvPr/>
        </p:nvSpPr>
        <p:spPr>
          <a:xfrm>
            <a:off x="5540829" y="294056"/>
            <a:ext cx="1110342" cy="132556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B</a:t>
            </a:r>
            <a:endParaRPr lang="en-US" dirty="0">
              <a:solidFill>
                <a:schemeClr val="tx1"/>
              </a:solidFill>
            </a:endParaRPr>
          </a:p>
        </p:txBody>
      </p:sp>
      <p:sp>
        <p:nvSpPr>
          <p:cNvPr id="10" name="Oval 9"/>
          <p:cNvSpPr/>
          <p:nvPr/>
        </p:nvSpPr>
        <p:spPr>
          <a:xfrm>
            <a:off x="4519991" y="3198529"/>
            <a:ext cx="1110342" cy="132556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C</a:t>
            </a:r>
            <a:endParaRPr lang="en-US" b="1" dirty="0">
              <a:solidFill>
                <a:schemeClr val="tx1"/>
              </a:solidFill>
            </a:endParaRPr>
          </a:p>
        </p:txBody>
      </p:sp>
      <p:sp>
        <p:nvSpPr>
          <p:cNvPr id="11" name="Oval 10"/>
          <p:cNvSpPr/>
          <p:nvPr/>
        </p:nvSpPr>
        <p:spPr>
          <a:xfrm>
            <a:off x="5779104" y="5153490"/>
            <a:ext cx="1110342" cy="132556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E</a:t>
            </a:r>
            <a:endParaRPr lang="en-US" b="1" dirty="0">
              <a:solidFill>
                <a:schemeClr val="tx1"/>
              </a:solidFill>
            </a:endParaRPr>
          </a:p>
        </p:txBody>
      </p:sp>
      <p:sp>
        <p:nvSpPr>
          <p:cNvPr id="12" name="Oval 11"/>
          <p:cNvSpPr/>
          <p:nvPr/>
        </p:nvSpPr>
        <p:spPr>
          <a:xfrm>
            <a:off x="7598229" y="3156196"/>
            <a:ext cx="1110342" cy="132556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G</a:t>
            </a:r>
            <a:endParaRPr lang="en-US" b="1" dirty="0">
              <a:solidFill>
                <a:schemeClr val="tx1"/>
              </a:solidFill>
            </a:endParaRPr>
          </a:p>
        </p:txBody>
      </p:sp>
      <p:sp>
        <p:nvSpPr>
          <p:cNvPr id="13" name="Oval 12"/>
          <p:cNvSpPr/>
          <p:nvPr/>
        </p:nvSpPr>
        <p:spPr>
          <a:xfrm>
            <a:off x="7960481" y="936925"/>
            <a:ext cx="1110342" cy="132556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F</a:t>
            </a:r>
            <a:endParaRPr lang="en-US" b="1" dirty="0">
              <a:solidFill>
                <a:schemeClr val="tx1"/>
              </a:solidFill>
            </a:endParaRPr>
          </a:p>
        </p:txBody>
      </p:sp>
      <p:cxnSp>
        <p:nvCxnSpPr>
          <p:cNvPr id="15" name="Straight Connector 14"/>
          <p:cNvCxnSpPr>
            <a:stCxn id="7" idx="6"/>
            <a:endCxn id="9" idx="2"/>
          </p:cNvCxnSpPr>
          <p:nvPr/>
        </p:nvCxnSpPr>
        <p:spPr>
          <a:xfrm flipV="1">
            <a:off x="2510971" y="956838"/>
            <a:ext cx="3029858" cy="6428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4"/>
            <a:endCxn id="8" idx="0"/>
          </p:cNvCxnSpPr>
          <p:nvPr/>
        </p:nvCxnSpPr>
        <p:spPr>
          <a:xfrm>
            <a:off x="1955800" y="2262489"/>
            <a:ext cx="0" cy="10074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6"/>
            <a:endCxn id="10" idx="2"/>
          </p:cNvCxnSpPr>
          <p:nvPr/>
        </p:nvCxnSpPr>
        <p:spPr>
          <a:xfrm flipV="1">
            <a:off x="2510971" y="3861311"/>
            <a:ext cx="2009020" cy="714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7"/>
            <a:endCxn id="9" idx="4"/>
          </p:cNvCxnSpPr>
          <p:nvPr/>
        </p:nvCxnSpPr>
        <p:spPr>
          <a:xfrm flipV="1">
            <a:off x="5467727" y="1619619"/>
            <a:ext cx="628273" cy="177303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8" idx="7"/>
            <a:endCxn id="9" idx="3"/>
          </p:cNvCxnSpPr>
          <p:nvPr/>
        </p:nvCxnSpPr>
        <p:spPr>
          <a:xfrm flipV="1">
            <a:off x="2348365" y="1425495"/>
            <a:ext cx="3355070" cy="203857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endCxn id="10" idx="5"/>
          </p:cNvCxnSpPr>
          <p:nvPr/>
        </p:nvCxnSpPr>
        <p:spPr>
          <a:xfrm flipH="1" flipV="1">
            <a:off x="5467727" y="4329968"/>
            <a:ext cx="628273" cy="894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8" idx="5"/>
            <a:endCxn id="11" idx="2"/>
          </p:cNvCxnSpPr>
          <p:nvPr/>
        </p:nvCxnSpPr>
        <p:spPr>
          <a:xfrm>
            <a:off x="2348365" y="4401388"/>
            <a:ext cx="3430739" cy="141488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0" idx="6"/>
            <a:endCxn id="13" idx="3"/>
          </p:cNvCxnSpPr>
          <p:nvPr/>
        </p:nvCxnSpPr>
        <p:spPr>
          <a:xfrm flipV="1">
            <a:off x="5630333" y="2068364"/>
            <a:ext cx="2492754" cy="17929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9" idx="6"/>
            <a:endCxn id="13" idx="1"/>
          </p:cNvCxnSpPr>
          <p:nvPr/>
        </p:nvCxnSpPr>
        <p:spPr>
          <a:xfrm>
            <a:off x="6651171" y="956838"/>
            <a:ext cx="1471916" cy="174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9" idx="5"/>
            <a:endCxn id="12" idx="1"/>
          </p:cNvCxnSpPr>
          <p:nvPr/>
        </p:nvCxnSpPr>
        <p:spPr>
          <a:xfrm>
            <a:off x="6488565" y="1425495"/>
            <a:ext cx="1272270" cy="19248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1" idx="7"/>
            <a:endCxn id="12" idx="3"/>
          </p:cNvCxnSpPr>
          <p:nvPr/>
        </p:nvCxnSpPr>
        <p:spPr>
          <a:xfrm flipV="1">
            <a:off x="6726840" y="4287635"/>
            <a:ext cx="1033995" cy="10599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DFS</a:t>
            </a:r>
            <a:endParaRPr lang="en-US" dirty="0"/>
          </a:p>
        </p:txBody>
      </p:sp>
      <p:sp>
        <p:nvSpPr>
          <p:cNvPr id="3" name="Content Placeholder 2"/>
          <p:cNvSpPr>
            <a:spLocks noGrp="1"/>
          </p:cNvSpPr>
          <p:nvPr>
            <p:ph idx="1"/>
          </p:nvPr>
        </p:nvSpPr>
        <p:spPr/>
        <p:txBody>
          <a:bodyPr/>
          <a:lstStyle/>
          <a:p>
            <a:pPr marL="0" indent="0">
              <a:buNone/>
            </a:pPr>
            <a:r>
              <a:rPr lang="en-US" dirty="0"/>
              <a:t>Stack: A B D C E G F</a:t>
            </a:r>
            <a:endParaRPr lang="en-US" dirty="0"/>
          </a:p>
          <a:p>
            <a:endParaRPr lang="en-US" dirty="0"/>
          </a:p>
          <a:p>
            <a:endParaRPr lang="en-US" dirty="0"/>
          </a:p>
          <a:p>
            <a:pPr marL="0" indent="0">
              <a:buNone/>
            </a:pPr>
            <a:r>
              <a:rPr lang="en-US" dirty="0"/>
              <a:t>Result: A B D C E G F</a:t>
            </a:r>
            <a:endParaRPr lang="en-US" dirty="0"/>
          </a:p>
        </p:txBody>
      </p:sp>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DFS: Time Complexity</a:t>
            </a:r>
            <a:endParaRPr lang="en-US" dirty="0"/>
          </a:p>
        </p:txBody>
      </p:sp>
      <p:sp>
        <p:nvSpPr>
          <p:cNvPr id="3" name="Content Placeholder 2"/>
          <p:cNvSpPr>
            <a:spLocks noGrp="1"/>
          </p:cNvSpPr>
          <p:nvPr>
            <p:ph idx="1"/>
          </p:nvPr>
        </p:nvSpPr>
        <p:spPr/>
        <p:txBody>
          <a:bodyPr/>
          <a:lstStyle/>
          <a:p>
            <a:r>
              <a:rPr lang="en-GB" dirty="0"/>
              <a:t>Initialization complexity is O(V)</a:t>
            </a:r>
            <a:br>
              <a:rPr lang="en-GB" dirty="0"/>
            </a:br>
            <a:r>
              <a:rPr lang="en-GB" dirty="0"/>
              <a:t>DFS_VISIT is called exactly once for each vertex </a:t>
            </a:r>
            <a:endParaRPr lang="en-GB" dirty="0"/>
          </a:p>
          <a:p>
            <a:r>
              <a:rPr lang="en-GB" dirty="0"/>
              <a:t>And DFS_VISIT scans all the edges which causes cost of O(E) </a:t>
            </a:r>
            <a:endParaRPr lang="en-GB" dirty="0"/>
          </a:p>
          <a:p>
            <a:r>
              <a:rPr lang="en-GB" dirty="0"/>
              <a:t>Thus overall complexity is O(V + E) </a:t>
            </a:r>
            <a:endParaRPr lang="en-GB" dirty="0"/>
          </a:p>
          <a:p>
            <a:endParaRPr lang="en-US" dirty="0"/>
          </a:p>
        </p:txBody>
      </p:sp>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Application </a:t>
            </a:r>
            <a:br>
              <a:rPr lang="en-GB" dirty="0"/>
            </a:br>
            <a:endParaRPr lang="en-US" dirty="0"/>
          </a:p>
        </p:txBody>
      </p:sp>
      <p:sp>
        <p:nvSpPr>
          <p:cNvPr id="3" name="Content Placeholder 2"/>
          <p:cNvSpPr>
            <a:spLocks noGrp="1"/>
          </p:cNvSpPr>
          <p:nvPr>
            <p:ph idx="1"/>
          </p:nvPr>
        </p:nvSpPr>
        <p:spPr/>
        <p:txBody>
          <a:bodyPr/>
          <a:lstStyle/>
          <a:p>
            <a:r>
              <a:rPr lang="en-GB" dirty="0"/>
              <a:t>BFS Application: </a:t>
            </a:r>
            <a:endParaRPr lang="en-GB" dirty="0"/>
          </a:p>
          <a:p>
            <a:pPr lvl="1"/>
            <a:r>
              <a:rPr lang="en-GB" dirty="0"/>
              <a:t>Shortest path problem</a:t>
            </a:r>
            <a:endParaRPr lang="en-GB" dirty="0"/>
          </a:p>
          <a:p>
            <a:r>
              <a:rPr lang="en-GB" dirty="0"/>
              <a:t>DFS Application: </a:t>
            </a:r>
            <a:endParaRPr lang="en-GB" dirty="0"/>
          </a:p>
          <a:p>
            <a:pPr lvl="1"/>
            <a:r>
              <a:rPr lang="en-GB" dirty="0"/>
              <a:t>Topological Sort</a:t>
            </a:r>
            <a:endParaRPr lang="en-GB" dirty="0"/>
          </a:p>
          <a:p>
            <a:pPr lvl="1"/>
            <a:r>
              <a:rPr lang="en-GB" dirty="0"/>
              <a:t>Strongly Connected Component </a:t>
            </a:r>
            <a:endParaRPr lang="en-GB" dirty="0"/>
          </a:p>
          <a:p>
            <a:pPr marL="0" indent="0">
              <a:buNone/>
            </a:pPr>
            <a:r>
              <a:rPr lang="en-GB" dirty="0"/>
              <a:t> </a:t>
            </a:r>
            <a:endParaRPr lang="en-GB" dirty="0"/>
          </a:p>
          <a:p>
            <a:endParaRPr lang="en-GB" dirty="0"/>
          </a:p>
          <a:p>
            <a:endParaRPr lang="en-GB" dirty="0"/>
          </a:p>
          <a:p>
            <a:endParaRPr lang="en-US" dirty="0"/>
          </a:p>
        </p:txBody>
      </p:sp>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nvSpPr>
        <p:spPr>
          <a:xfrm>
            <a:off x="3048" y="1084747"/>
            <a:ext cx="12188952" cy="3294207"/>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Grp="1" noRot="1" noChangeAspect="1" noMove="1" noResize="1" noEditPoints="1" noAdjustHandles="1" noChangeArrowheads="1" noChangeShapeType="1" noCrop="1"/>
          </p:cNvPicPr>
          <p:nvPr/>
        </p:nvPicPr>
        <p:blipFill>
          <a:blip r:embed="rId1">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p:cNvSpPr>
            <a:spLocks noGrp="1"/>
          </p:cNvSpPr>
          <p:nvPr>
            <p:ph type="title"/>
          </p:nvPr>
        </p:nvSpPr>
        <p:spPr>
          <a:xfrm>
            <a:off x="753925" y="2076450"/>
            <a:ext cx="10684151" cy="1345134"/>
          </a:xfrm>
        </p:spPr>
        <p:txBody>
          <a:bodyPr vert="horz" lIns="91440" tIns="45720" rIns="91440" bIns="45720" rtlCol="0" anchor="ctr">
            <a:normAutofit/>
          </a:bodyPr>
          <a:lstStyle/>
          <a:p>
            <a:pPr algn="ctr"/>
            <a:r>
              <a:rPr lang="en-US" sz="5600" kern="1200">
                <a:solidFill>
                  <a:srgbClr val="FFFFFF"/>
                </a:solidFill>
                <a:latin typeface="+mj-lt"/>
                <a:ea typeface="+mj-ea"/>
                <a:cs typeface="+mj-cs"/>
              </a:rPr>
              <a:t>Travelling Salesman Problem</a:t>
            </a:r>
            <a:endParaRPr lang="en-US" sz="5600" kern="1200">
              <a:solidFill>
                <a:srgbClr val="FFFFFF"/>
              </a:solidFill>
              <a:latin typeface="+mj-lt"/>
              <a:ea typeface="+mj-ea"/>
              <a:cs typeface="+mj-cs"/>
            </a:endParaRPr>
          </a:p>
        </p:txBody>
      </p:sp>
      <p:sp>
        <p:nvSpPr>
          <p:cNvPr id="4" name="Footer Placeholder 3"/>
          <p:cNvSpPr>
            <a:spLocks noGrp="1"/>
          </p:cNvSpPr>
          <p:nvPr>
            <p:ph type="ftr" sz="quarter" idx="11"/>
          </p:nvPr>
        </p:nvSpPr>
        <p:spPr>
          <a:xfrm>
            <a:off x="3215640" y="6223702"/>
            <a:ext cx="5760720" cy="314067"/>
          </a:xfrm>
        </p:spPr>
        <p:txBody>
          <a:bodyPr vert="horz" lIns="91440" tIns="45720" rIns="91440" bIns="45720" rtlCol="0" anchor="ctr">
            <a:normAutofit/>
          </a:bodyPr>
          <a:lstStyle/>
          <a:p>
            <a:pPr>
              <a:spcAft>
                <a:spcPts val="600"/>
              </a:spcAft>
            </a:pPr>
            <a:r>
              <a:rPr lang="en-US" sz="1000" kern="1200">
                <a:solidFill>
                  <a:srgbClr val="898989"/>
                </a:solidFill>
                <a:latin typeface="+mn-lt"/>
                <a:ea typeface="+mn-ea"/>
                <a:cs typeface="+mn-cs"/>
              </a:rPr>
              <a:t>Freaking out about how to teach virtually just as much as they are about the virus itself.</a:t>
            </a:r>
            <a:endParaRPr lang="en-US" sz="1000" kern="1200">
              <a:solidFill>
                <a:srgbClr val="898989"/>
              </a:solidFill>
              <a:latin typeface="+mn-lt"/>
              <a:ea typeface="+mn-ea"/>
              <a:cs typeface="+mn-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p>
        </p:txBody>
      </p:sp>
      <p:sp>
        <p:nvSpPr>
          <p:cNvPr id="6" name="Content Placeholder 5"/>
          <p:cNvSpPr>
            <a:spLocks noGrp="1"/>
          </p:cNvSpPr>
          <p:nvPr>
            <p:ph idx="1"/>
          </p:nvPr>
        </p:nvSpPr>
        <p:spPr/>
        <p:txBody>
          <a:bodyPr/>
          <a:lstStyle/>
          <a:p>
            <a:r>
              <a:rPr lang="en-GB" dirty="0"/>
              <a:t>Given a list of cities and the distances between each pair of cities, what is the shortest possible route that visits each city and returns to the origin city?" It is an NP-hard </a:t>
            </a:r>
            <a:r>
              <a:rPr lang="en-GB" b="1" dirty="0"/>
              <a:t>problem. </a:t>
            </a:r>
            <a:r>
              <a:rPr lang="en-US" dirty="0"/>
              <a:t>Thus, it is possible that the worst-case running time for any algorithm for the TSP increases superpolynomially (but no more than exponentially) with the number of cities.</a:t>
            </a:r>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
        <p:nvSpPr>
          <p:cNvPr id="5" name="Oval 4"/>
          <p:cNvSpPr/>
          <p:nvPr/>
        </p:nvSpPr>
        <p:spPr>
          <a:xfrm>
            <a:off x="2179320" y="3642360"/>
            <a:ext cx="868680" cy="9144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B</a:t>
            </a:r>
            <a:endParaRPr lang="en-US" b="1" dirty="0">
              <a:solidFill>
                <a:schemeClr val="tx1"/>
              </a:solidFill>
            </a:endParaRPr>
          </a:p>
        </p:txBody>
      </p:sp>
      <p:sp>
        <p:nvSpPr>
          <p:cNvPr id="6" name="Oval 5"/>
          <p:cNvSpPr/>
          <p:nvPr/>
        </p:nvSpPr>
        <p:spPr>
          <a:xfrm>
            <a:off x="7277100" y="1021080"/>
            <a:ext cx="868680" cy="9144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C</a:t>
            </a:r>
            <a:endParaRPr lang="en-US" b="1" dirty="0">
              <a:solidFill>
                <a:schemeClr val="tx1"/>
              </a:solidFill>
            </a:endParaRPr>
          </a:p>
        </p:txBody>
      </p:sp>
      <p:sp>
        <p:nvSpPr>
          <p:cNvPr id="7" name="Oval 6"/>
          <p:cNvSpPr/>
          <p:nvPr/>
        </p:nvSpPr>
        <p:spPr>
          <a:xfrm>
            <a:off x="2179320" y="1021080"/>
            <a:ext cx="868680" cy="9144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A</a:t>
            </a:r>
            <a:endParaRPr lang="en-US" b="1" dirty="0">
              <a:solidFill>
                <a:schemeClr val="tx1"/>
              </a:solidFill>
            </a:endParaRPr>
          </a:p>
        </p:txBody>
      </p:sp>
      <p:sp>
        <p:nvSpPr>
          <p:cNvPr id="8" name="Oval 7"/>
          <p:cNvSpPr/>
          <p:nvPr/>
        </p:nvSpPr>
        <p:spPr>
          <a:xfrm>
            <a:off x="7277100" y="3611880"/>
            <a:ext cx="868680" cy="9144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D</a:t>
            </a:r>
            <a:endParaRPr lang="en-US" b="1" dirty="0">
              <a:solidFill>
                <a:schemeClr val="tx1"/>
              </a:solidFill>
            </a:endParaRPr>
          </a:p>
        </p:txBody>
      </p:sp>
      <p:cxnSp>
        <p:nvCxnSpPr>
          <p:cNvPr id="12" name="Straight Arrow Connector 11"/>
          <p:cNvCxnSpPr>
            <a:stCxn id="7" idx="6"/>
            <a:endCxn id="6" idx="2"/>
          </p:cNvCxnSpPr>
          <p:nvPr/>
        </p:nvCxnSpPr>
        <p:spPr>
          <a:xfrm>
            <a:off x="3048000" y="1478280"/>
            <a:ext cx="4229100" cy="0"/>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048000" y="4099560"/>
            <a:ext cx="4229100" cy="0"/>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4"/>
            <a:endCxn id="5" idx="0"/>
          </p:cNvCxnSpPr>
          <p:nvPr/>
        </p:nvCxnSpPr>
        <p:spPr>
          <a:xfrm>
            <a:off x="2613660" y="1935480"/>
            <a:ext cx="0" cy="1706880"/>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688580" y="1935480"/>
            <a:ext cx="0" cy="1706880"/>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 19"/>
          <p:cNvGraphicFramePr>
            <a:graphicFrameLocks noGrp="1"/>
          </p:cNvGraphicFramePr>
          <p:nvPr/>
        </p:nvGraphicFramePr>
        <p:xfrm>
          <a:off x="8107873" y="1932432"/>
          <a:ext cx="3882770" cy="1828800"/>
        </p:xfrm>
        <a:graphic>
          <a:graphicData uri="http://schemas.openxmlformats.org/drawingml/2006/table">
            <a:tbl>
              <a:tblPr firstRow="1" bandRow="1">
                <a:tableStyleId>{C4B1156A-380E-4F78-BDF5-A606A8083BF9}</a:tableStyleId>
              </a:tblPr>
              <a:tblGrid>
                <a:gridCol w="776554"/>
                <a:gridCol w="776554"/>
                <a:gridCol w="776554"/>
                <a:gridCol w="776554"/>
                <a:gridCol w="776554"/>
              </a:tblGrid>
              <a:tr h="304461">
                <a:tc>
                  <a:txBody>
                    <a:bodyPr/>
                    <a:lstStyle/>
                    <a:p>
                      <a:pPr algn="ctr"/>
                      <a:endParaRPr lang="en-US" b="1" dirty="0"/>
                    </a:p>
                  </a:txBody>
                  <a:tcPr/>
                </a:tc>
                <a:tc>
                  <a:txBody>
                    <a:bodyPr/>
                    <a:lstStyle/>
                    <a:p>
                      <a:pPr algn="ctr"/>
                      <a:r>
                        <a:rPr lang="en-US" b="1" dirty="0"/>
                        <a:t>A</a:t>
                      </a:r>
                      <a:endParaRPr lang="en-US" b="1" dirty="0"/>
                    </a:p>
                  </a:txBody>
                  <a:tcPr/>
                </a:tc>
                <a:tc>
                  <a:txBody>
                    <a:bodyPr/>
                    <a:lstStyle/>
                    <a:p>
                      <a:pPr algn="ctr"/>
                      <a:r>
                        <a:rPr lang="en-GB" b="1" dirty="0"/>
                        <a:t>B</a:t>
                      </a:r>
                      <a:endParaRPr lang="en-US" b="1" dirty="0"/>
                    </a:p>
                  </a:txBody>
                  <a:tcPr/>
                </a:tc>
                <a:tc>
                  <a:txBody>
                    <a:bodyPr/>
                    <a:lstStyle/>
                    <a:p>
                      <a:pPr algn="ctr"/>
                      <a:r>
                        <a:rPr lang="en-GB" b="1" dirty="0"/>
                        <a:t>C</a:t>
                      </a:r>
                      <a:endParaRPr lang="en-US" b="1" dirty="0"/>
                    </a:p>
                  </a:txBody>
                  <a:tcPr/>
                </a:tc>
                <a:tc>
                  <a:txBody>
                    <a:bodyPr/>
                    <a:lstStyle/>
                    <a:p>
                      <a:pPr algn="ctr"/>
                      <a:r>
                        <a:rPr lang="en-US" b="1" dirty="0"/>
                        <a:t>D</a:t>
                      </a:r>
                      <a:endParaRPr lang="en-US" b="1" dirty="0"/>
                    </a:p>
                  </a:txBody>
                  <a:tcPr/>
                </a:tc>
              </a:tr>
              <a:tr h="304461">
                <a:tc>
                  <a:txBody>
                    <a:bodyPr/>
                    <a:lstStyle/>
                    <a:p>
                      <a:pPr algn="ctr"/>
                      <a:r>
                        <a:rPr lang="en-US" b="1" dirty="0"/>
                        <a:t>A</a:t>
                      </a:r>
                      <a:endParaRPr lang="en-US" b="1" dirty="0"/>
                    </a:p>
                  </a:txBody>
                  <a:tcPr/>
                </a:tc>
                <a:tc>
                  <a:txBody>
                    <a:bodyPr/>
                    <a:lstStyle/>
                    <a:p>
                      <a:pPr algn="ctr"/>
                      <a:r>
                        <a:rPr lang="en-US" b="1" dirty="0"/>
                        <a:t>0</a:t>
                      </a:r>
                      <a:endParaRPr lang="en-US" b="1" dirty="0"/>
                    </a:p>
                  </a:txBody>
                  <a:tcPr/>
                </a:tc>
                <a:tc>
                  <a:txBody>
                    <a:bodyPr/>
                    <a:lstStyle/>
                    <a:p>
                      <a:pPr algn="ctr"/>
                      <a:r>
                        <a:rPr lang="en-US" b="1" dirty="0"/>
                        <a:t>18</a:t>
                      </a:r>
                      <a:endParaRPr lang="en-US" b="1" dirty="0"/>
                    </a:p>
                  </a:txBody>
                  <a:tcPr/>
                </a:tc>
                <a:tc>
                  <a:txBody>
                    <a:bodyPr/>
                    <a:lstStyle/>
                    <a:p>
                      <a:pPr algn="ctr"/>
                      <a:r>
                        <a:rPr lang="en-US" b="1" dirty="0"/>
                        <a:t>13</a:t>
                      </a:r>
                      <a:endParaRPr lang="en-US" b="1" dirty="0"/>
                    </a:p>
                  </a:txBody>
                  <a:tcPr/>
                </a:tc>
                <a:tc>
                  <a:txBody>
                    <a:bodyPr/>
                    <a:lstStyle/>
                    <a:p>
                      <a:pPr algn="ctr"/>
                      <a:r>
                        <a:rPr lang="en-US" b="1" dirty="0"/>
                        <a:t>8</a:t>
                      </a:r>
                      <a:endParaRPr lang="en-US" b="1" dirty="0"/>
                    </a:p>
                  </a:txBody>
                  <a:tcPr/>
                </a:tc>
              </a:tr>
              <a:tr h="304461">
                <a:tc>
                  <a:txBody>
                    <a:bodyPr/>
                    <a:lstStyle/>
                    <a:p>
                      <a:pPr algn="ctr"/>
                      <a:r>
                        <a:rPr lang="en-US" b="1" dirty="0"/>
                        <a:t>B</a:t>
                      </a:r>
                      <a:endParaRPr lang="en-US" b="1" dirty="0"/>
                    </a:p>
                  </a:txBody>
                  <a:tcPr/>
                </a:tc>
                <a:tc>
                  <a:txBody>
                    <a:bodyPr/>
                    <a:lstStyle/>
                    <a:p>
                      <a:pPr algn="ctr"/>
                      <a:r>
                        <a:rPr lang="en-US" b="1" dirty="0"/>
                        <a:t>10</a:t>
                      </a:r>
                      <a:endParaRPr lang="en-US" b="1" dirty="0"/>
                    </a:p>
                  </a:txBody>
                  <a:tcPr/>
                </a:tc>
                <a:tc>
                  <a:txBody>
                    <a:bodyPr/>
                    <a:lstStyle/>
                    <a:p>
                      <a:pPr algn="ctr"/>
                      <a:r>
                        <a:rPr lang="en-US" b="1" dirty="0"/>
                        <a:t>0</a:t>
                      </a:r>
                      <a:endParaRPr lang="en-US" b="1" dirty="0"/>
                    </a:p>
                  </a:txBody>
                  <a:tcPr/>
                </a:tc>
                <a:tc>
                  <a:txBody>
                    <a:bodyPr/>
                    <a:lstStyle/>
                    <a:p>
                      <a:pPr algn="ctr"/>
                      <a:r>
                        <a:rPr lang="en-US" b="1" dirty="0"/>
                        <a:t>15</a:t>
                      </a:r>
                      <a:endParaRPr lang="en-US" b="1" dirty="0"/>
                    </a:p>
                  </a:txBody>
                  <a:tcPr/>
                </a:tc>
                <a:tc>
                  <a:txBody>
                    <a:bodyPr/>
                    <a:lstStyle/>
                    <a:p>
                      <a:pPr algn="ctr"/>
                      <a:r>
                        <a:rPr lang="en-US" b="1" dirty="0"/>
                        <a:t>18</a:t>
                      </a:r>
                      <a:endParaRPr lang="en-US" b="1" dirty="0"/>
                    </a:p>
                  </a:txBody>
                  <a:tcPr/>
                </a:tc>
              </a:tr>
              <a:tr h="304461">
                <a:tc>
                  <a:txBody>
                    <a:bodyPr/>
                    <a:lstStyle/>
                    <a:p>
                      <a:pPr algn="ctr"/>
                      <a:r>
                        <a:rPr lang="en-US" b="1" dirty="0"/>
                        <a:t>C</a:t>
                      </a:r>
                      <a:endParaRPr lang="en-US" b="1" dirty="0"/>
                    </a:p>
                  </a:txBody>
                  <a:tcPr/>
                </a:tc>
                <a:tc>
                  <a:txBody>
                    <a:bodyPr/>
                    <a:lstStyle/>
                    <a:p>
                      <a:pPr algn="ctr"/>
                      <a:r>
                        <a:rPr lang="en-US" b="1" u="none" dirty="0"/>
                        <a:t>6</a:t>
                      </a:r>
                      <a:endParaRPr lang="en-US" b="1" u="none" dirty="0"/>
                    </a:p>
                  </a:txBody>
                  <a:tcPr/>
                </a:tc>
                <a:tc>
                  <a:txBody>
                    <a:bodyPr/>
                    <a:lstStyle/>
                    <a:p>
                      <a:pPr algn="ctr"/>
                      <a:r>
                        <a:rPr lang="en-US" b="1" u="none" dirty="0"/>
                        <a:t>9</a:t>
                      </a:r>
                      <a:endParaRPr lang="en-US" b="1" u="none" dirty="0"/>
                    </a:p>
                  </a:txBody>
                  <a:tcPr/>
                </a:tc>
                <a:tc>
                  <a:txBody>
                    <a:bodyPr/>
                    <a:lstStyle/>
                    <a:p>
                      <a:pPr algn="ctr"/>
                      <a:r>
                        <a:rPr lang="en-US" b="1" dirty="0"/>
                        <a:t>0</a:t>
                      </a:r>
                      <a:endParaRPr lang="en-US" b="1" dirty="0"/>
                    </a:p>
                  </a:txBody>
                  <a:tcPr/>
                </a:tc>
                <a:tc>
                  <a:txBody>
                    <a:bodyPr/>
                    <a:lstStyle/>
                    <a:p>
                      <a:pPr algn="ctr"/>
                      <a:r>
                        <a:rPr lang="en-US" b="1" dirty="0"/>
                        <a:t>11</a:t>
                      </a:r>
                      <a:endParaRPr lang="en-US" b="1" dirty="0"/>
                    </a:p>
                  </a:txBody>
                  <a:tcPr/>
                </a:tc>
              </a:tr>
              <a:tr h="304461">
                <a:tc>
                  <a:txBody>
                    <a:bodyPr/>
                    <a:lstStyle/>
                    <a:p>
                      <a:pPr algn="ctr"/>
                      <a:r>
                        <a:rPr lang="en-US" b="1" dirty="0"/>
                        <a:t>D</a:t>
                      </a:r>
                      <a:endParaRPr lang="en-US" b="1" dirty="0"/>
                    </a:p>
                  </a:txBody>
                  <a:tcPr/>
                </a:tc>
                <a:tc>
                  <a:txBody>
                    <a:bodyPr/>
                    <a:lstStyle/>
                    <a:p>
                      <a:pPr algn="ctr"/>
                      <a:r>
                        <a:rPr lang="en-US" b="1" dirty="0"/>
                        <a:t>7</a:t>
                      </a:r>
                      <a:endParaRPr lang="en-US" b="1" dirty="0"/>
                    </a:p>
                  </a:txBody>
                  <a:tcPr/>
                </a:tc>
                <a:tc>
                  <a:txBody>
                    <a:bodyPr/>
                    <a:lstStyle/>
                    <a:p>
                      <a:pPr algn="ctr"/>
                      <a:r>
                        <a:rPr lang="en-US" b="1" dirty="0"/>
                        <a:t>13</a:t>
                      </a:r>
                      <a:endParaRPr lang="en-US" b="1" dirty="0"/>
                    </a:p>
                  </a:txBody>
                  <a:tcPr/>
                </a:tc>
                <a:tc>
                  <a:txBody>
                    <a:bodyPr/>
                    <a:lstStyle/>
                    <a:p>
                      <a:pPr algn="ctr"/>
                      <a:r>
                        <a:rPr lang="en-US" b="1" dirty="0"/>
                        <a:t>4</a:t>
                      </a:r>
                      <a:endParaRPr lang="en-US" b="1" dirty="0"/>
                    </a:p>
                  </a:txBody>
                  <a:tcPr/>
                </a:tc>
                <a:tc>
                  <a:txBody>
                    <a:bodyPr/>
                    <a:lstStyle/>
                    <a:p>
                      <a:pPr algn="ctr"/>
                      <a:r>
                        <a:rPr lang="en-US" b="1" dirty="0"/>
                        <a:t>0</a:t>
                      </a:r>
                      <a:endParaRPr lang="en-US" b="1" dirty="0"/>
                    </a:p>
                  </a:txBody>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pPr fontAlgn="base"/>
            <a:r>
              <a:rPr lang="en-GB" b="1" dirty="0"/>
              <a:t>Naive Solution:</a:t>
            </a:r>
            <a:br>
              <a:rPr lang="en-GB" dirty="0"/>
            </a:br>
            <a:r>
              <a:rPr lang="en-GB" dirty="0"/>
              <a:t>1) Consider city 1 as the starting and ending point.</a:t>
            </a:r>
            <a:br>
              <a:rPr lang="en-GB" dirty="0"/>
            </a:br>
            <a:r>
              <a:rPr lang="en-GB" dirty="0"/>
              <a:t>2) Generate all (n-1)!  permutation of cities.</a:t>
            </a:r>
            <a:br>
              <a:rPr lang="en-GB" dirty="0"/>
            </a:br>
            <a:r>
              <a:rPr lang="en-GB" dirty="0"/>
              <a:t>3) Calculate cost of every permutation and keep track of minimum cost permutation.</a:t>
            </a:r>
            <a:br>
              <a:rPr lang="en-GB" dirty="0"/>
            </a:br>
            <a:r>
              <a:rPr lang="en-GB" dirty="0"/>
              <a:t>4) Return the permutation with minimum cost.</a:t>
            </a:r>
            <a:endParaRPr lang="en-GB" dirty="0"/>
          </a:p>
          <a:p>
            <a:pPr fontAlgn="base"/>
            <a:r>
              <a:rPr lang="en-GB" dirty="0"/>
              <a:t>Time Complexity: </a:t>
            </a:r>
            <a:r>
              <a:rPr lang="el-GR" dirty="0"/>
              <a:t>Θ(</a:t>
            </a:r>
            <a:r>
              <a:rPr lang="en-GB" dirty="0"/>
              <a:t>n!)</a:t>
            </a:r>
            <a:endParaRPr lang="en-GB" dirty="0"/>
          </a:p>
          <a:p>
            <a:endParaRPr lang="en-US" dirty="0"/>
          </a:p>
        </p:txBody>
      </p:sp>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Freaking out about how to teach virtually just as much as they are about the virus itself.</a:t>
            </a: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Freaking out about how to teach virtually just as much as they are about the virus itself.</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US" dirty="0"/>
          </a:p>
        </p:txBody>
      </p:sp>
      <p:sp>
        <p:nvSpPr>
          <p:cNvPr id="3" name="Content Placeholder 2"/>
          <p:cNvSpPr>
            <a:spLocks noGrp="1"/>
          </p:cNvSpPr>
          <p:nvPr>
            <p:ph idx="1"/>
          </p:nvPr>
        </p:nvSpPr>
        <p:spPr/>
        <p:txBody>
          <a:bodyPr/>
          <a:lstStyle/>
          <a:p>
            <a:endParaRPr lang="en-GB" i="1" dirty="0"/>
          </a:p>
          <a:p>
            <a:endParaRPr lang="en-GB" i="1" dirty="0"/>
          </a:p>
          <a:p>
            <a:endParaRPr lang="en-GB" i="1" dirty="0"/>
          </a:p>
          <a:p>
            <a:endParaRPr lang="en-GB" i="1" dirty="0"/>
          </a:p>
          <a:p>
            <a:endParaRPr lang="en-GB" i="1" dirty="0"/>
          </a:p>
          <a:p>
            <a:r>
              <a:rPr lang="en-GB" i="1" dirty="0"/>
              <a:t>N</a:t>
            </a:r>
            <a:r>
              <a:rPr lang="en-GB" dirty="0"/>
              <a:t>=6 </a:t>
            </a:r>
            <a:endParaRPr lang="en-GB" dirty="0"/>
          </a:p>
          <a:p>
            <a:r>
              <a:rPr lang="en-GB" i="1" dirty="0"/>
              <a:t>W</a:t>
            </a:r>
            <a:r>
              <a:rPr lang="en-GB" dirty="0"/>
              <a:t>= 10 </a:t>
            </a:r>
            <a:endParaRPr lang="en-GB" dirty="0"/>
          </a:p>
          <a:p>
            <a:endParaRPr lang="en-US" dirty="0"/>
          </a:p>
        </p:txBody>
      </p:sp>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graphicFrame>
        <p:nvGraphicFramePr>
          <p:cNvPr id="5" name="Table 5"/>
          <p:cNvGraphicFramePr>
            <a:graphicFrameLocks noGrp="1"/>
          </p:cNvGraphicFramePr>
          <p:nvPr/>
        </p:nvGraphicFramePr>
        <p:xfrm>
          <a:off x="838198" y="1806574"/>
          <a:ext cx="10814538" cy="1920240"/>
        </p:xfrm>
        <a:graphic>
          <a:graphicData uri="http://schemas.openxmlformats.org/drawingml/2006/table">
            <a:tbl>
              <a:tblPr firstRow="1" bandRow="1">
                <a:tableStyleId>{93296810-A885-4BE3-A3E7-6D5BEEA58F35}</a:tableStyleId>
              </a:tblPr>
              <a:tblGrid>
                <a:gridCol w="1544934"/>
                <a:gridCol w="1544934"/>
                <a:gridCol w="1544934"/>
                <a:gridCol w="1544934"/>
                <a:gridCol w="1544934"/>
                <a:gridCol w="1544934"/>
                <a:gridCol w="1544934"/>
              </a:tblGrid>
              <a:tr h="370840">
                <a:tc>
                  <a:txBody>
                    <a:bodyPr/>
                    <a:lstStyle/>
                    <a:p>
                      <a:r>
                        <a:rPr lang="en-US" sz="3600" dirty="0"/>
                        <a:t>Item</a:t>
                      </a:r>
                      <a:endParaRPr lang="en-US" sz="3600" dirty="0"/>
                    </a:p>
                  </a:txBody>
                  <a:tcPr/>
                </a:tc>
                <a:tc>
                  <a:txBody>
                    <a:bodyPr/>
                    <a:lstStyle/>
                    <a:p>
                      <a:r>
                        <a:rPr lang="en-US" sz="3600" dirty="0"/>
                        <a:t>1</a:t>
                      </a:r>
                      <a:endParaRPr lang="en-US" sz="3600" dirty="0"/>
                    </a:p>
                  </a:txBody>
                  <a:tcPr/>
                </a:tc>
                <a:tc>
                  <a:txBody>
                    <a:bodyPr/>
                    <a:lstStyle/>
                    <a:p>
                      <a:r>
                        <a:rPr lang="en-US" sz="3600" dirty="0"/>
                        <a:t>2</a:t>
                      </a:r>
                      <a:endParaRPr lang="en-US" sz="3600" dirty="0"/>
                    </a:p>
                  </a:txBody>
                  <a:tcPr/>
                </a:tc>
                <a:tc>
                  <a:txBody>
                    <a:bodyPr/>
                    <a:lstStyle/>
                    <a:p>
                      <a:r>
                        <a:rPr lang="en-US" sz="3600" dirty="0"/>
                        <a:t>3</a:t>
                      </a:r>
                      <a:endParaRPr lang="en-US" sz="3600" dirty="0"/>
                    </a:p>
                  </a:txBody>
                  <a:tcPr/>
                </a:tc>
                <a:tc>
                  <a:txBody>
                    <a:bodyPr/>
                    <a:lstStyle/>
                    <a:p>
                      <a:r>
                        <a:rPr lang="en-US" sz="3600" dirty="0"/>
                        <a:t>4</a:t>
                      </a:r>
                      <a:endParaRPr lang="en-US" sz="3600" dirty="0"/>
                    </a:p>
                  </a:txBody>
                  <a:tcPr/>
                </a:tc>
                <a:tc>
                  <a:txBody>
                    <a:bodyPr/>
                    <a:lstStyle/>
                    <a:p>
                      <a:r>
                        <a:rPr lang="en-US" sz="3600" dirty="0"/>
                        <a:t>5</a:t>
                      </a:r>
                      <a:endParaRPr lang="en-US" sz="3600" dirty="0"/>
                    </a:p>
                  </a:txBody>
                  <a:tcPr/>
                </a:tc>
                <a:tc>
                  <a:txBody>
                    <a:bodyPr/>
                    <a:lstStyle/>
                    <a:p>
                      <a:r>
                        <a:rPr lang="en-US" sz="3600" dirty="0"/>
                        <a:t>6</a:t>
                      </a:r>
                      <a:endParaRPr lang="en-US" sz="3600" dirty="0"/>
                    </a:p>
                  </a:txBody>
                  <a:tcPr/>
                </a:tc>
              </a:tr>
              <a:tr h="370840">
                <a:tc>
                  <a:txBody>
                    <a:bodyPr/>
                    <a:lstStyle/>
                    <a:p>
                      <a:r>
                        <a:rPr lang="en-US" sz="3600" dirty="0"/>
                        <a:t>Value</a:t>
                      </a:r>
                      <a:endParaRPr lang="en-US" sz="3600" dirty="0"/>
                    </a:p>
                  </a:txBody>
                  <a:tcPr/>
                </a:tc>
                <a:tc>
                  <a:txBody>
                    <a:bodyPr/>
                    <a:lstStyle/>
                    <a:p>
                      <a:r>
                        <a:rPr lang="en-US" sz="3600" dirty="0"/>
                        <a:t>30</a:t>
                      </a:r>
                      <a:endParaRPr lang="en-US" sz="3600" dirty="0"/>
                    </a:p>
                  </a:txBody>
                  <a:tcPr/>
                </a:tc>
                <a:tc>
                  <a:txBody>
                    <a:bodyPr/>
                    <a:lstStyle/>
                    <a:p>
                      <a:r>
                        <a:rPr lang="en-US" sz="3600" dirty="0"/>
                        <a:t>20</a:t>
                      </a:r>
                      <a:endParaRPr lang="en-US" sz="3600" dirty="0"/>
                    </a:p>
                  </a:txBody>
                  <a:tcPr/>
                </a:tc>
                <a:tc>
                  <a:txBody>
                    <a:bodyPr/>
                    <a:lstStyle/>
                    <a:p>
                      <a:r>
                        <a:rPr lang="en-US" sz="3600" dirty="0"/>
                        <a:t>50</a:t>
                      </a:r>
                      <a:endParaRPr lang="en-US" sz="3600" dirty="0"/>
                    </a:p>
                  </a:txBody>
                  <a:tcPr/>
                </a:tc>
                <a:tc>
                  <a:txBody>
                    <a:bodyPr/>
                    <a:lstStyle/>
                    <a:p>
                      <a:r>
                        <a:rPr lang="en-US" sz="3600" dirty="0"/>
                        <a:t>70</a:t>
                      </a:r>
                      <a:endParaRPr lang="en-US" sz="3600" dirty="0"/>
                    </a:p>
                  </a:txBody>
                  <a:tcPr/>
                </a:tc>
                <a:tc>
                  <a:txBody>
                    <a:bodyPr/>
                    <a:lstStyle/>
                    <a:p>
                      <a:r>
                        <a:rPr lang="en-US" sz="3600" dirty="0"/>
                        <a:t>60</a:t>
                      </a:r>
                      <a:endParaRPr lang="en-US" sz="3600" dirty="0"/>
                    </a:p>
                  </a:txBody>
                  <a:tcPr/>
                </a:tc>
                <a:tc>
                  <a:txBody>
                    <a:bodyPr/>
                    <a:lstStyle/>
                    <a:p>
                      <a:r>
                        <a:rPr lang="en-US" sz="3600" dirty="0"/>
                        <a:t>90</a:t>
                      </a:r>
                      <a:endParaRPr lang="en-US" sz="3600" dirty="0"/>
                    </a:p>
                  </a:txBody>
                  <a:tcPr/>
                </a:tc>
              </a:tr>
              <a:tr h="370840">
                <a:tc>
                  <a:txBody>
                    <a:bodyPr/>
                    <a:lstStyle/>
                    <a:p>
                      <a:r>
                        <a:rPr lang="en-US" sz="3600" dirty="0"/>
                        <a:t>Weight</a:t>
                      </a:r>
                      <a:endParaRPr lang="en-US" sz="3600" dirty="0"/>
                    </a:p>
                  </a:txBody>
                  <a:tcPr/>
                </a:tc>
                <a:tc>
                  <a:txBody>
                    <a:bodyPr/>
                    <a:lstStyle/>
                    <a:p>
                      <a:r>
                        <a:rPr lang="en-US" sz="3600" dirty="0"/>
                        <a:t>4</a:t>
                      </a:r>
                      <a:endParaRPr lang="en-US" sz="3600" dirty="0"/>
                    </a:p>
                  </a:txBody>
                  <a:tcPr/>
                </a:tc>
                <a:tc>
                  <a:txBody>
                    <a:bodyPr/>
                    <a:lstStyle/>
                    <a:p>
                      <a:r>
                        <a:rPr lang="en-US" sz="3600" dirty="0"/>
                        <a:t>1</a:t>
                      </a:r>
                      <a:endParaRPr lang="en-US" sz="3600" dirty="0"/>
                    </a:p>
                  </a:txBody>
                  <a:tcPr/>
                </a:tc>
                <a:tc>
                  <a:txBody>
                    <a:bodyPr/>
                    <a:lstStyle/>
                    <a:p>
                      <a:r>
                        <a:rPr lang="en-US" sz="3600" dirty="0"/>
                        <a:t>2</a:t>
                      </a:r>
                      <a:endParaRPr lang="en-US" sz="3600" dirty="0"/>
                    </a:p>
                  </a:txBody>
                  <a:tcPr/>
                </a:tc>
                <a:tc>
                  <a:txBody>
                    <a:bodyPr/>
                    <a:lstStyle/>
                    <a:p>
                      <a:r>
                        <a:rPr lang="en-US" sz="3600" dirty="0"/>
                        <a:t>5</a:t>
                      </a:r>
                      <a:endParaRPr lang="en-US" sz="3600" dirty="0"/>
                    </a:p>
                  </a:txBody>
                  <a:tcPr/>
                </a:tc>
                <a:tc>
                  <a:txBody>
                    <a:bodyPr/>
                    <a:lstStyle/>
                    <a:p>
                      <a:r>
                        <a:rPr lang="en-US" sz="3600" dirty="0"/>
                        <a:t>3</a:t>
                      </a:r>
                      <a:endParaRPr lang="en-US" sz="3600" dirty="0"/>
                    </a:p>
                  </a:txBody>
                  <a:tcPr/>
                </a:tc>
                <a:tc>
                  <a:txBody>
                    <a:bodyPr/>
                    <a:lstStyle/>
                    <a:p>
                      <a:r>
                        <a:rPr lang="en-US" sz="3600" dirty="0"/>
                        <a:t>6</a:t>
                      </a:r>
                      <a:endParaRPr lang="en-US" sz="3600" dirty="0"/>
                    </a:p>
                  </a:txBody>
                  <a:tcPr/>
                </a:tc>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Formula: Dynamic Programming</a:t>
            </a:r>
            <a:endParaRPr lang="en-US" dirty="0"/>
          </a:p>
        </p:txBody>
      </p:sp>
      <p:sp>
        <p:nvSpPr>
          <p:cNvPr id="4" name="Content Placeholder 3"/>
          <p:cNvSpPr>
            <a:spLocks noGrp="1"/>
          </p:cNvSpPr>
          <p:nvPr>
            <p:ph idx="1"/>
          </p:nvPr>
        </p:nvSpPr>
        <p:spPr/>
        <p:txBody>
          <a:bodyPr>
            <a:normAutofit fontScale="92500" lnSpcReduction="10000"/>
          </a:bodyPr>
          <a:lstStyle/>
          <a:p>
            <a:pPr marL="0" indent="0">
              <a:buNone/>
            </a:pPr>
            <a:r>
              <a:rPr lang="en-GB" dirty="0">
                <a:solidFill>
                  <a:srgbClr val="C00000"/>
                </a:solidFill>
              </a:rPr>
              <a:t>g (I, s)= min ( w ( I, j ) + g ( j, (s-j)</a:t>
            </a:r>
            <a:endParaRPr lang="en-GB" dirty="0">
              <a:solidFill>
                <a:srgbClr val="C00000"/>
              </a:solidFill>
            </a:endParaRPr>
          </a:p>
          <a:p>
            <a:pPr marL="0" indent="0">
              <a:buNone/>
            </a:pPr>
            <a:br>
              <a:rPr lang="en-GB" dirty="0"/>
            </a:br>
            <a:endParaRPr lang="en-GB" dirty="0"/>
          </a:p>
          <a:p>
            <a:pPr marL="0" indent="0">
              <a:buNone/>
            </a:pPr>
            <a:r>
              <a:rPr lang="en-GB" dirty="0">
                <a:solidFill>
                  <a:srgbClr val="FF0000"/>
                </a:solidFill>
              </a:rPr>
              <a:t>g( A, ( B,C,D) )= min ( w ( A, B ) + g ( B, ( C, D ))</a:t>
            </a:r>
            <a:endParaRPr lang="en-GB" dirty="0">
              <a:solidFill>
                <a:srgbClr val="FF0000"/>
              </a:solidFill>
            </a:endParaRPr>
          </a:p>
          <a:p>
            <a:pPr marL="0" indent="0">
              <a:buNone/>
            </a:pPr>
            <a:r>
              <a:rPr lang="en-GB" dirty="0">
                <a:solidFill>
                  <a:srgbClr val="FF0000"/>
                </a:solidFill>
              </a:rPr>
              <a:t>                                  w ( A, C ) + g ( C, ( B, D ))</a:t>
            </a:r>
            <a:endParaRPr lang="en-GB" dirty="0">
              <a:solidFill>
                <a:srgbClr val="FF0000"/>
              </a:solidFill>
            </a:endParaRPr>
          </a:p>
          <a:p>
            <a:pPr marL="0" indent="0">
              <a:buNone/>
            </a:pPr>
            <a:r>
              <a:rPr lang="en-GB" dirty="0">
                <a:solidFill>
                  <a:srgbClr val="FF0000"/>
                </a:solidFill>
              </a:rPr>
              <a:t>                                  w ( A, D ) + g ( D, ( B, C )) )</a:t>
            </a:r>
            <a:endParaRPr lang="en-GB" dirty="0">
              <a:solidFill>
                <a:srgbClr val="FF0000"/>
              </a:solidFill>
            </a:endParaRPr>
          </a:p>
          <a:p>
            <a:pPr marL="0" indent="0">
              <a:buNone/>
            </a:pPr>
            <a:br>
              <a:rPr lang="en-GB" dirty="0"/>
            </a:br>
            <a:endParaRPr lang="en-GB" dirty="0"/>
          </a:p>
          <a:p>
            <a:pPr marL="0" indent="0">
              <a:buNone/>
            </a:pPr>
            <a:r>
              <a:rPr lang="en-GB" dirty="0">
                <a:solidFill>
                  <a:srgbClr val="7030A0"/>
                </a:solidFill>
              </a:rPr>
              <a:t>g( B, ( C,D) )= min ( w ( B, C ) + g ( C, (  D ))</a:t>
            </a:r>
            <a:endParaRPr lang="en-GB" dirty="0">
              <a:solidFill>
                <a:srgbClr val="7030A0"/>
              </a:solidFill>
            </a:endParaRPr>
          </a:p>
          <a:p>
            <a:pPr marL="0" indent="0">
              <a:buNone/>
            </a:pPr>
            <a:r>
              <a:rPr lang="en-GB" dirty="0">
                <a:solidFill>
                  <a:srgbClr val="7030A0"/>
                </a:solidFill>
              </a:rPr>
              <a:t>                                  w ( B, D) + g ( D, ( C ))). And so on</a:t>
            </a:r>
            <a:endParaRPr lang="en-GB" dirty="0">
              <a:solidFill>
                <a:srgbClr val="7030A0"/>
              </a:solidFill>
            </a:endParaRPr>
          </a:p>
          <a:p>
            <a:endParaRPr lang="en-US" dirty="0"/>
          </a:p>
        </p:txBody>
      </p:sp>
      <p:sp>
        <p:nvSpPr>
          <p:cNvPr id="2" name="Footer Placeholder 1"/>
          <p:cNvSpPr>
            <a:spLocks noGrp="1"/>
          </p:cNvSpPr>
          <p:nvPr>
            <p:ph type="ftr" sz="quarter" idx="11"/>
          </p:nvPr>
        </p:nvSpPr>
        <p:spPr/>
        <p:txBody>
          <a:bodyPr/>
          <a:lstStyle/>
          <a:p>
            <a:r>
              <a:rPr lang="en-US"/>
              <a:t>Freaking out about how to teach virtually just as much as they are about the virus itself.</a:t>
            </a:r>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most direct solution would be to try all permutations (ordered combinations) and see which one is cheapest (using brute-force search). The running time for this approach lies within a polynomial factor of O(n!), the factorial of the number of cities, so this solution becomes impractical even for only 20 cities.</a:t>
            </a:r>
            <a:endParaRPr lang="en-US" dirty="0"/>
          </a:p>
          <a:p>
            <a:endParaRPr lang="en-US" dirty="0"/>
          </a:p>
        </p:txBody>
      </p:sp>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graphicFrame>
        <p:nvGraphicFramePr>
          <p:cNvPr id="5" name="Table 4"/>
          <p:cNvGraphicFramePr>
            <a:graphicFrameLocks noGrp="1"/>
          </p:cNvGraphicFramePr>
          <p:nvPr/>
        </p:nvGraphicFramePr>
        <p:xfrm>
          <a:off x="838200" y="2652713"/>
          <a:ext cx="10515600" cy="1553076"/>
        </p:xfrm>
        <a:graphic>
          <a:graphicData uri="http://schemas.openxmlformats.org/drawingml/2006/table">
            <a:tbl>
              <a:tblPr>
                <a:tableStyleId>{5C22544A-7EE6-4342-B048-85BDC9FD1C3A}</a:tableStyleId>
              </a:tblPr>
              <a:tblGrid>
                <a:gridCol w="701040"/>
                <a:gridCol w="701040"/>
                <a:gridCol w="701040"/>
                <a:gridCol w="701040"/>
                <a:gridCol w="701040"/>
                <a:gridCol w="701040"/>
                <a:gridCol w="701040"/>
                <a:gridCol w="701040"/>
                <a:gridCol w="701040"/>
                <a:gridCol w="701040"/>
                <a:gridCol w="701040"/>
                <a:gridCol w="701040"/>
                <a:gridCol w="701040"/>
                <a:gridCol w="701040"/>
                <a:gridCol w="701040"/>
              </a:tblGrid>
              <a:tr h="172564">
                <a:tc>
                  <a:txBody>
                    <a:bodyPr/>
                    <a:lstStyle/>
                    <a:p>
                      <a:pPr algn="l" fontAlgn="b"/>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l" fontAlgn="b"/>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l" fontAlgn="b"/>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l" fontAlgn="b"/>
                      <a:r>
                        <a:rPr lang="en-GB" sz="1000" u="none" strike="noStrike">
                          <a:effectLst/>
                        </a:rPr>
                        <a:t>weight</a:t>
                      </a:r>
                      <a:endParaRPr lang="en-GB" sz="1000" b="0" i="0" u="none" strike="noStrike">
                        <a:solidFill>
                          <a:srgbClr val="000000"/>
                        </a:solidFill>
                        <a:effectLst/>
                        <a:latin typeface="Calibri" panose="020F0502020204030204" charset="0"/>
                      </a:endParaRPr>
                    </a:p>
                  </a:txBody>
                  <a:tcPr marL="8089" marR="8089" marT="8089" marB="0" anchor="b"/>
                </a:tc>
                <a:tc>
                  <a:txBody>
                    <a:bodyPr/>
                    <a:lstStyle/>
                    <a:p>
                      <a:pPr algn="l" fontAlgn="b"/>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l" fontAlgn="b"/>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l" fontAlgn="b"/>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l" fontAlgn="b"/>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l" fontAlgn="b"/>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l" fontAlgn="b"/>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l" fontAlgn="b"/>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l" fontAlgn="b"/>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l" fontAlgn="b"/>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l" fontAlgn="b"/>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l" fontAlgn="b"/>
                      <a:endParaRPr lang="en-US" sz="1000" b="0" i="0" u="none" strike="noStrike">
                        <a:solidFill>
                          <a:srgbClr val="000000"/>
                        </a:solidFill>
                        <a:effectLst/>
                        <a:latin typeface="Calibri" panose="020F0502020204030204" charset="0"/>
                      </a:endParaRPr>
                    </a:p>
                  </a:txBody>
                  <a:tcPr marL="8089" marR="8089" marT="8089" marB="0" anchor="b"/>
                </a:tc>
              </a:tr>
              <a:tr h="172564">
                <a:tc>
                  <a:txBody>
                    <a:bodyPr/>
                    <a:lstStyle/>
                    <a:p>
                      <a:pPr algn="l" fontAlgn="b"/>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l" fontAlgn="b"/>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l" fontAlgn="b"/>
                      <a:r>
                        <a:rPr lang="en-GB" sz="1000" u="none" strike="noStrike">
                          <a:effectLst/>
                        </a:rPr>
                        <a:t>item</a:t>
                      </a:r>
                      <a:endParaRPr lang="en-GB" sz="1000" b="0" i="0" u="none" strike="noStrike">
                        <a:solidFill>
                          <a:srgbClr val="000000"/>
                        </a:solidFill>
                        <a:effectLst/>
                        <a:latin typeface="Calibri" panose="020F0502020204030204" charset="0"/>
                      </a:endParaRPr>
                    </a:p>
                  </a:txBody>
                  <a:tcPr marL="8089" marR="8089" marT="8089" marB="0" anchor="b"/>
                </a:tc>
                <a:tc>
                  <a:txBody>
                    <a:bodyPr/>
                    <a:lstStyle/>
                    <a:p>
                      <a:pPr algn="l" fontAlgn="b"/>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l" fontAlgn="b"/>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l" fontAlgn="b"/>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l" fontAlgn="b"/>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l" fontAlgn="b"/>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l" fontAlgn="b"/>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l" fontAlgn="b"/>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l" fontAlgn="b"/>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l" fontAlgn="b"/>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l" fontAlgn="b"/>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l" fontAlgn="b"/>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l" fontAlgn="b"/>
                      <a:endParaRPr lang="en-US" sz="1000" b="0" i="0" u="none" strike="noStrike">
                        <a:solidFill>
                          <a:srgbClr val="000000"/>
                        </a:solidFill>
                        <a:effectLst/>
                        <a:latin typeface="Calibri" panose="020F0502020204030204" charset="0"/>
                      </a:endParaRPr>
                    </a:p>
                  </a:txBody>
                  <a:tcPr marL="8089" marR="8089" marT="8089" marB="0" anchor="b"/>
                </a:tc>
              </a:tr>
              <a:tr h="172564">
                <a:tc>
                  <a:txBody>
                    <a:bodyPr/>
                    <a:lstStyle/>
                    <a:p>
                      <a:pPr algn="l" fontAlgn="b"/>
                      <a:r>
                        <a:rPr lang="en-GB" sz="1000" u="none" strike="noStrike">
                          <a:effectLst/>
                        </a:rPr>
                        <a:t>Pi</a:t>
                      </a:r>
                      <a:endParaRPr lang="en-GB" sz="1000" b="0" i="0" u="none" strike="noStrike">
                        <a:solidFill>
                          <a:srgbClr val="000000"/>
                        </a:solidFill>
                        <a:effectLst/>
                        <a:latin typeface="Calibri" panose="020F0502020204030204" charset="0"/>
                      </a:endParaRPr>
                    </a:p>
                  </a:txBody>
                  <a:tcPr marL="8089" marR="8089" marT="8089" marB="0" anchor="b"/>
                </a:tc>
                <a:tc>
                  <a:txBody>
                    <a:bodyPr/>
                    <a:lstStyle/>
                    <a:p>
                      <a:pPr algn="l" fontAlgn="b"/>
                      <a:r>
                        <a:rPr lang="en-GB" sz="1000" u="none" strike="noStrike">
                          <a:effectLst/>
                        </a:rPr>
                        <a:t>Wi</a:t>
                      </a:r>
                      <a:endParaRPr lang="en-GB" sz="1000" b="0" i="0" u="none" strike="noStrike">
                        <a:solidFill>
                          <a:srgbClr val="000000"/>
                        </a:solidFill>
                        <a:effectLst/>
                        <a:latin typeface="Calibri" panose="020F0502020204030204" charset="0"/>
                      </a:endParaRPr>
                    </a:p>
                  </a:txBody>
                  <a:tcPr marL="8089" marR="8089" marT="8089" marB="0" anchor="b"/>
                </a:tc>
                <a:tc>
                  <a:txBody>
                    <a:bodyPr/>
                    <a:lstStyle/>
                    <a:p>
                      <a:pPr algn="l" fontAlgn="b"/>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1</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2</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3</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4</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5</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900" u="none" strike="noStrike">
                          <a:effectLst/>
                        </a:rPr>
                        <a:t>6</a:t>
                      </a:r>
                      <a:endParaRPr lang="en-US" sz="900" b="0" i="0" u="none" strike="noStrike">
                        <a:solidFill>
                          <a:srgbClr val="000000"/>
                        </a:solidFill>
                        <a:effectLst/>
                        <a:latin typeface="URWPalladioL"/>
                      </a:endParaRPr>
                    </a:p>
                  </a:txBody>
                  <a:tcPr marL="8089" marR="8089" marT="8089" marB="0" anchor="b"/>
                </a:tc>
                <a:tc>
                  <a:txBody>
                    <a:bodyPr/>
                    <a:lstStyle/>
                    <a:p>
                      <a:pPr algn="r" fontAlgn="b"/>
                      <a:r>
                        <a:rPr lang="en-US" sz="1000" u="none" strike="noStrike">
                          <a:effectLst/>
                        </a:rPr>
                        <a:t>7</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8</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9</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10</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11</a:t>
                      </a:r>
                      <a:endParaRPr lang="en-US" sz="1000" b="0" i="0" u="none" strike="noStrike">
                        <a:solidFill>
                          <a:srgbClr val="000000"/>
                        </a:solidFill>
                        <a:effectLst/>
                        <a:latin typeface="Calibri" panose="020F0502020204030204" charset="0"/>
                      </a:endParaRPr>
                    </a:p>
                  </a:txBody>
                  <a:tcPr marL="8089" marR="8089" marT="8089" marB="0" anchor="b"/>
                </a:tc>
              </a:tr>
              <a:tr h="172564">
                <a:tc>
                  <a:txBody>
                    <a:bodyPr/>
                    <a:lstStyle/>
                    <a:p>
                      <a:pPr algn="l" fontAlgn="b"/>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l" fontAlgn="b"/>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charset="0"/>
                      </a:endParaRPr>
                    </a:p>
                  </a:txBody>
                  <a:tcPr marL="8089" marR="8089" marT="8089" marB="0" anchor="b"/>
                </a:tc>
              </a:tr>
              <a:tr h="172564">
                <a:tc>
                  <a:txBody>
                    <a:bodyPr/>
                    <a:lstStyle/>
                    <a:p>
                      <a:pPr algn="r" fontAlgn="b"/>
                      <a:r>
                        <a:rPr lang="en-US" sz="1000" u="none" strike="noStrike">
                          <a:effectLst/>
                        </a:rPr>
                        <a:t>2</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2</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1</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2</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2</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2</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2</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2</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2</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2</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2</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2</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2</a:t>
                      </a:r>
                      <a:endParaRPr lang="en-US" sz="1000" b="0" i="0" u="none" strike="noStrike">
                        <a:solidFill>
                          <a:srgbClr val="000000"/>
                        </a:solidFill>
                        <a:effectLst/>
                        <a:latin typeface="Calibri" panose="020F0502020204030204" charset="0"/>
                      </a:endParaRPr>
                    </a:p>
                  </a:txBody>
                  <a:tcPr marL="8089" marR="8089" marT="8089" marB="0" anchor="b"/>
                </a:tc>
              </a:tr>
              <a:tr h="172564">
                <a:tc>
                  <a:txBody>
                    <a:bodyPr/>
                    <a:lstStyle/>
                    <a:p>
                      <a:pPr algn="r" fontAlgn="b"/>
                      <a:r>
                        <a:rPr lang="en-US" sz="1000" u="none" strike="noStrike">
                          <a:effectLst/>
                        </a:rPr>
                        <a:t>7</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3</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2</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2</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7</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7</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9</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9</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9</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9</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9</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9</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9</a:t>
                      </a:r>
                      <a:endParaRPr lang="en-US" sz="1000" b="0" i="0" u="none" strike="noStrike">
                        <a:solidFill>
                          <a:srgbClr val="000000"/>
                        </a:solidFill>
                        <a:effectLst/>
                        <a:latin typeface="Calibri" panose="020F0502020204030204" charset="0"/>
                      </a:endParaRPr>
                    </a:p>
                  </a:txBody>
                  <a:tcPr marL="8089" marR="8089" marT="8089" marB="0" anchor="b"/>
                </a:tc>
              </a:tr>
              <a:tr h="172564">
                <a:tc>
                  <a:txBody>
                    <a:bodyPr/>
                    <a:lstStyle/>
                    <a:p>
                      <a:pPr algn="r" fontAlgn="b"/>
                      <a:r>
                        <a:rPr lang="en-US" sz="1000" u="none" strike="noStrike">
                          <a:effectLst/>
                        </a:rPr>
                        <a:t>19</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4</a:t>
                      </a:r>
                      <a:endParaRPr lang="en-US" sz="1000" b="0" i="0" u="none" strike="noStrike">
                        <a:solidFill>
                          <a:srgbClr val="FF0000"/>
                        </a:solidFill>
                        <a:effectLst/>
                        <a:latin typeface="Calibri" panose="020F0502020204030204" charset="0"/>
                      </a:endParaRPr>
                    </a:p>
                  </a:txBody>
                  <a:tcPr marL="8089" marR="8089" marT="8089" marB="0" anchor="b"/>
                </a:tc>
                <a:tc>
                  <a:txBody>
                    <a:bodyPr/>
                    <a:lstStyle/>
                    <a:p>
                      <a:pPr algn="r" fontAlgn="b"/>
                      <a:r>
                        <a:rPr lang="en-US" sz="1000" u="none" strike="noStrike">
                          <a:effectLst/>
                        </a:rPr>
                        <a:t>3</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2</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7</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19</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19</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21</a:t>
                      </a:r>
                      <a:endParaRPr lang="en-US" sz="1000" b="0" i="0" u="none" strike="noStrike">
                        <a:solidFill>
                          <a:srgbClr val="FF0000"/>
                        </a:solidFill>
                        <a:effectLst/>
                        <a:latin typeface="Calibri" panose="020F0502020204030204" charset="0"/>
                      </a:endParaRPr>
                    </a:p>
                  </a:txBody>
                  <a:tcPr marL="8089" marR="8089" marT="8089" marB="0" anchor="b"/>
                </a:tc>
                <a:tc>
                  <a:txBody>
                    <a:bodyPr/>
                    <a:lstStyle/>
                    <a:p>
                      <a:pPr algn="r" fontAlgn="b"/>
                      <a:r>
                        <a:rPr lang="en-US" sz="1000" u="none" strike="noStrike">
                          <a:effectLst/>
                        </a:rPr>
                        <a:t>26</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26</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28</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28</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28</a:t>
                      </a:r>
                      <a:endParaRPr lang="en-US" sz="1000" b="0" i="0" u="none" strike="noStrike">
                        <a:solidFill>
                          <a:srgbClr val="000000"/>
                        </a:solidFill>
                        <a:effectLst/>
                        <a:latin typeface="Calibri" panose="020F0502020204030204" charset="0"/>
                      </a:endParaRPr>
                    </a:p>
                  </a:txBody>
                  <a:tcPr marL="8089" marR="8089" marT="8089" marB="0" anchor="b"/>
                </a:tc>
              </a:tr>
              <a:tr h="172564">
                <a:tc>
                  <a:txBody>
                    <a:bodyPr/>
                    <a:lstStyle/>
                    <a:p>
                      <a:pPr algn="r" fontAlgn="b"/>
                      <a:r>
                        <a:rPr lang="en-US" sz="1000" u="none" strike="noStrike">
                          <a:effectLst/>
                        </a:rPr>
                        <a:t>21</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5</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4</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2</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7</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19</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21</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21</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26</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28</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40</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40</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42</a:t>
                      </a:r>
                      <a:endParaRPr lang="en-US" sz="1000" b="0" i="0" u="none" strike="noStrike">
                        <a:solidFill>
                          <a:srgbClr val="000000"/>
                        </a:solidFill>
                        <a:effectLst/>
                        <a:latin typeface="Calibri" panose="020F0502020204030204" charset="0"/>
                      </a:endParaRPr>
                    </a:p>
                  </a:txBody>
                  <a:tcPr marL="8089" marR="8089" marT="8089" marB="0" anchor="b"/>
                </a:tc>
              </a:tr>
              <a:tr h="172564">
                <a:tc>
                  <a:txBody>
                    <a:bodyPr/>
                    <a:lstStyle/>
                    <a:p>
                      <a:pPr algn="r" fontAlgn="b"/>
                      <a:r>
                        <a:rPr lang="en-US" sz="1000" u="none" strike="noStrike">
                          <a:effectLst/>
                        </a:rPr>
                        <a:t>30</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7</a:t>
                      </a:r>
                      <a:endParaRPr lang="en-US" sz="1000" b="0" i="0" u="none" strike="noStrike">
                        <a:solidFill>
                          <a:srgbClr val="FF0000"/>
                        </a:solidFill>
                        <a:effectLst/>
                        <a:latin typeface="Calibri" panose="020F0502020204030204" charset="0"/>
                      </a:endParaRPr>
                    </a:p>
                  </a:txBody>
                  <a:tcPr marL="8089" marR="8089" marT="8089" marB="0" anchor="b"/>
                </a:tc>
                <a:tc>
                  <a:txBody>
                    <a:bodyPr/>
                    <a:lstStyle/>
                    <a:p>
                      <a:pPr algn="r" fontAlgn="b"/>
                      <a:r>
                        <a:rPr lang="en-US" sz="1000" u="none" strike="noStrike">
                          <a:effectLst/>
                        </a:rPr>
                        <a:t>5</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2</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7</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19</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21</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21</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30</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30</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40</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a:effectLst/>
                        </a:rPr>
                        <a:t>40</a:t>
                      </a:r>
                      <a:endParaRPr lang="en-US" sz="1000" b="0" i="0" u="none" strike="noStrike">
                        <a:solidFill>
                          <a:srgbClr val="000000"/>
                        </a:solidFill>
                        <a:effectLst/>
                        <a:latin typeface="Calibri" panose="020F0502020204030204" charset="0"/>
                      </a:endParaRPr>
                    </a:p>
                  </a:txBody>
                  <a:tcPr marL="8089" marR="8089" marT="8089" marB="0" anchor="b"/>
                </a:tc>
                <a:tc>
                  <a:txBody>
                    <a:bodyPr/>
                    <a:lstStyle/>
                    <a:p>
                      <a:pPr algn="r" fontAlgn="b"/>
                      <a:r>
                        <a:rPr lang="en-US" sz="1000" u="none" strike="noStrike" dirty="0">
                          <a:effectLst/>
                        </a:rPr>
                        <a:t>49</a:t>
                      </a:r>
                      <a:endParaRPr lang="en-US" sz="1000" b="0" i="0" u="none" strike="noStrike" dirty="0">
                        <a:solidFill>
                          <a:srgbClr val="FF0000"/>
                        </a:solidFill>
                        <a:effectLst/>
                        <a:latin typeface="Calibri" panose="020F0502020204030204" charset="0"/>
                      </a:endParaRPr>
                    </a:p>
                  </a:txBody>
                  <a:tcPr marL="8089" marR="8089" marT="8089" marB="0" anchor="b"/>
                </a:tc>
              </a:tr>
            </a:tbl>
          </a:graphicData>
        </a:graphic>
      </p:graphicFrame>
      <mc:AlternateContent xmlns:mc="http://schemas.openxmlformats.org/markup-compatibility/2006" xmlns:p14="http://schemas.microsoft.com/office/powerpoint/2010/main">
        <mc:Choice Requires="p14">
          <p:contentPart r:id="rId1" p14:bwMode="auto">
            <p14:nvContentPartPr>
              <p14:cNvPr id="6" name="Ink 5"/>
              <p14:cNvContentPartPr/>
              <p14:nvPr/>
            </p14:nvContentPartPr>
            <p14:xfrm>
              <a:off x="11209287" y="4135276"/>
              <a:ext cx="146160" cy="360"/>
            </p14:xfrm>
          </p:contentPart>
        </mc:Choice>
        <mc:Fallback xmlns="">
          <p:pic>
            <p:nvPicPr>
              <p:cNvPr id="6" name="Ink 5"/>
            </p:nvPicPr>
            <p:blipFill>
              <a:blip r:embed="rId2"/>
            </p:blipFill>
            <p:spPr>
              <a:xfrm>
                <a:off x="11209287" y="4135276"/>
                <a:ext cx="146160" cy="36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7" name="Ink 6"/>
              <p14:cNvContentPartPr/>
              <p14:nvPr/>
            </p14:nvContentPartPr>
            <p14:xfrm>
              <a:off x="6314367" y="3791476"/>
              <a:ext cx="163800" cy="16920"/>
            </p14:xfrm>
          </p:contentPart>
        </mc:Choice>
        <mc:Fallback xmlns="">
          <p:pic>
            <p:nvPicPr>
              <p:cNvPr id="7" name="Ink 6"/>
            </p:nvPicPr>
            <p:blipFill>
              <a:blip r:embed="rId4"/>
            </p:blipFill>
            <p:spPr>
              <a:xfrm>
                <a:off x="6314367" y="3791476"/>
                <a:ext cx="163800" cy="16920"/>
              </a:xfrm>
              <a:prstGeom prst="rect"/>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a:spLocks noGrp="1" noRot="1" noChangeAspect="1" noMove="1" noResize="1" noEditPoints="1" noAdjustHandles="1" noChangeArrowheads="1" noChangeShapeType="1" noTextEdit="1"/>
          </p:cNvSpPr>
          <p:nvPr/>
        </p:nvSpPr>
        <p:spPr>
          <a:xfrm>
            <a:off x="3048" y="1084747"/>
            <a:ext cx="12188952" cy="3294207"/>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Grp="1" noRot="1" noChangeAspect="1" noMove="1" noResize="1" noEditPoints="1" noAdjustHandles="1" noChangeArrowheads="1" noChangeShapeType="1" noCrop="1"/>
          </p:cNvPicPr>
          <p:nvPr/>
        </p:nvPicPr>
        <p:blipFill>
          <a:blip r:embed="rId1">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5" name="Title 4"/>
          <p:cNvSpPr>
            <a:spLocks noGrp="1"/>
          </p:cNvSpPr>
          <p:nvPr>
            <p:ph type="title"/>
          </p:nvPr>
        </p:nvSpPr>
        <p:spPr>
          <a:xfrm>
            <a:off x="753925" y="2076450"/>
            <a:ext cx="10684151" cy="1345134"/>
          </a:xfrm>
        </p:spPr>
        <p:txBody>
          <a:bodyPr vert="horz" lIns="91440" tIns="45720" rIns="91440" bIns="45720" rtlCol="0" anchor="ctr">
            <a:normAutofit/>
          </a:bodyPr>
          <a:lstStyle/>
          <a:p>
            <a:pPr algn="ctr"/>
            <a:r>
              <a:rPr lang="en-US" sz="5600" kern="1200">
                <a:solidFill>
                  <a:srgbClr val="FFFFFF"/>
                </a:solidFill>
                <a:latin typeface="+mj-lt"/>
                <a:ea typeface="+mj-ea"/>
                <a:cs typeface="+mj-cs"/>
              </a:rPr>
              <a:t>Using Tabulation Method</a:t>
            </a:r>
            <a:endParaRPr lang="en-US" sz="5600" kern="1200">
              <a:solidFill>
                <a:srgbClr val="FFFFFF"/>
              </a:solidFill>
              <a:latin typeface="+mj-lt"/>
              <a:ea typeface="+mj-ea"/>
              <a:cs typeface="+mj-cs"/>
            </a:endParaRPr>
          </a:p>
        </p:txBody>
      </p:sp>
      <p:sp>
        <p:nvSpPr>
          <p:cNvPr id="4" name="Footer Placeholder 3"/>
          <p:cNvSpPr>
            <a:spLocks noGrp="1"/>
          </p:cNvSpPr>
          <p:nvPr>
            <p:ph type="ftr" sz="quarter" idx="11"/>
          </p:nvPr>
        </p:nvSpPr>
        <p:spPr>
          <a:xfrm>
            <a:off x="3215640" y="6223702"/>
            <a:ext cx="5760720" cy="314067"/>
          </a:xfrm>
        </p:spPr>
        <p:txBody>
          <a:bodyPr vert="horz" lIns="91440" tIns="45720" rIns="91440" bIns="45720" rtlCol="0" anchor="ctr">
            <a:normAutofit/>
          </a:bodyPr>
          <a:lstStyle/>
          <a:p>
            <a:pPr>
              <a:spcAft>
                <a:spcPts val="600"/>
              </a:spcAft>
            </a:pPr>
            <a:r>
              <a:rPr lang="en-US" sz="1000" kern="1200">
                <a:solidFill>
                  <a:srgbClr val="898989"/>
                </a:solidFill>
                <a:latin typeface="+mn-lt"/>
                <a:ea typeface="+mn-ea"/>
                <a:cs typeface="+mn-cs"/>
              </a:rPr>
              <a:t>Freaking out about how to teach virtually just as much as they are about the virus itself.</a:t>
            </a:r>
            <a:endParaRPr lang="en-US" sz="1000" kern="1200">
              <a:solidFill>
                <a:srgbClr val="898989"/>
              </a:solidFill>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p:cNvGraphicFramePr>
            <a:graphicFrameLocks noGrp="1"/>
          </p:cNvGraphicFramePr>
          <p:nvPr>
            <p:ph idx="1"/>
          </p:nvPr>
        </p:nvGraphicFramePr>
        <p:xfrm>
          <a:off x="3235568" y="1500554"/>
          <a:ext cx="8118228" cy="3540713"/>
        </p:xfrm>
        <a:graphic>
          <a:graphicData uri="http://schemas.openxmlformats.org/drawingml/2006/table">
            <a:tbl>
              <a:tblPr firstRow="1" bandRow="1">
                <a:tableStyleId>{93296810-A885-4BE3-A3E7-6D5BEEA58F35}</a:tableStyleId>
              </a:tblPr>
              <a:tblGrid>
                <a:gridCol w="676519"/>
                <a:gridCol w="676519"/>
                <a:gridCol w="676519"/>
                <a:gridCol w="676519"/>
                <a:gridCol w="676519"/>
                <a:gridCol w="676519"/>
                <a:gridCol w="676519"/>
                <a:gridCol w="676519"/>
                <a:gridCol w="676519"/>
                <a:gridCol w="676519"/>
                <a:gridCol w="676519"/>
                <a:gridCol w="676519"/>
              </a:tblGrid>
              <a:tr h="379758">
                <a:tc>
                  <a:txBody>
                    <a:bodyPr/>
                    <a:lstStyle/>
                    <a:p>
                      <a:endParaRPr lang="en-US" b="1" dirty="0"/>
                    </a:p>
                  </a:txBody>
                  <a:tcPr/>
                </a:tc>
                <a:tc>
                  <a:txBody>
                    <a:bodyPr/>
                    <a:lstStyle/>
                    <a:p>
                      <a:r>
                        <a:rPr lang="en-US" dirty="0"/>
                        <a:t>0</a:t>
                      </a:r>
                      <a:endParaRPr lang="en-US" b="1" dirty="0"/>
                    </a:p>
                  </a:txBody>
                  <a:tcPr/>
                </a:tc>
                <a:tc>
                  <a:txBody>
                    <a:bodyPr/>
                    <a:lstStyle/>
                    <a:p>
                      <a:r>
                        <a:rPr lang="en-US" dirty="0"/>
                        <a:t>1</a:t>
                      </a:r>
                      <a:endParaRPr lang="en-US" b="1" dirty="0"/>
                    </a:p>
                  </a:txBody>
                  <a:tcPr/>
                </a:tc>
                <a:tc>
                  <a:txBody>
                    <a:bodyPr/>
                    <a:lstStyle/>
                    <a:p>
                      <a:r>
                        <a:rPr lang="en-US" dirty="0"/>
                        <a:t>2</a:t>
                      </a:r>
                      <a:endParaRPr lang="en-US" b="1" dirty="0"/>
                    </a:p>
                  </a:txBody>
                  <a:tcPr/>
                </a:tc>
                <a:tc>
                  <a:txBody>
                    <a:bodyPr/>
                    <a:lstStyle/>
                    <a:p>
                      <a:r>
                        <a:rPr lang="en-US" dirty="0"/>
                        <a:t>3</a:t>
                      </a:r>
                      <a:endParaRPr lang="en-US" b="1" dirty="0"/>
                    </a:p>
                  </a:txBody>
                  <a:tcPr/>
                </a:tc>
                <a:tc>
                  <a:txBody>
                    <a:bodyPr/>
                    <a:lstStyle/>
                    <a:p>
                      <a:r>
                        <a:rPr lang="en-US" dirty="0"/>
                        <a:t>4</a:t>
                      </a:r>
                      <a:endParaRPr lang="en-US" b="1" dirty="0"/>
                    </a:p>
                  </a:txBody>
                  <a:tcPr/>
                </a:tc>
                <a:tc>
                  <a:txBody>
                    <a:bodyPr/>
                    <a:lstStyle/>
                    <a:p>
                      <a:r>
                        <a:rPr lang="en-US" dirty="0"/>
                        <a:t>5</a:t>
                      </a:r>
                      <a:endParaRPr lang="en-US" b="1" dirty="0"/>
                    </a:p>
                  </a:txBody>
                  <a:tcPr/>
                </a:tc>
                <a:tc>
                  <a:txBody>
                    <a:bodyPr/>
                    <a:lstStyle/>
                    <a:p>
                      <a:r>
                        <a:rPr lang="en-US" dirty="0"/>
                        <a:t>6</a:t>
                      </a:r>
                      <a:endParaRPr lang="en-US" b="1" dirty="0"/>
                    </a:p>
                  </a:txBody>
                  <a:tcPr/>
                </a:tc>
                <a:tc>
                  <a:txBody>
                    <a:bodyPr/>
                    <a:lstStyle/>
                    <a:p>
                      <a:r>
                        <a:rPr lang="en-US" dirty="0"/>
                        <a:t>7</a:t>
                      </a:r>
                      <a:endParaRPr lang="en-US" b="1" dirty="0"/>
                    </a:p>
                  </a:txBody>
                  <a:tcPr/>
                </a:tc>
                <a:tc>
                  <a:txBody>
                    <a:bodyPr/>
                    <a:lstStyle/>
                    <a:p>
                      <a:r>
                        <a:rPr lang="en-US" dirty="0"/>
                        <a:t>8</a:t>
                      </a:r>
                      <a:endParaRPr lang="en-US" b="1" dirty="0"/>
                    </a:p>
                  </a:txBody>
                  <a:tcPr/>
                </a:tc>
                <a:tc>
                  <a:txBody>
                    <a:bodyPr/>
                    <a:lstStyle/>
                    <a:p>
                      <a:r>
                        <a:rPr lang="en-US" dirty="0"/>
                        <a:t>9</a:t>
                      </a:r>
                      <a:endParaRPr lang="en-US" b="1" dirty="0"/>
                    </a:p>
                  </a:txBody>
                  <a:tcPr/>
                </a:tc>
                <a:tc>
                  <a:txBody>
                    <a:bodyPr/>
                    <a:lstStyle/>
                    <a:p>
                      <a:r>
                        <a:rPr lang="en-US" dirty="0"/>
                        <a:t>10</a:t>
                      </a:r>
                      <a:endParaRPr lang="en-US" b="1" dirty="0"/>
                    </a:p>
                  </a:txBody>
                  <a:tcPr/>
                </a:tc>
              </a:tr>
              <a:tr h="451565">
                <a:tc>
                  <a:txBody>
                    <a:bodyPr/>
                    <a:lstStyle/>
                    <a:p>
                      <a:r>
                        <a:rPr lang="en-US" dirty="0"/>
                        <a:t>0</a:t>
                      </a:r>
                      <a:endParaRPr lang="en-US" b="1" dirty="0"/>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dirty="0"/>
                    </a:p>
                  </a:txBody>
                  <a:tcPr/>
                </a:tc>
              </a:tr>
              <a:tr h="451565">
                <a:tc>
                  <a:txBody>
                    <a:bodyPr/>
                    <a:lstStyle/>
                    <a:p>
                      <a:r>
                        <a:rPr lang="en-US" dirty="0"/>
                        <a:t>1</a:t>
                      </a:r>
                      <a:endParaRPr lang="en-US" b="1" dirty="0"/>
                    </a:p>
                  </a:txBody>
                  <a:tcPr/>
                </a:tc>
                <a:tc>
                  <a:txBody>
                    <a:bodyPr/>
                    <a:lstStyle/>
                    <a:p>
                      <a:endParaRPr lang="en-US" b="1"/>
                    </a:p>
                  </a:txBody>
                  <a:tcPr/>
                </a:tc>
                <a:tc>
                  <a:txBody>
                    <a:bodyPr/>
                    <a:lstStyle/>
                    <a:p>
                      <a:endParaRPr lang="en-US" b="1"/>
                    </a:p>
                  </a:txBody>
                  <a:tcPr/>
                </a:tc>
                <a:tc>
                  <a:txBody>
                    <a:bodyPr/>
                    <a:lstStyle/>
                    <a:p>
                      <a:endParaRPr lang="en-US" b="1" dirty="0"/>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r>
              <a:tr h="451565">
                <a:tc>
                  <a:txBody>
                    <a:bodyPr/>
                    <a:lstStyle/>
                    <a:p>
                      <a:r>
                        <a:rPr lang="en-US" dirty="0"/>
                        <a:t>2</a:t>
                      </a:r>
                      <a:endParaRPr lang="en-US" b="1" dirty="0"/>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r>
              <a:tr h="451565">
                <a:tc>
                  <a:txBody>
                    <a:bodyPr/>
                    <a:lstStyle/>
                    <a:p>
                      <a:r>
                        <a:rPr lang="en-US" dirty="0"/>
                        <a:t>3</a:t>
                      </a:r>
                      <a:endParaRPr lang="en-US" b="1" dirty="0"/>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r>
              <a:tr h="451565">
                <a:tc>
                  <a:txBody>
                    <a:bodyPr/>
                    <a:lstStyle/>
                    <a:p>
                      <a:r>
                        <a:rPr lang="en-US" dirty="0"/>
                        <a:t>4</a:t>
                      </a:r>
                      <a:endParaRPr lang="en-US" b="1" dirty="0"/>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r>
              <a:tr h="451565">
                <a:tc>
                  <a:txBody>
                    <a:bodyPr/>
                    <a:lstStyle/>
                    <a:p>
                      <a:r>
                        <a:rPr lang="en-US" dirty="0"/>
                        <a:t>5</a:t>
                      </a:r>
                      <a:endParaRPr lang="en-US" b="1" dirty="0"/>
                    </a:p>
                  </a:txBody>
                  <a:tcPr/>
                </a:tc>
                <a:tc>
                  <a:txBody>
                    <a:bodyPr/>
                    <a:lstStyle/>
                    <a:p>
                      <a:endParaRPr lang="en-US" b="1" dirty="0"/>
                    </a:p>
                  </a:txBody>
                  <a:tcPr/>
                </a:tc>
                <a:tc>
                  <a:txBody>
                    <a:bodyPr/>
                    <a:lstStyle/>
                    <a:p>
                      <a:endParaRPr lang="en-US" b="1"/>
                    </a:p>
                  </a:txBody>
                  <a:tcPr/>
                </a:tc>
                <a:tc>
                  <a:txBody>
                    <a:bodyPr/>
                    <a:lstStyle/>
                    <a:p>
                      <a:endParaRPr lang="en-US" b="1"/>
                    </a:p>
                  </a:txBody>
                  <a:tcPr/>
                </a:tc>
                <a:tc>
                  <a:txBody>
                    <a:bodyPr/>
                    <a:lstStyle/>
                    <a:p>
                      <a:endParaRPr lang="en-US" b="1" dirty="0"/>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r>
              <a:tr h="451565">
                <a:tc>
                  <a:txBody>
                    <a:bodyPr/>
                    <a:lstStyle/>
                    <a:p>
                      <a:r>
                        <a:rPr lang="en-US" dirty="0"/>
                        <a:t>6</a:t>
                      </a:r>
                      <a:endParaRPr lang="en-US" b="1" dirty="0"/>
                    </a:p>
                  </a:txBody>
                  <a:tcPr/>
                </a:tc>
                <a:tc>
                  <a:txBody>
                    <a:bodyPr/>
                    <a:lstStyle/>
                    <a:p>
                      <a:endParaRPr lang="en-US" b="1"/>
                    </a:p>
                  </a:txBody>
                  <a:tcPr/>
                </a:tc>
                <a:tc>
                  <a:txBody>
                    <a:bodyPr/>
                    <a:lstStyle/>
                    <a:p>
                      <a:endParaRPr lang="en-US" b="1" dirty="0"/>
                    </a:p>
                  </a:txBody>
                  <a:tcPr/>
                </a:tc>
                <a:tc>
                  <a:txBody>
                    <a:bodyPr/>
                    <a:lstStyle/>
                    <a:p>
                      <a:endParaRPr lang="en-US" b="1" dirty="0"/>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dirty="0"/>
                    </a:p>
                  </a:txBody>
                  <a:tcPr/>
                </a:tc>
              </a:tr>
            </a:tbl>
          </a:graphicData>
        </a:graphic>
      </p:graphicFrame>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
        <p:nvSpPr>
          <p:cNvPr id="6" name="TextBox 5"/>
          <p:cNvSpPr txBox="1"/>
          <p:nvPr/>
        </p:nvSpPr>
        <p:spPr>
          <a:xfrm>
            <a:off x="3235568" y="961292"/>
            <a:ext cx="394660" cy="369332"/>
          </a:xfrm>
          <a:prstGeom prst="rect">
            <a:avLst/>
          </a:prstGeom>
          <a:noFill/>
        </p:spPr>
        <p:txBody>
          <a:bodyPr wrap="none" rtlCol="0">
            <a:spAutoFit/>
          </a:bodyPr>
          <a:lstStyle/>
          <a:p>
            <a:r>
              <a:rPr lang="en-US" b="1" dirty="0"/>
              <a:t>W</a:t>
            </a:r>
            <a:endParaRPr lang="en-US" b="1" dirty="0"/>
          </a:p>
        </p:txBody>
      </p:sp>
      <p:sp>
        <p:nvSpPr>
          <p:cNvPr id="7" name="TextBox 6"/>
          <p:cNvSpPr txBox="1"/>
          <p:nvPr/>
        </p:nvSpPr>
        <p:spPr>
          <a:xfrm>
            <a:off x="2649414" y="1500554"/>
            <a:ext cx="398585" cy="369332"/>
          </a:xfrm>
          <a:prstGeom prst="rect">
            <a:avLst/>
          </a:prstGeom>
          <a:noFill/>
        </p:spPr>
        <p:txBody>
          <a:bodyPr wrap="square" rtlCol="0">
            <a:spAutoFit/>
          </a:bodyPr>
          <a:lstStyle/>
          <a:p>
            <a:r>
              <a:rPr lang="en-US" b="1" dirty="0"/>
              <a:t>I </a:t>
            </a:r>
            <a:endParaRPr lang="en-US" b="1" dirty="0"/>
          </a:p>
        </p:txBody>
      </p:sp>
      <p:graphicFrame>
        <p:nvGraphicFramePr>
          <p:cNvPr id="8" name="Table 8"/>
          <p:cNvGraphicFramePr>
            <a:graphicFrameLocks noGrp="1"/>
          </p:cNvGraphicFramePr>
          <p:nvPr/>
        </p:nvGraphicFramePr>
        <p:xfrm>
          <a:off x="744442" y="1685220"/>
          <a:ext cx="1598228" cy="3992880"/>
        </p:xfrm>
        <a:graphic>
          <a:graphicData uri="http://schemas.openxmlformats.org/drawingml/2006/table">
            <a:tbl>
              <a:tblPr firstRow="1" bandRow="1">
                <a:tableStyleId>{2A488322-F2BA-4B5B-9748-0D474271808F}</a:tableStyleId>
              </a:tblPr>
              <a:tblGrid>
                <a:gridCol w="799114"/>
                <a:gridCol w="799114"/>
              </a:tblGrid>
              <a:tr h="363118">
                <a:tc>
                  <a:txBody>
                    <a:bodyPr/>
                    <a:lstStyle/>
                    <a:p>
                      <a:r>
                        <a:rPr lang="en-US" sz="2800" dirty="0"/>
                        <a:t>Pi</a:t>
                      </a:r>
                      <a:endParaRPr lang="en-US" sz="2800" dirty="0"/>
                    </a:p>
                  </a:txBody>
                  <a:tcPr/>
                </a:tc>
                <a:tc>
                  <a:txBody>
                    <a:bodyPr/>
                    <a:lstStyle/>
                    <a:p>
                      <a:r>
                        <a:rPr lang="en-US" sz="2800" dirty="0"/>
                        <a:t>Wi</a:t>
                      </a:r>
                      <a:endParaRPr lang="en-US" sz="2800" dirty="0"/>
                    </a:p>
                  </a:txBody>
                  <a:tcPr/>
                </a:tc>
              </a:tr>
              <a:tr h="363118">
                <a:tc>
                  <a:txBody>
                    <a:bodyPr/>
                    <a:lstStyle/>
                    <a:p>
                      <a:r>
                        <a:rPr lang="en-US" sz="2800" dirty="0"/>
                        <a:t>20</a:t>
                      </a:r>
                      <a:endParaRPr lang="en-US" sz="2800" dirty="0"/>
                    </a:p>
                  </a:txBody>
                  <a:tcPr/>
                </a:tc>
                <a:tc>
                  <a:txBody>
                    <a:bodyPr/>
                    <a:lstStyle/>
                    <a:p>
                      <a:r>
                        <a:rPr lang="en-US" sz="2800" dirty="0"/>
                        <a:t>1</a:t>
                      </a:r>
                      <a:endParaRPr lang="en-US" sz="2800" dirty="0"/>
                    </a:p>
                  </a:txBody>
                  <a:tcPr/>
                </a:tc>
              </a:tr>
              <a:tr h="363118">
                <a:tc>
                  <a:txBody>
                    <a:bodyPr/>
                    <a:lstStyle/>
                    <a:p>
                      <a:r>
                        <a:rPr lang="en-US" sz="2800" dirty="0"/>
                        <a:t>50</a:t>
                      </a:r>
                      <a:endParaRPr lang="en-US" sz="2800" dirty="0"/>
                    </a:p>
                  </a:txBody>
                  <a:tcPr/>
                </a:tc>
                <a:tc>
                  <a:txBody>
                    <a:bodyPr/>
                    <a:lstStyle/>
                    <a:p>
                      <a:r>
                        <a:rPr lang="en-US" sz="2800" dirty="0"/>
                        <a:t>2</a:t>
                      </a:r>
                      <a:endParaRPr lang="en-US" sz="2800" dirty="0"/>
                    </a:p>
                  </a:txBody>
                  <a:tcPr/>
                </a:tc>
              </a:tr>
              <a:tr h="363118">
                <a:tc>
                  <a:txBody>
                    <a:bodyPr/>
                    <a:lstStyle/>
                    <a:p>
                      <a:r>
                        <a:rPr lang="en-US" sz="2800" dirty="0"/>
                        <a:t>60</a:t>
                      </a:r>
                      <a:endParaRPr lang="en-US" sz="2800" dirty="0"/>
                    </a:p>
                  </a:txBody>
                  <a:tcPr/>
                </a:tc>
                <a:tc>
                  <a:txBody>
                    <a:bodyPr/>
                    <a:lstStyle/>
                    <a:p>
                      <a:r>
                        <a:rPr lang="en-US" sz="2800" dirty="0"/>
                        <a:t>3</a:t>
                      </a:r>
                      <a:endParaRPr lang="en-US" sz="2800" dirty="0"/>
                    </a:p>
                  </a:txBody>
                  <a:tcPr/>
                </a:tc>
              </a:tr>
              <a:tr h="363118">
                <a:tc>
                  <a:txBody>
                    <a:bodyPr/>
                    <a:lstStyle/>
                    <a:p>
                      <a:r>
                        <a:rPr lang="en-US" sz="2800" dirty="0"/>
                        <a:t>30</a:t>
                      </a:r>
                      <a:endParaRPr lang="en-US" sz="2800" dirty="0"/>
                    </a:p>
                  </a:txBody>
                  <a:tcPr/>
                </a:tc>
                <a:tc>
                  <a:txBody>
                    <a:bodyPr/>
                    <a:lstStyle/>
                    <a:p>
                      <a:r>
                        <a:rPr lang="en-US" sz="2800" dirty="0"/>
                        <a:t>4</a:t>
                      </a:r>
                      <a:endParaRPr lang="en-US" sz="2800" dirty="0"/>
                    </a:p>
                  </a:txBody>
                  <a:tcPr/>
                </a:tc>
              </a:tr>
              <a:tr h="363118">
                <a:tc>
                  <a:txBody>
                    <a:bodyPr/>
                    <a:lstStyle/>
                    <a:p>
                      <a:r>
                        <a:rPr lang="en-US" sz="2800" dirty="0"/>
                        <a:t>70</a:t>
                      </a:r>
                      <a:endParaRPr lang="en-US" sz="2800" dirty="0"/>
                    </a:p>
                  </a:txBody>
                  <a:tcPr/>
                </a:tc>
                <a:tc>
                  <a:txBody>
                    <a:bodyPr/>
                    <a:lstStyle/>
                    <a:p>
                      <a:r>
                        <a:rPr lang="en-US" sz="2800" dirty="0"/>
                        <a:t>5</a:t>
                      </a:r>
                      <a:endParaRPr lang="en-US" sz="2800" dirty="0"/>
                    </a:p>
                  </a:txBody>
                  <a:tcPr/>
                </a:tc>
              </a:tr>
              <a:tr h="363118">
                <a:tc>
                  <a:txBody>
                    <a:bodyPr/>
                    <a:lstStyle/>
                    <a:p>
                      <a:r>
                        <a:rPr lang="en-US" sz="2800" dirty="0"/>
                        <a:t>90</a:t>
                      </a:r>
                      <a:endParaRPr lang="en-US" sz="2800" dirty="0"/>
                    </a:p>
                  </a:txBody>
                  <a:tcPr/>
                </a:tc>
                <a:tc>
                  <a:txBody>
                    <a:bodyPr/>
                    <a:lstStyle/>
                    <a:p>
                      <a:r>
                        <a:rPr lang="en-US" sz="2800" dirty="0"/>
                        <a:t>6</a:t>
                      </a:r>
                      <a:endParaRPr lang="en-US" sz="2800" dirty="0"/>
                    </a:p>
                  </a:txBody>
                  <a:tcPr/>
                </a:tc>
              </a:tr>
              <a:tr h="363118">
                <a:tc>
                  <a:txBody>
                    <a:bodyPr/>
                    <a:lstStyle/>
                    <a:p>
                      <a:endParaRPr lang="en-US" dirty="0"/>
                    </a:p>
                  </a:txBody>
                  <a:tcPr/>
                </a:tc>
                <a:tc>
                  <a:txBody>
                    <a:bodyPr/>
                    <a:lstStyle/>
                    <a:p>
                      <a:endParaRPr lang="en-US"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p:cNvGraphicFramePr>
            <a:graphicFrameLocks noGrp="1"/>
          </p:cNvGraphicFramePr>
          <p:nvPr>
            <p:ph idx="1"/>
          </p:nvPr>
        </p:nvGraphicFramePr>
        <p:xfrm>
          <a:off x="3235568" y="1500554"/>
          <a:ext cx="8118228" cy="3540713"/>
        </p:xfrm>
        <a:graphic>
          <a:graphicData uri="http://schemas.openxmlformats.org/drawingml/2006/table">
            <a:tbl>
              <a:tblPr firstRow="1" bandRow="1">
                <a:tableStyleId>{93296810-A885-4BE3-A3E7-6D5BEEA58F35}</a:tableStyleId>
              </a:tblPr>
              <a:tblGrid>
                <a:gridCol w="676519"/>
                <a:gridCol w="676519"/>
                <a:gridCol w="676519"/>
                <a:gridCol w="676519"/>
                <a:gridCol w="676519"/>
                <a:gridCol w="676519"/>
                <a:gridCol w="676519"/>
                <a:gridCol w="676519"/>
                <a:gridCol w="676519"/>
                <a:gridCol w="676519"/>
                <a:gridCol w="676519"/>
                <a:gridCol w="676519"/>
              </a:tblGrid>
              <a:tr h="379758">
                <a:tc>
                  <a:txBody>
                    <a:bodyPr/>
                    <a:lstStyle/>
                    <a:p>
                      <a:endParaRPr lang="en-US" b="1" dirty="0"/>
                    </a:p>
                  </a:txBody>
                  <a:tcPr/>
                </a:tc>
                <a:tc>
                  <a:txBody>
                    <a:bodyPr/>
                    <a:lstStyle/>
                    <a:p>
                      <a:r>
                        <a:rPr lang="en-US" dirty="0"/>
                        <a:t>0</a:t>
                      </a:r>
                      <a:endParaRPr lang="en-US" b="1" dirty="0"/>
                    </a:p>
                  </a:txBody>
                  <a:tcPr/>
                </a:tc>
                <a:tc>
                  <a:txBody>
                    <a:bodyPr/>
                    <a:lstStyle/>
                    <a:p>
                      <a:r>
                        <a:rPr lang="en-US" dirty="0"/>
                        <a:t>1</a:t>
                      </a:r>
                      <a:endParaRPr lang="en-US" b="1" dirty="0"/>
                    </a:p>
                  </a:txBody>
                  <a:tcPr/>
                </a:tc>
                <a:tc>
                  <a:txBody>
                    <a:bodyPr/>
                    <a:lstStyle/>
                    <a:p>
                      <a:r>
                        <a:rPr lang="en-US" dirty="0"/>
                        <a:t>2</a:t>
                      </a:r>
                      <a:endParaRPr lang="en-US" b="1" dirty="0"/>
                    </a:p>
                  </a:txBody>
                  <a:tcPr/>
                </a:tc>
                <a:tc>
                  <a:txBody>
                    <a:bodyPr/>
                    <a:lstStyle/>
                    <a:p>
                      <a:r>
                        <a:rPr lang="en-US" dirty="0"/>
                        <a:t>3</a:t>
                      </a:r>
                      <a:endParaRPr lang="en-US" b="1" dirty="0"/>
                    </a:p>
                  </a:txBody>
                  <a:tcPr/>
                </a:tc>
                <a:tc>
                  <a:txBody>
                    <a:bodyPr/>
                    <a:lstStyle/>
                    <a:p>
                      <a:r>
                        <a:rPr lang="en-US" dirty="0"/>
                        <a:t>4</a:t>
                      </a:r>
                      <a:endParaRPr lang="en-US" b="1" dirty="0"/>
                    </a:p>
                  </a:txBody>
                  <a:tcPr/>
                </a:tc>
                <a:tc>
                  <a:txBody>
                    <a:bodyPr/>
                    <a:lstStyle/>
                    <a:p>
                      <a:r>
                        <a:rPr lang="en-US" dirty="0"/>
                        <a:t>5</a:t>
                      </a:r>
                      <a:endParaRPr lang="en-US" b="1" dirty="0"/>
                    </a:p>
                  </a:txBody>
                  <a:tcPr/>
                </a:tc>
                <a:tc>
                  <a:txBody>
                    <a:bodyPr/>
                    <a:lstStyle/>
                    <a:p>
                      <a:r>
                        <a:rPr lang="en-US" dirty="0"/>
                        <a:t>6</a:t>
                      </a:r>
                      <a:endParaRPr lang="en-US" b="1" dirty="0"/>
                    </a:p>
                  </a:txBody>
                  <a:tcPr/>
                </a:tc>
                <a:tc>
                  <a:txBody>
                    <a:bodyPr/>
                    <a:lstStyle/>
                    <a:p>
                      <a:r>
                        <a:rPr lang="en-US" dirty="0"/>
                        <a:t>7</a:t>
                      </a:r>
                      <a:endParaRPr lang="en-US" b="1" dirty="0"/>
                    </a:p>
                  </a:txBody>
                  <a:tcPr/>
                </a:tc>
                <a:tc>
                  <a:txBody>
                    <a:bodyPr/>
                    <a:lstStyle/>
                    <a:p>
                      <a:r>
                        <a:rPr lang="en-US" dirty="0"/>
                        <a:t>8</a:t>
                      </a:r>
                      <a:endParaRPr lang="en-US" b="1" dirty="0"/>
                    </a:p>
                  </a:txBody>
                  <a:tcPr/>
                </a:tc>
                <a:tc>
                  <a:txBody>
                    <a:bodyPr/>
                    <a:lstStyle/>
                    <a:p>
                      <a:r>
                        <a:rPr lang="en-US" dirty="0"/>
                        <a:t>9</a:t>
                      </a:r>
                      <a:endParaRPr lang="en-US" b="1" dirty="0"/>
                    </a:p>
                  </a:txBody>
                  <a:tcPr/>
                </a:tc>
                <a:tc>
                  <a:txBody>
                    <a:bodyPr/>
                    <a:lstStyle/>
                    <a:p>
                      <a:r>
                        <a:rPr lang="en-US" dirty="0"/>
                        <a:t>10</a:t>
                      </a:r>
                      <a:endParaRPr lang="en-US" b="1" dirty="0"/>
                    </a:p>
                  </a:txBody>
                  <a:tcPr/>
                </a:tc>
              </a:tr>
              <a:tr h="451565">
                <a:tc>
                  <a:txBody>
                    <a:bodyPr/>
                    <a:lstStyle/>
                    <a:p>
                      <a:r>
                        <a:rPr lang="en-US"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c>
                  <a:txBody>
                    <a:bodyPr/>
                    <a:lstStyle/>
                    <a:p>
                      <a:r>
                        <a:rPr lang="en-US" b="1" dirty="0"/>
                        <a:t>0</a:t>
                      </a:r>
                      <a:endParaRPr lang="en-US" b="1" dirty="0"/>
                    </a:p>
                  </a:txBody>
                  <a:tcPr/>
                </a:tc>
              </a:tr>
              <a:tr h="451565">
                <a:tc>
                  <a:txBody>
                    <a:bodyPr/>
                    <a:lstStyle/>
                    <a:p>
                      <a:r>
                        <a:rPr lang="en-US" dirty="0"/>
                        <a:t>1</a:t>
                      </a:r>
                      <a:endParaRPr lang="en-US" b="1" dirty="0"/>
                    </a:p>
                  </a:txBody>
                  <a:tcPr/>
                </a:tc>
                <a:tc>
                  <a:txBody>
                    <a:bodyPr/>
                    <a:lstStyle/>
                    <a:p>
                      <a:r>
                        <a:rPr lang="en-US" b="1" dirty="0"/>
                        <a:t>0</a:t>
                      </a:r>
                      <a:endParaRPr lang="en-US" b="1" dirty="0"/>
                    </a:p>
                  </a:txBody>
                  <a:tcPr/>
                </a:tc>
                <a:tc>
                  <a:txBody>
                    <a:bodyPr/>
                    <a:lstStyle/>
                    <a:p>
                      <a:r>
                        <a:rPr lang="en-US" b="1" dirty="0"/>
                        <a:t>20</a:t>
                      </a:r>
                      <a:endParaRPr lang="en-US" b="1" dirty="0"/>
                    </a:p>
                  </a:txBody>
                  <a:tcPr/>
                </a:tc>
                <a:tc>
                  <a:txBody>
                    <a:bodyPr/>
                    <a:lstStyle/>
                    <a:p>
                      <a:endParaRPr lang="en-US" b="1" dirty="0"/>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r>
              <a:tr h="451565">
                <a:tc>
                  <a:txBody>
                    <a:bodyPr/>
                    <a:lstStyle/>
                    <a:p>
                      <a:r>
                        <a:rPr lang="en-US" dirty="0"/>
                        <a:t>2</a:t>
                      </a:r>
                      <a:endParaRPr lang="en-US" b="1" dirty="0"/>
                    </a:p>
                  </a:txBody>
                  <a:tcPr/>
                </a:tc>
                <a:tc>
                  <a:txBody>
                    <a:bodyPr/>
                    <a:lstStyle/>
                    <a:p>
                      <a:r>
                        <a:rPr lang="en-US" b="1" dirty="0"/>
                        <a:t>0</a:t>
                      </a:r>
                      <a:endParaRPr lang="en-US" b="1" dirty="0"/>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r>
              <a:tr h="451565">
                <a:tc>
                  <a:txBody>
                    <a:bodyPr/>
                    <a:lstStyle/>
                    <a:p>
                      <a:r>
                        <a:rPr lang="en-US" dirty="0"/>
                        <a:t>3</a:t>
                      </a:r>
                      <a:endParaRPr lang="en-US" b="1" dirty="0"/>
                    </a:p>
                  </a:txBody>
                  <a:tcPr/>
                </a:tc>
                <a:tc>
                  <a:txBody>
                    <a:bodyPr/>
                    <a:lstStyle/>
                    <a:p>
                      <a:r>
                        <a:rPr lang="en-US" b="1" dirty="0"/>
                        <a:t>0</a:t>
                      </a:r>
                      <a:endParaRPr lang="en-US" b="1" dirty="0"/>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r>
              <a:tr h="451565">
                <a:tc>
                  <a:txBody>
                    <a:bodyPr/>
                    <a:lstStyle/>
                    <a:p>
                      <a:r>
                        <a:rPr lang="en-US" dirty="0"/>
                        <a:t>4</a:t>
                      </a:r>
                      <a:endParaRPr lang="en-US" b="1" dirty="0"/>
                    </a:p>
                  </a:txBody>
                  <a:tcPr/>
                </a:tc>
                <a:tc>
                  <a:txBody>
                    <a:bodyPr/>
                    <a:lstStyle/>
                    <a:p>
                      <a:r>
                        <a:rPr lang="en-US" b="1" dirty="0"/>
                        <a:t>0</a:t>
                      </a:r>
                      <a:endParaRPr lang="en-US" b="1" dirty="0"/>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dirty="0"/>
                    </a:p>
                  </a:txBody>
                  <a:tcPr/>
                </a:tc>
                <a:tc>
                  <a:txBody>
                    <a:bodyPr/>
                    <a:lstStyle/>
                    <a:p>
                      <a:endParaRPr lang="en-US" b="1"/>
                    </a:p>
                  </a:txBody>
                  <a:tcPr/>
                </a:tc>
                <a:tc>
                  <a:txBody>
                    <a:bodyPr/>
                    <a:lstStyle/>
                    <a:p>
                      <a:endParaRPr lang="en-US" b="1"/>
                    </a:p>
                  </a:txBody>
                  <a:tcPr/>
                </a:tc>
                <a:tc>
                  <a:txBody>
                    <a:bodyPr/>
                    <a:lstStyle/>
                    <a:p>
                      <a:endParaRPr lang="en-US" b="1"/>
                    </a:p>
                  </a:txBody>
                  <a:tcPr/>
                </a:tc>
              </a:tr>
              <a:tr h="451565">
                <a:tc>
                  <a:txBody>
                    <a:bodyPr/>
                    <a:lstStyle/>
                    <a:p>
                      <a:r>
                        <a:rPr lang="en-US" dirty="0"/>
                        <a:t>5</a:t>
                      </a:r>
                      <a:endParaRPr lang="en-US" b="1" dirty="0"/>
                    </a:p>
                  </a:txBody>
                  <a:tcPr/>
                </a:tc>
                <a:tc>
                  <a:txBody>
                    <a:bodyPr/>
                    <a:lstStyle/>
                    <a:p>
                      <a:r>
                        <a:rPr lang="en-US" b="1" dirty="0"/>
                        <a:t>0</a:t>
                      </a:r>
                      <a:endParaRPr lang="en-US" b="1" dirty="0"/>
                    </a:p>
                  </a:txBody>
                  <a:tcPr/>
                </a:tc>
                <a:tc>
                  <a:txBody>
                    <a:bodyPr/>
                    <a:lstStyle/>
                    <a:p>
                      <a:endParaRPr lang="en-US" b="1"/>
                    </a:p>
                  </a:txBody>
                  <a:tcPr/>
                </a:tc>
                <a:tc>
                  <a:txBody>
                    <a:bodyPr/>
                    <a:lstStyle/>
                    <a:p>
                      <a:endParaRPr lang="en-US" b="1"/>
                    </a:p>
                  </a:txBody>
                  <a:tcPr/>
                </a:tc>
                <a:tc>
                  <a:txBody>
                    <a:bodyPr/>
                    <a:lstStyle/>
                    <a:p>
                      <a:endParaRPr lang="en-US" b="1" dirty="0"/>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r>
              <a:tr h="451565">
                <a:tc>
                  <a:txBody>
                    <a:bodyPr/>
                    <a:lstStyle/>
                    <a:p>
                      <a:r>
                        <a:rPr lang="en-US" dirty="0"/>
                        <a:t>6</a:t>
                      </a:r>
                      <a:endParaRPr lang="en-US" b="1" dirty="0"/>
                    </a:p>
                  </a:txBody>
                  <a:tcPr/>
                </a:tc>
                <a:tc>
                  <a:txBody>
                    <a:bodyPr/>
                    <a:lstStyle/>
                    <a:p>
                      <a:r>
                        <a:rPr lang="en-US" b="1" dirty="0"/>
                        <a:t>0</a:t>
                      </a:r>
                      <a:endParaRPr lang="en-US" b="1" dirty="0"/>
                    </a:p>
                  </a:txBody>
                  <a:tcPr/>
                </a:tc>
                <a:tc>
                  <a:txBody>
                    <a:bodyPr/>
                    <a:lstStyle/>
                    <a:p>
                      <a:endParaRPr lang="en-US" b="1" dirty="0"/>
                    </a:p>
                  </a:txBody>
                  <a:tcPr/>
                </a:tc>
                <a:tc>
                  <a:txBody>
                    <a:bodyPr/>
                    <a:lstStyle/>
                    <a:p>
                      <a:endParaRPr lang="en-US" b="1" dirty="0"/>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a:p>
                  </a:txBody>
                  <a:tcPr/>
                </a:tc>
                <a:tc>
                  <a:txBody>
                    <a:bodyPr/>
                    <a:lstStyle/>
                    <a:p>
                      <a:endParaRPr lang="en-US" b="1" dirty="0"/>
                    </a:p>
                  </a:txBody>
                  <a:tcPr/>
                </a:tc>
              </a:tr>
            </a:tbl>
          </a:graphicData>
        </a:graphic>
      </p:graphicFrame>
      <p:sp>
        <p:nvSpPr>
          <p:cNvPr id="4" name="Footer Placeholder 3"/>
          <p:cNvSpPr>
            <a:spLocks noGrp="1"/>
          </p:cNvSpPr>
          <p:nvPr>
            <p:ph type="ftr" sz="quarter" idx="11"/>
          </p:nvPr>
        </p:nvSpPr>
        <p:spPr/>
        <p:txBody>
          <a:bodyPr/>
          <a:lstStyle/>
          <a:p>
            <a:r>
              <a:rPr lang="en-US"/>
              <a:t>Freaking out about how to teach virtually just as much as they are about the virus itself.</a:t>
            </a:r>
            <a:endParaRPr lang="en-US"/>
          </a:p>
        </p:txBody>
      </p:sp>
      <p:sp>
        <p:nvSpPr>
          <p:cNvPr id="6" name="TextBox 5"/>
          <p:cNvSpPr txBox="1"/>
          <p:nvPr/>
        </p:nvSpPr>
        <p:spPr>
          <a:xfrm>
            <a:off x="3235568" y="961292"/>
            <a:ext cx="394660" cy="369332"/>
          </a:xfrm>
          <a:prstGeom prst="rect">
            <a:avLst/>
          </a:prstGeom>
          <a:noFill/>
        </p:spPr>
        <p:txBody>
          <a:bodyPr wrap="none" rtlCol="0">
            <a:spAutoFit/>
          </a:bodyPr>
          <a:lstStyle/>
          <a:p>
            <a:r>
              <a:rPr lang="en-US" b="1" dirty="0"/>
              <a:t>W</a:t>
            </a:r>
            <a:endParaRPr lang="en-US" b="1" dirty="0"/>
          </a:p>
        </p:txBody>
      </p:sp>
      <p:sp>
        <p:nvSpPr>
          <p:cNvPr id="7" name="TextBox 6"/>
          <p:cNvSpPr txBox="1"/>
          <p:nvPr/>
        </p:nvSpPr>
        <p:spPr>
          <a:xfrm>
            <a:off x="2649414" y="1500554"/>
            <a:ext cx="398585" cy="369332"/>
          </a:xfrm>
          <a:prstGeom prst="rect">
            <a:avLst/>
          </a:prstGeom>
          <a:noFill/>
        </p:spPr>
        <p:txBody>
          <a:bodyPr wrap="square" rtlCol="0">
            <a:spAutoFit/>
          </a:bodyPr>
          <a:lstStyle/>
          <a:p>
            <a:r>
              <a:rPr lang="en-US" b="1" dirty="0"/>
              <a:t>I </a:t>
            </a:r>
            <a:endParaRPr lang="en-US" b="1" dirty="0"/>
          </a:p>
        </p:txBody>
      </p:sp>
      <p:graphicFrame>
        <p:nvGraphicFramePr>
          <p:cNvPr id="8" name="Table 8"/>
          <p:cNvGraphicFramePr>
            <a:graphicFrameLocks noGrp="1"/>
          </p:cNvGraphicFramePr>
          <p:nvPr/>
        </p:nvGraphicFramePr>
        <p:xfrm>
          <a:off x="744442" y="1685220"/>
          <a:ext cx="1598228" cy="3992880"/>
        </p:xfrm>
        <a:graphic>
          <a:graphicData uri="http://schemas.openxmlformats.org/drawingml/2006/table">
            <a:tbl>
              <a:tblPr firstRow="1" bandRow="1">
                <a:tableStyleId>{2A488322-F2BA-4B5B-9748-0D474271808F}</a:tableStyleId>
              </a:tblPr>
              <a:tblGrid>
                <a:gridCol w="799114"/>
                <a:gridCol w="799114"/>
              </a:tblGrid>
              <a:tr h="363118">
                <a:tc>
                  <a:txBody>
                    <a:bodyPr/>
                    <a:lstStyle/>
                    <a:p>
                      <a:r>
                        <a:rPr lang="en-US" sz="2800" dirty="0"/>
                        <a:t>Pi</a:t>
                      </a:r>
                      <a:endParaRPr lang="en-US" sz="2800" dirty="0"/>
                    </a:p>
                  </a:txBody>
                  <a:tcPr/>
                </a:tc>
                <a:tc>
                  <a:txBody>
                    <a:bodyPr/>
                    <a:lstStyle/>
                    <a:p>
                      <a:r>
                        <a:rPr lang="en-US" sz="2800" dirty="0"/>
                        <a:t>Wi</a:t>
                      </a:r>
                      <a:endParaRPr lang="en-US" sz="2800" dirty="0"/>
                    </a:p>
                  </a:txBody>
                  <a:tcPr/>
                </a:tc>
              </a:tr>
              <a:tr h="363118">
                <a:tc>
                  <a:txBody>
                    <a:bodyPr/>
                    <a:lstStyle/>
                    <a:p>
                      <a:r>
                        <a:rPr lang="en-US" sz="2800" dirty="0"/>
                        <a:t>20</a:t>
                      </a:r>
                      <a:endParaRPr lang="en-US" sz="2800" dirty="0"/>
                    </a:p>
                  </a:txBody>
                  <a:tcPr/>
                </a:tc>
                <a:tc>
                  <a:txBody>
                    <a:bodyPr/>
                    <a:lstStyle/>
                    <a:p>
                      <a:r>
                        <a:rPr lang="en-US" sz="2800" dirty="0"/>
                        <a:t>1</a:t>
                      </a:r>
                      <a:endParaRPr lang="en-US" sz="2800" dirty="0"/>
                    </a:p>
                  </a:txBody>
                  <a:tcPr/>
                </a:tc>
              </a:tr>
              <a:tr h="363118">
                <a:tc>
                  <a:txBody>
                    <a:bodyPr/>
                    <a:lstStyle/>
                    <a:p>
                      <a:r>
                        <a:rPr lang="en-US" sz="2800" dirty="0"/>
                        <a:t>50</a:t>
                      </a:r>
                      <a:endParaRPr lang="en-US" sz="2800" dirty="0"/>
                    </a:p>
                  </a:txBody>
                  <a:tcPr/>
                </a:tc>
                <a:tc>
                  <a:txBody>
                    <a:bodyPr/>
                    <a:lstStyle/>
                    <a:p>
                      <a:r>
                        <a:rPr lang="en-US" sz="2800" dirty="0"/>
                        <a:t>2</a:t>
                      </a:r>
                      <a:endParaRPr lang="en-US" sz="2800" dirty="0"/>
                    </a:p>
                  </a:txBody>
                  <a:tcPr/>
                </a:tc>
              </a:tr>
              <a:tr h="363118">
                <a:tc>
                  <a:txBody>
                    <a:bodyPr/>
                    <a:lstStyle/>
                    <a:p>
                      <a:r>
                        <a:rPr lang="en-US" sz="2800" dirty="0"/>
                        <a:t>60</a:t>
                      </a:r>
                      <a:endParaRPr lang="en-US" sz="2800" dirty="0"/>
                    </a:p>
                  </a:txBody>
                  <a:tcPr/>
                </a:tc>
                <a:tc>
                  <a:txBody>
                    <a:bodyPr/>
                    <a:lstStyle/>
                    <a:p>
                      <a:r>
                        <a:rPr lang="en-US" sz="2800" dirty="0"/>
                        <a:t>3</a:t>
                      </a:r>
                      <a:endParaRPr lang="en-US" sz="2800" dirty="0"/>
                    </a:p>
                  </a:txBody>
                  <a:tcPr/>
                </a:tc>
              </a:tr>
              <a:tr h="363118">
                <a:tc>
                  <a:txBody>
                    <a:bodyPr/>
                    <a:lstStyle/>
                    <a:p>
                      <a:r>
                        <a:rPr lang="en-US" sz="2800" dirty="0"/>
                        <a:t>30</a:t>
                      </a:r>
                      <a:endParaRPr lang="en-US" sz="2800" dirty="0"/>
                    </a:p>
                  </a:txBody>
                  <a:tcPr/>
                </a:tc>
                <a:tc>
                  <a:txBody>
                    <a:bodyPr/>
                    <a:lstStyle/>
                    <a:p>
                      <a:r>
                        <a:rPr lang="en-US" sz="2800" dirty="0"/>
                        <a:t>4</a:t>
                      </a:r>
                      <a:endParaRPr lang="en-US" sz="2800" dirty="0"/>
                    </a:p>
                  </a:txBody>
                  <a:tcPr/>
                </a:tc>
              </a:tr>
              <a:tr h="363118">
                <a:tc>
                  <a:txBody>
                    <a:bodyPr/>
                    <a:lstStyle/>
                    <a:p>
                      <a:r>
                        <a:rPr lang="en-US" sz="2800" dirty="0"/>
                        <a:t>70</a:t>
                      </a:r>
                      <a:endParaRPr lang="en-US" sz="2800" dirty="0"/>
                    </a:p>
                  </a:txBody>
                  <a:tcPr/>
                </a:tc>
                <a:tc>
                  <a:txBody>
                    <a:bodyPr/>
                    <a:lstStyle/>
                    <a:p>
                      <a:r>
                        <a:rPr lang="en-US" sz="2800" dirty="0"/>
                        <a:t>5</a:t>
                      </a:r>
                      <a:endParaRPr lang="en-US" sz="2800" dirty="0"/>
                    </a:p>
                  </a:txBody>
                  <a:tcPr/>
                </a:tc>
              </a:tr>
              <a:tr h="363118">
                <a:tc>
                  <a:txBody>
                    <a:bodyPr/>
                    <a:lstStyle/>
                    <a:p>
                      <a:r>
                        <a:rPr lang="en-US" sz="2800" dirty="0"/>
                        <a:t>90</a:t>
                      </a:r>
                      <a:endParaRPr lang="en-US" sz="2800" dirty="0"/>
                    </a:p>
                  </a:txBody>
                  <a:tcPr/>
                </a:tc>
                <a:tc>
                  <a:txBody>
                    <a:bodyPr/>
                    <a:lstStyle/>
                    <a:p>
                      <a:r>
                        <a:rPr lang="en-US" sz="2800" dirty="0"/>
                        <a:t>6</a:t>
                      </a:r>
                      <a:endParaRPr lang="en-US" sz="2800" dirty="0"/>
                    </a:p>
                  </a:txBody>
                  <a:tcPr/>
                </a:tc>
              </a:tr>
              <a:tr h="363118">
                <a:tc>
                  <a:txBody>
                    <a:bodyPr/>
                    <a:lstStyle/>
                    <a:p>
                      <a:endParaRPr lang="en-US" dirty="0"/>
                    </a:p>
                  </a:txBody>
                  <a:tcPr/>
                </a:tc>
                <a:tc>
                  <a:txBody>
                    <a:bodyPr/>
                    <a:lstStyle/>
                    <a:p>
                      <a:endParaRPr lang="en-US" dirty="0"/>
                    </a:p>
                  </a:txBody>
                  <a:tcPr/>
                </a:tc>
              </a:tr>
            </a:tbl>
          </a:graphicData>
        </a:graphic>
      </p:graphicFrame>
      <mc:AlternateContent xmlns:mc="http://schemas.openxmlformats.org/markup-compatibility/2006" xmlns:p14="http://schemas.microsoft.com/office/powerpoint/2010/main">
        <mc:Choice Requires="p14">
          <p:contentPart r:id="rId1" p14:bwMode="auto">
            <p14:nvContentPartPr>
              <p14:cNvPr id="18" name="Ink 17"/>
              <p14:cNvContentPartPr/>
              <p14:nvPr/>
            </p14:nvContentPartPr>
            <p14:xfrm>
              <a:off x="4771823" y="926520"/>
              <a:ext cx="660600" cy="550080"/>
            </p14:xfrm>
          </p:contentPart>
        </mc:Choice>
        <mc:Fallback xmlns="">
          <p:pic>
            <p:nvPicPr>
              <p:cNvPr id="18" name="Ink 17"/>
            </p:nvPicPr>
            <p:blipFill>
              <a:blip r:embed="rId2"/>
            </p:blipFill>
            <p:spPr>
              <a:xfrm>
                <a:off x="4771823" y="926520"/>
                <a:ext cx="660600" cy="55008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22" name="Ink 21"/>
              <p14:cNvContentPartPr/>
              <p14:nvPr/>
            </p14:nvContentPartPr>
            <p14:xfrm>
              <a:off x="780863" y="2667840"/>
              <a:ext cx="525960" cy="30240"/>
            </p14:xfrm>
          </p:contentPart>
        </mc:Choice>
        <mc:Fallback xmlns="">
          <p:pic>
            <p:nvPicPr>
              <p:cNvPr id="22" name="Ink 21"/>
            </p:nvPicPr>
            <p:blipFill>
              <a:blip r:embed="rId4"/>
            </p:blipFill>
            <p:spPr>
              <a:xfrm>
                <a:off x="780863" y="2667840"/>
                <a:ext cx="525960" cy="3024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23" name="Ink 22"/>
              <p14:cNvContentPartPr/>
              <p14:nvPr/>
            </p14:nvContentPartPr>
            <p14:xfrm>
              <a:off x="4649063" y="2645160"/>
              <a:ext cx="483480" cy="3960"/>
            </p14:xfrm>
          </p:contentPart>
        </mc:Choice>
        <mc:Fallback xmlns="">
          <p:pic>
            <p:nvPicPr>
              <p:cNvPr id="23" name="Ink 22"/>
            </p:nvPicPr>
            <p:blipFill>
              <a:blip r:embed="rId6"/>
            </p:blipFill>
            <p:spPr>
              <a:xfrm>
                <a:off x="4649063" y="2645160"/>
                <a:ext cx="483480" cy="396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24" name="Ink 23"/>
              <p14:cNvContentPartPr/>
              <p14:nvPr/>
            </p14:nvContentPartPr>
            <p14:xfrm>
              <a:off x="5612423" y="2541480"/>
              <a:ext cx="360" cy="360"/>
            </p14:xfrm>
          </p:contentPart>
        </mc:Choice>
        <mc:Fallback xmlns="">
          <p:pic>
            <p:nvPicPr>
              <p:cNvPr id="24" name="Ink 23"/>
            </p:nvPicPr>
            <p:blipFill>
              <a:blip r:embed="rId8"/>
            </p:blipFill>
            <p:spPr>
              <a:xfrm>
                <a:off x="5612423" y="2541480"/>
                <a:ext cx="360" cy="36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25" name="Ink 24"/>
              <p14:cNvContentPartPr/>
              <p14:nvPr/>
            </p14:nvContentPartPr>
            <p14:xfrm>
              <a:off x="5477063" y="1060080"/>
              <a:ext cx="540360" cy="484200"/>
            </p14:xfrm>
          </p:contentPart>
        </mc:Choice>
        <mc:Fallback xmlns="">
          <p:pic>
            <p:nvPicPr>
              <p:cNvPr id="25" name="Ink 24"/>
            </p:nvPicPr>
            <p:blipFill>
              <a:blip r:embed="rId10"/>
            </p:blipFill>
            <p:spPr>
              <a:xfrm>
                <a:off x="5477063" y="1060080"/>
                <a:ext cx="540360" cy="48420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26" name="Ink 25"/>
              <p14:cNvContentPartPr/>
              <p14:nvPr/>
            </p14:nvContentPartPr>
            <p14:xfrm>
              <a:off x="1554863" y="2417640"/>
              <a:ext cx="866880" cy="3081240"/>
            </p14:xfrm>
          </p:contentPart>
        </mc:Choice>
        <mc:Fallback xmlns="">
          <p:pic>
            <p:nvPicPr>
              <p:cNvPr id="26" name="Ink 25"/>
            </p:nvPicPr>
            <p:blipFill>
              <a:blip r:embed="rId12"/>
            </p:blipFill>
            <p:spPr>
              <a:xfrm>
                <a:off x="1554863" y="2417640"/>
                <a:ext cx="866880" cy="308124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42" name="Ink 41"/>
              <p14:cNvContentPartPr/>
              <p14:nvPr/>
            </p14:nvContentPartPr>
            <p14:xfrm>
              <a:off x="4735103" y="851640"/>
              <a:ext cx="782280" cy="578520"/>
            </p14:xfrm>
          </p:contentPart>
        </mc:Choice>
        <mc:Fallback xmlns="">
          <p:pic>
            <p:nvPicPr>
              <p:cNvPr id="42" name="Ink 41"/>
            </p:nvPicPr>
            <p:blipFill>
              <a:blip r:embed="rId14"/>
            </p:blipFill>
            <p:spPr>
              <a:xfrm>
                <a:off x="4735103" y="851640"/>
                <a:ext cx="782280" cy="57852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43" name="Ink 42"/>
              <p14:cNvContentPartPr/>
              <p14:nvPr/>
            </p14:nvContentPartPr>
            <p14:xfrm>
              <a:off x="5617463" y="754800"/>
              <a:ext cx="475560" cy="455040"/>
            </p14:xfrm>
          </p:contentPart>
        </mc:Choice>
        <mc:Fallback xmlns="">
          <p:pic>
            <p:nvPicPr>
              <p:cNvPr id="43" name="Ink 42"/>
            </p:nvPicPr>
            <p:blipFill>
              <a:blip r:embed="rId16"/>
            </p:blipFill>
            <p:spPr>
              <a:xfrm>
                <a:off x="5617463" y="754800"/>
                <a:ext cx="475560" cy="45504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44" name="Ink 43"/>
              <p14:cNvContentPartPr/>
              <p14:nvPr/>
            </p14:nvContentPartPr>
            <p14:xfrm>
              <a:off x="8145023" y="884400"/>
              <a:ext cx="659520" cy="522720"/>
            </p14:xfrm>
          </p:contentPart>
        </mc:Choice>
        <mc:Fallback xmlns="">
          <p:pic>
            <p:nvPicPr>
              <p:cNvPr id="44" name="Ink 43"/>
            </p:nvPicPr>
            <p:blipFill>
              <a:blip r:embed="rId18"/>
            </p:blipFill>
            <p:spPr>
              <a:xfrm>
                <a:off x="8145023" y="884400"/>
                <a:ext cx="659520" cy="52272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45" name="Ink 44"/>
              <p14:cNvContentPartPr/>
              <p14:nvPr/>
            </p14:nvContentPartPr>
            <p14:xfrm>
              <a:off x="298463" y="2128200"/>
              <a:ext cx="645840" cy="446400"/>
            </p14:xfrm>
          </p:contentPart>
        </mc:Choice>
        <mc:Fallback xmlns="">
          <p:pic>
            <p:nvPicPr>
              <p:cNvPr id="45" name="Ink 44"/>
            </p:nvPicPr>
            <p:blipFill>
              <a:blip r:embed="rId20"/>
            </p:blipFill>
            <p:spPr>
              <a:xfrm>
                <a:off x="298463" y="2128200"/>
                <a:ext cx="645840" cy="446400"/>
              </a:xfrm>
              <a:prstGeom prst="rect"/>
            </p:spPr>
          </p:pic>
        </mc:Fallback>
      </mc:AlternateContent>
      <p:grpSp>
        <p:nvGrpSpPr>
          <p:cNvPr id="50" name="Group 49"/>
          <p:cNvGrpSpPr/>
          <p:nvPr/>
        </p:nvGrpSpPr>
        <p:grpSpPr>
          <a:xfrm>
            <a:off x="7860623" y="2378760"/>
            <a:ext cx="1017000" cy="519120"/>
            <a:chOff x="7860623" y="2378760"/>
            <a:chExt cx="1017000" cy="519120"/>
          </a:xfrm>
        </p:grpSpPr>
        <mc:AlternateContent xmlns:mc="http://schemas.openxmlformats.org/markup-compatibility/2006" xmlns:p14="http://schemas.microsoft.com/office/powerpoint/2010/main">
          <mc:Choice Requires="p14">
            <p:contentPart r:id="rId21" p14:bwMode="auto">
              <p14:nvContentPartPr>
                <p14:cNvPr id="46" name="Ink 45"/>
                <p14:cNvContentPartPr/>
                <p14:nvPr/>
              </p14:nvContentPartPr>
              <p14:xfrm>
                <a:off x="7860623" y="2437080"/>
                <a:ext cx="571680" cy="460800"/>
              </p14:xfrm>
            </p:contentPart>
          </mc:Choice>
          <mc:Fallback xmlns="">
            <p:pic>
              <p:nvPicPr>
                <p:cNvPr id="46" name="Ink 45"/>
              </p:nvPicPr>
              <p:blipFill>
                <a:blip r:embed="rId22"/>
              </p:blipFill>
              <p:spPr>
                <a:xfrm>
                  <a:off x="7860623" y="2437080"/>
                  <a:ext cx="571680" cy="46080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47" name="Ink 46"/>
                <p14:cNvContentPartPr/>
                <p14:nvPr/>
              </p14:nvContentPartPr>
              <p14:xfrm>
                <a:off x="8458583" y="2378760"/>
                <a:ext cx="419040" cy="336240"/>
              </p14:xfrm>
            </p:contentPart>
          </mc:Choice>
          <mc:Fallback xmlns="">
            <p:pic>
              <p:nvPicPr>
                <p:cNvPr id="47" name="Ink 46"/>
              </p:nvPicPr>
              <p:blipFill>
                <a:blip r:embed="rId24"/>
              </p:blipFill>
              <p:spPr>
                <a:xfrm>
                  <a:off x="8458583" y="2378760"/>
                  <a:ext cx="419040" cy="33624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49" name="Ink 48"/>
                <p14:cNvContentPartPr/>
                <p14:nvPr/>
              </p14:nvContentPartPr>
              <p14:xfrm>
                <a:off x="8026583" y="2379480"/>
                <a:ext cx="168120" cy="154440"/>
              </p14:xfrm>
            </p:contentPart>
          </mc:Choice>
          <mc:Fallback xmlns="">
            <p:pic>
              <p:nvPicPr>
                <p:cNvPr id="49" name="Ink 48"/>
              </p:nvPicPr>
              <p:blipFill>
                <a:blip r:embed="rId26"/>
              </p:blipFill>
              <p:spPr>
                <a:xfrm>
                  <a:off x="8026583" y="2379480"/>
                  <a:ext cx="168120" cy="154440"/>
                </a:xfrm>
                <a:prstGeom prst="rect"/>
              </p:spPr>
            </p:pic>
          </mc:Fallback>
        </mc:AlternateContent>
      </p:grpSp>
      <p:grpSp>
        <p:nvGrpSpPr>
          <p:cNvPr id="52" name="Group 51"/>
          <p:cNvGrpSpPr/>
          <p:nvPr/>
        </p:nvGrpSpPr>
        <p:grpSpPr>
          <a:xfrm>
            <a:off x="1302863" y="1993560"/>
            <a:ext cx="2379240" cy="829080"/>
            <a:chOff x="1302863" y="1993560"/>
            <a:chExt cx="2379240" cy="829080"/>
          </a:xfrm>
        </p:grpSpPr>
        <mc:AlternateContent xmlns:mc="http://schemas.openxmlformats.org/markup-compatibility/2006" xmlns:p14="http://schemas.microsoft.com/office/powerpoint/2010/main">
          <mc:Choice Requires="p14">
            <p:contentPart r:id="rId27" p14:bwMode="auto">
              <p14:nvContentPartPr>
                <p14:cNvPr id="19" name="Ink 18"/>
                <p14:cNvContentPartPr/>
                <p14:nvPr/>
              </p14:nvContentPartPr>
              <p14:xfrm>
                <a:off x="2080103" y="2434920"/>
                <a:ext cx="551520" cy="26280"/>
              </p14:xfrm>
            </p:contentPart>
          </mc:Choice>
          <mc:Fallback xmlns="">
            <p:pic>
              <p:nvPicPr>
                <p:cNvPr id="19" name="Ink 18"/>
              </p:nvPicPr>
              <p:blipFill>
                <a:blip r:embed="rId28"/>
              </p:blipFill>
              <p:spPr>
                <a:xfrm>
                  <a:off x="2080103" y="2434920"/>
                  <a:ext cx="551520" cy="2628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20" name="Ink 19"/>
                <p14:cNvContentPartPr/>
                <p14:nvPr/>
              </p14:nvContentPartPr>
              <p14:xfrm>
                <a:off x="1302863" y="1993560"/>
                <a:ext cx="655200" cy="829080"/>
              </p14:xfrm>
            </p:contentPart>
          </mc:Choice>
          <mc:Fallback xmlns="">
            <p:pic>
              <p:nvPicPr>
                <p:cNvPr id="20" name="Ink 19"/>
              </p:nvPicPr>
              <p:blipFill>
                <a:blip r:embed="rId30"/>
              </p:blipFill>
              <p:spPr>
                <a:xfrm>
                  <a:off x="1302863" y="1993560"/>
                  <a:ext cx="655200" cy="82908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36" name="Ink 35"/>
                <p14:cNvContentPartPr/>
                <p14:nvPr/>
              </p14:nvContentPartPr>
              <p14:xfrm>
                <a:off x="1985783" y="2419080"/>
                <a:ext cx="33480" cy="11160"/>
              </p14:xfrm>
            </p:contentPart>
          </mc:Choice>
          <mc:Fallback xmlns="">
            <p:pic>
              <p:nvPicPr>
                <p:cNvPr id="36" name="Ink 35"/>
              </p:nvPicPr>
              <p:blipFill>
                <a:blip r:embed="rId32"/>
              </p:blipFill>
              <p:spPr>
                <a:xfrm>
                  <a:off x="1985783" y="2419080"/>
                  <a:ext cx="33480" cy="1116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38" name="Ink 37"/>
                <p14:cNvContentPartPr/>
                <p14:nvPr/>
              </p14:nvContentPartPr>
              <p14:xfrm>
                <a:off x="2009543" y="2415120"/>
                <a:ext cx="739800" cy="5760"/>
              </p14:xfrm>
            </p:contentPart>
          </mc:Choice>
          <mc:Fallback xmlns="">
            <p:pic>
              <p:nvPicPr>
                <p:cNvPr id="38" name="Ink 37"/>
              </p:nvPicPr>
              <p:blipFill>
                <a:blip r:embed="rId34"/>
              </p:blipFill>
              <p:spPr>
                <a:xfrm>
                  <a:off x="2009543" y="2415120"/>
                  <a:ext cx="739800" cy="576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40" name="Ink 39"/>
                <p14:cNvContentPartPr/>
                <p14:nvPr/>
              </p14:nvContentPartPr>
              <p14:xfrm>
                <a:off x="2662223" y="2289480"/>
                <a:ext cx="243720" cy="387360"/>
              </p14:xfrm>
            </p:contentPart>
          </mc:Choice>
          <mc:Fallback xmlns="">
            <p:pic>
              <p:nvPicPr>
                <p:cNvPr id="40" name="Ink 39"/>
              </p:nvPicPr>
              <p:blipFill>
                <a:blip r:embed="rId36"/>
              </p:blipFill>
              <p:spPr>
                <a:xfrm>
                  <a:off x="2662223" y="2289480"/>
                  <a:ext cx="243720" cy="38736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51" name="Ink 50"/>
                <p14:cNvContentPartPr/>
                <p14:nvPr/>
              </p14:nvContentPartPr>
              <p14:xfrm>
                <a:off x="2933663" y="2288400"/>
                <a:ext cx="748440" cy="371160"/>
              </p14:xfrm>
            </p:contentPart>
          </mc:Choice>
          <mc:Fallback xmlns="">
            <p:pic>
              <p:nvPicPr>
                <p:cNvPr id="51" name="Ink 50"/>
              </p:nvPicPr>
              <p:blipFill>
                <a:blip r:embed="rId38"/>
              </p:blipFill>
              <p:spPr>
                <a:xfrm>
                  <a:off x="2933663" y="2288400"/>
                  <a:ext cx="748440" cy="371160"/>
                </a:xfrm>
                <a:prstGeom prst="rect"/>
              </p:spPr>
            </p:pic>
          </mc:Fallback>
        </mc:AlternateContent>
      </p:grpSp>
      <p:grpSp>
        <p:nvGrpSpPr>
          <p:cNvPr id="56" name="Group 55"/>
          <p:cNvGrpSpPr/>
          <p:nvPr/>
        </p:nvGrpSpPr>
        <p:grpSpPr>
          <a:xfrm>
            <a:off x="4933103" y="2362560"/>
            <a:ext cx="993240" cy="398160"/>
            <a:chOff x="4933103" y="2362560"/>
            <a:chExt cx="993240" cy="398160"/>
          </a:xfrm>
        </p:grpSpPr>
        <mc:AlternateContent xmlns:mc="http://schemas.openxmlformats.org/markup-compatibility/2006" xmlns:p14="http://schemas.microsoft.com/office/powerpoint/2010/main">
          <mc:Choice Requires="p14">
            <p:contentPart r:id="rId39" p14:bwMode="auto">
              <p14:nvContentPartPr>
                <p14:cNvPr id="53" name="Ink 52"/>
                <p14:cNvContentPartPr/>
                <p14:nvPr/>
              </p14:nvContentPartPr>
              <p14:xfrm>
                <a:off x="4933103" y="2362560"/>
                <a:ext cx="303840" cy="257400"/>
              </p14:xfrm>
            </p:contentPart>
          </mc:Choice>
          <mc:Fallback xmlns="">
            <p:pic>
              <p:nvPicPr>
                <p:cNvPr id="53" name="Ink 52"/>
              </p:nvPicPr>
              <p:blipFill>
                <a:blip r:embed="rId40"/>
              </p:blipFill>
              <p:spPr>
                <a:xfrm>
                  <a:off x="4933103" y="2362560"/>
                  <a:ext cx="303840" cy="25740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54" name="Ink 53"/>
                <p14:cNvContentPartPr/>
                <p14:nvPr/>
              </p14:nvContentPartPr>
              <p14:xfrm>
                <a:off x="5306063" y="2455800"/>
                <a:ext cx="258120" cy="304920"/>
              </p14:xfrm>
            </p:contentPart>
          </mc:Choice>
          <mc:Fallback xmlns="">
            <p:pic>
              <p:nvPicPr>
                <p:cNvPr id="54" name="Ink 53"/>
              </p:nvPicPr>
              <p:blipFill>
                <a:blip r:embed="rId42"/>
              </p:blipFill>
              <p:spPr>
                <a:xfrm>
                  <a:off x="5306063" y="2455800"/>
                  <a:ext cx="258120" cy="30492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55" name="Ink 54"/>
                <p14:cNvContentPartPr/>
                <p14:nvPr/>
              </p14:nvContentPartPr>
              <p14:xfrm>
                <a:off x="5555543" y="2374080"/>
                <a:ext cx="370800" cy="342360"/>
              </p14:xfrm>
            </p:contentPart>
          </mc:Choice>
          <mc:Fallback xmlns="">
            <p:pic>
              <p:nvPicPr>
                <p:cNvPr id="55" name="Ink 54"/>
              </p:nvPicPr>
              <p:blipFill>
                <a:blip r:embed="rId44"/>
              </p:blipFill>
              <p:spPr>
                <a:xfrm>
                  <a:off x="5555543" y="2374080"/>
                  <a:ext cx="370800" cy="342360"/>
                </a:xfrm>
                <a:prstGeom prst="rect"/>
              </p:spPr>
            </p:pic>
          </mc:Fallback>
        </mc:AlternateContent>
      </p:grpSp>
      <p:grpSp>
        <p:nvGrpSpPr>
          <p:cNvPr id="59" name="Group 58"/>
          <p:cNvGrpSpPr/>
          <p:nvPr/>
        </p:nvGrpSpPr>
        <p:grpSpPr>
          <a:xfrm>
            <a:off x="10743143" y="2477760"/>
            <a:ext cx="499320" cy="412920"/>
            <a:chOff x="10743143" y="2477760"/>
            <a:chExt cx="499320" cy="412920"/>
          </a:xfrm>
        </p:grpSpPr>
        <mc:AlternateContent xmlns:mc="http://schemas.openxmlformats.org/markup-compatibility/2006" xmlns:p14="http://schemas.microsoft.com/office/powerpoint/2010/main">
          <mc:Choice Requires="p14">
            <p:contentPart r:id="rId45" p14:bwMode="auto">
              <p14:nvContentPartPr>
                <p14:cNvPr id="57" name="Ink 56"/>
                <p14:cNvContentPartPr/>
                <p14:nvPr/>
              </p14:nvContentPartPr>
              <p14:xfrm>
                <a:off x="10743143" y="2477760"/>
                <a:ext cx="369000" cy="412920"/>
              </p14:xfrm>
            </p:contentPart>
          </mc:Choice>
          <mc:Fallback xmlns="">
            <p:pic>
              <p:nvPicPr>
                <p:cNvPr id="57" name="Ink 56"/>
              </p:nvPicPr>
              <p:blipFill>
                <a:blip r:embed="rId46"/>
              </p:blipFill>
              <p:spPr>
                <a:xfrm>
                  <a:off x="10743143" y="2477760"/>
                  <a:ext cx="369000" cy="41292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58" name="Ink 57"/>
                <p14:cNvContentPartPr/>
                <p14:nvPr/>
              </p14:nvContentPartPr>
              <p14:xfrm>
                <a:off x="11079023" y="2508000"/>
                <a:ext cx="163440" cy="190080"/>
              </p14:xfrm>
            </p:contentPart>
          </mc:Choice>
          <mc:Fallback xmlns="">
            <p:pic>
              <p:nvPicPr>
                <p:cNvPr id="58" name="Ink 57"/>
              </p:nvPicPr>
              <p:blipFill>
                <a:blip r:embed="rId48"/>
              </p:blipFill>
              <p:spPr>
                <a:xfrm>
                  <a:off x="11079023" y="2508000"/>
                  <a:ext cx="163440" cy="190080"/>
                </a:xfrm>
                <a:prstGeom prst="rect"/>
              </p:spPr>
            </p:pic>
          </mc:Fallback>
        </mc:AlternateContent>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14094</Words>
  <Application>WPS Presentation</Application>
  <PresentationFormat>Widescreen</PresentationFormat>
  <Paragraphs>3359</Paragraphs>
  <Slides>62</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62</vt:i4>
      </vt:variant>
    </vt:vector>
  </HeadingPairs>
  <TitlesOfParts>
    <vt:vector size="73" baseType="lpstr">
      <vt:lpstr>Arial</vt:lpstr>
      <vt:lpstr>SimSun</vt:lpstr>
      <vt:lpstr>Wingdings</vt:lpstr>
      <vt:lpstr>Calibri Light</vt:lpstr>
      <vt:lpstr>Calibri</vt:lpstr>
      <vt:lpstr>Microsoft YaHei</vt:lpstr>
      <vt:lpstr>Arial Unicode MS</vt:lpstr>
      <vt:lpstr>Cambria Math</vt:lpstr>
      <vt:lpstr>URWPalladioL</vt:lpstr>
      <vt:lpstr>Segoe Print</vt:lpstr>
      <vt:lpstr>Office Theme</vt:lpstr>
      <vt:lpstr>Design and Analysis of Algorithms</vt:lpstr>
      <vt:lpstr>Dynamic Programming</vt:lpstr>
      <vt:lpstr>Applications of Dynamic Programming Approach  </vt:lpstr>
      <vt:lpstr>0 / 1 Knapsack Problem </vt:lpstr>
      <vt:lpstr>0-1 Knapsack Problem</vt:lpstr>
      <vt:lpstr>Example</vt:lpstr>
      <vt:lpstr>Using Tabulation Method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Formula</vt:lpstr>
      <vt:lpstr>PowerPoint 演示文稿</vt:lpstr>
      <vt:lpstr>Formula</vt:lpstr>
      <vt:lpstr>PowerPoint 演示文稿</vt:lpstr>
      <vt:lpstr>PowerPoint 演示文稿</vt:lpstr>
      <vt:lpstr>Formula</vt:lpstr>
      <vt:lpstr>PowerPoint 演示文稿</vt:lpstr>
      <vt:lpstr>Formula</vt:lpstr>
      <vt:lpstr>PowerPoint 演示文稿</vt:lpstr>
      <vt:lpstr>Formula</vt:lpstr>
      <vt:lpstr>PowerPoint 演示文稿</vt:lpstr>
      <vt:lpstr>PowerPoint 演示文稿</vt:lpstr>
      <vt:lpstr>PowerPoint 演示文稿</vt:lpstr>
      <vt:lpstr>Bellman Ford</vt:lpstr>
      <vt:lpstr>Shortest path problem  </vt:lpstr>
      <vt:lpstr>Applications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TIME COMPLEXITY</vt:lpstr>
      <vt:lpstr>Drawback</vt:lpstr>
      <vt:lpstr>Graph Traversal: BFS and DFS</vt:lpstr>
      <vt:lpstr>Graph Search (traversal)  </vt:lpstr>
      <vt:lpstr>PowerPoint 演示文稿</vt:lpstr>
      <vt:lpstr>Breadth First Search  </vt:lpstr>
      <vt:lpstr>BFS</vt:lpstr>
      <vt:lpstr>PowerPoint 演示文稿</vt:lpstr>
      <vt:lpstr>BFS</vt:lpstr>
      <vt:lpstr>BFS: Time Complexity  </vt:lpstr>
      <vt:lpstr>Depth First Search  </vt:lpstr>
      <vt:lpstr>Depth First Search  </vt:lpstr>
      <vt:lpstr>PowerPoint 演示文稿</vt:lpstr>
      <vt:lpstr>DFS</vt:lpstr>
      <vt:lpstr>DFS: Time Complexity</vt:lpstr>
      <vt:lpstr>Application  </vt:lpstr>
      <vt:lpstr>Travelling Salesman Problem</vt:lpstr>
      <vt:lpstr>PowerPoint 演示文稿</vt:lpstr>
      <vt:lpstr>PowerPoint 演示文稿</vt:lpstr>
      <vt:lpstr>PowerPoint 演示文稿</vt:lpstr>
      <vt:lpstr>PowerPoint 演示文稿</vt:lpstr>
      <vt:lpstr>PowerPoint 演示文稿</vt:lpstr>
      <vt:lpstr>Formula: Dynamic Programming</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dc:title>
  <dc:creator>Naheed Azeem</dc:creator>
  <cp:lastModifiedBy>Bangash</cp:lastModifiedBy>
  <cp:revision>8</cp:revision>
  <dcterms:created xsi:type="dcterms:W3CDTF">2020-08-21T02:45:00Z</dcterms:created>
  <dcterms:modified xsi:type="dcterms:W3CDTF">2021-02-12T05:10:48Z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1033-11.2.0.9984</vt:lpwstr>
  </property>
</Properties>
</file>