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9" r:id="rId3"/>
    <p:sldId id="294" r:id="rId4"/>
    <p:sldId id="290" r:id="rId5"/>
    <p:sldId id="297" r:id="rId6"/>
    <p:sldId id="299" r:id="rId7"/>
    <p:sldId id="296" r:id="rId8"/>
    <p:sldId id="298" r:id="rId9"/>
    <p:sldId id="301" r:id="rId10"/>
    <p:sldId id="300" r:id="rId11"/>
    <p:sldId id="302" r:id="rId12"/>
    <p:sldId id="320" r:id="rId13"/>
    <p:sldId id="321" r:id="rId14"/>
    <p:sldId id="303" r:id="rId15"/>
    <p:sldId id="304" r:id="rId16"/>
    <p:sldId id="305" r:id="rId17"/>
    <p:sldId id="306" r:id="rId18"/>
    <p:sldId id="308" r:id="rId19"/>
    <p:sldId id="307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30" autoAdjust="0"/>
    <p:restoredTop sz="96327"/>
  </p:normalViewPr>
  <p:slideViewPr>
    <p:cSldViewPr snapToGrid="0">
      <p:cViewPr varScale="1">
        <p:scale>
          <a:sx n="86" d="100"/>
          <a:sy n="86" d="100"/>
        </p:scale>
        <p:origin x="232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ABE85C-CB26-784B-8351-3725F27CE0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9CFC3-C974-FF40-9974-77E05E28BB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B9FC3-0B99-EB42-B75E-F61056A6A004}" type="datetimeFigureOut">
              <a:rPr lang="en-PK" smtClean="0"/>
              <a:t>12/08/2020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C6707-3C7B-7A4F-A1BD-9B092E5D2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Freaking out about how to teach virtually just as much as they are about the virus itself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83310-6C4E-0B41-BD4F-2B36ABBD8B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F305-5DD7-5B44-8590-AE865A3F70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24123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4:35:01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24575,'0'-5'0,"0"1"0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7:51:3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 24575,'0'13'0,"-14"1"0,10 0 0,-9 0 0,13 0 0,-7-7 0,0 6 0,-8-5 0,1 13 0,-1-5 0,0 13 0,1-13 0,-1 5 0,7-7 0,2 0 0,-1 0 0,6 0 0,-6-1 0,7 1 0,0-1 0,-13 1 0,3 0 0,-12 8 0,0-6 0,4 14 0,3-14 0,2 6 0,5-9 0,0 1 0,-4 0 0,10 0 0,-4-1 0,6 1 0,0-2 0,0 1 0,0 0 0,0 0 0,0 0 0,0 0 0,0 0 0,0 1 0,0-1 0,0 1 0,0-1 0,0 1 0,0-1 0,0 1 0,0 0 0,0-1 0,0 1 0,0 0 0,0 0 0,0-1 0,0 0 0,0 0 0,0-12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7:52:4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0 24575,'0'18'0,"0"-4"0,-26 50 0,-17-6 0,-15 2 0,24-23 0,0 0 0,-21 23 0,-1-1 0,8 3 0,8-28 0,15-2 0,4-10 0,13-8 0,-5 0 0,12-1 0,-12-5 0,12 5 0,-5-6 0,6 6 0,0 0 0,0-1 0,0 1 0,0-5 0,0-3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7:58:09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1136 1 24575,'-36'0'0,"-11"17"0,-10 9 0,-28 12 0,-6 5-1742,27-10 1,-2 2 0,0 1 1741,0 0 0,0 0 0,4-1 0,-9 11 0,7-3 550,16-12 1,4 0-551,-35 29 945,24-16-945,22-20 0,12-2 0,13-8 2745,1 0-2745,7-1 433,0 0-433,0-12 0,0-2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7:51:15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1126 1 24575,'-92'0'0,"24"0"0,17-1 0,0 2 0,-21 7 0,19 2 0,-8 7 0,-16 17 0,-3 6-918,30-15 0,1 0 918,-35 15 0,5-2 0,15-2 443,15-20-443,16 7 0,-7-5 0,17 3 0,1-6 0,8-2 0,7-5 0,1-2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7:51:3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 24575,'0'13'0,"-14"1"0,10 0 0,-9 0 0,13 0 0,-7-7 0,0 6 0,-8-5 0,1 13 0,-1-5 0,0 13 0,1-13 0,-1 5 0,7-7 0,2 0 0,-1 0 0,6 0 0,-6-1 0,7 1 0,0-1 0,-13 1 0,3 0 0,-12 8 0,0-6 0,4 14 0,3-14 0,2 6 0,5-9 0,0 1 0,-4 0 0,10 0 0,-4-1 0,6 1 0,0-2 0,0 1 0,0 0 0,0 0 0,0 0 0,0 0 0,0 0 0,0 1 0,0-1 0,0 1 0,0-1 0,0 1 0,0-1 0,0 1 0,0 0 0,0-1 0,0 1 0,0 0 0,0 0 0,0-1 0,0 0 0,0 0 0,0-12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7:52:4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0 24575,'0'18'0,"0"-4"0,-26 50 0,-17-6 0,-15 2 0,24-23 0,0 0 0,-21 23 0,-1-1 0,8 3 0,8-28 0,15-2 0,4-10 0,13-8 0,-5 0 0,12-1 0,-12-5 0,12 5 0,-5-6 0,6 6 0,0 0 0,0-1 0,0 1 0,0-5 0,0-3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7:58:09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1136 1 24575,'-36'0'0,"-11"17"0,-10 9 0,-28 12 0,-6 5-1742,27-10 1,-2 2 0,0 1 1741,0 0 0,0 0 0,4-1 0,-9 11 0,7-3 550,16-12 1,4 0-551,-35 29 945,24-16-945,22-20 0,12-2 0,13-8 2745,1 0-2745,7-1 433,0 0-433,0-12 0,0-2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8:00:32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0 24575,'-13'0'0,"-1"0"0,-13 6 0,8 18 0,-17-12 0,25 24 0,-9-26 0,13 12 0,-8-9 0,8 1 0,0 0 0,7 0 0,0 0 0,-6-1 0,5 0 0,-5 0 0,0 1 0,-10 0 0,-7 8 0,-17 3 0,6 15 0,0-6 0,4-1 0,12-4 0,-4-12 0,8 4 0,0-7 0,6 0 0,1 0 0,7 0 0,0-1 0,0 0 0,0 0 0,0 0 0,0 0 0,0 1 0,0-1 0,0 0 0,0 0 0,0 0 0,0 1 0,0-1 0,0 1 0,0 0 0,0 0 0,0-1 0,0 1 0,0-6 0,0-3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8:02:16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8:02:2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660 1 24575,'-13'0'0,"-8"0"0,-2 0 0,0 0 0,1 13 0,7-9 0,1 16 0,6-13 0,1 7 0,7-1 0,0 0 0,-6 0 0,-40 12 0,-7 13 0,-33 2 0,18 15 0,6-17 0,9 5 0,11-17 0,9 4 0,11-13 0,7 4 0,8-7 0,-6-6 0,12-8 0,-6-7 0,7-6 0,0 6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4:37:30.533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0 1 16383,'0'0'0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7:51:15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1126 1 24575,'-92'0'0,"24"0"0,17-1 0,0 2 0,-21 7 0,19 2 0,-8 7 0,-16 17 0,-3 6-918,30-15 0,1 0 918,-35 15 0,5-2 0,15-2 443,15-20-443,16 7 0,-7-5 0,17 3 0,1-6 0,8-2 0,7-5 0,1-2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7:51:3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 24575,'0'13'0,"-14"1"0,10 0 0,-9 0 0,13 0 0,-7-7 0,0 6 0,-8-5 0,1 13 0,-1-5 0,0 13 0,1-13 0,-1 5 0,7-7 0,2 0 0,-1 0 0,6 0 0,-6-1 0,7 1 0,0-1 0,-13 1 0,3 0 0,-12 8 0,0-6 0,4 14 0,3-14 0,2 6 0,5-9 0,0 1 0,-4 0 0,10 0 0,-4-1 0,6 1 0,0-2 0,0 1 0,0 0 0,0 0 0,0 0 0,0 0 0,0 0 0,0 1 0,0-1 0,0 1 0,0-1 0,0 1 0,0-1 0,0 1 0,0 0 0,0-1 0,0 1 0,0 0 0,0 0 0,0-1 0,0 0 0,0 0 0,0-12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7:52:4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0 24575,'0'18'0,"0"-4"0,-26 50 0,-17-6 0,-15 2 0,24-23 0,0 0 0,-21 23 0,-1-1 0,8 3 0,8-28 0,15-2 0,4-10 0,13-8 0,-5 0 0,12-1 0,-12-5 0,12 5 0,-5-6 0,6 6 0,0 0 0,0-1 0,0 1 0,0-5 0,0-3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7:58:09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1136 1 24575,'-36'0'0,"-11"17"0,-10 9 0,-28 12 0,-6 5-1742,27-10 1,-2 2 0,0 1 1741,0 0 0,0 0 0,4-1 0,-9 11 0,7-3 550,16-12 1,4 0-551,-35 29 945,24-16-945,22-20 0,12-2 0,13-8 2745,1 0-2745,7-1 433,0 0-433,0-12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8:00:32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0 24575,'-13'0'0,"-1"0"0,-13 6 0,8 18 0,-17-12 0,25 24 0,-9-26 0,13 12 0,-8-9 0,8 1 0,0 0 0,7 0 0,0 0 0,-6-1 0,5 0 0,-5 0 0,0 1 0,-10 0 0,-7 8 0,-17 3 0,6 15 0,0-6 0,4-1 0,12-4 0,-4-12 0,8 4 0,0-7 0,6 0 0,1 0 0,7 0 0,0-1 0,0 0 0,0 0 0,0 0 0,0 0 0,0 1 0,0-1 0,0 0 0,0 0 0,0 0 0,0 1 0,0-1 0,0 1 0,0 0 0,0 0 0,0-1 0,0 1 0,0-6 0,0-3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8:02:16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8:02:2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660 1 24575,'-13'0'0,"-8"0"0,-2 0 0,0 0 0,1 13 0,7-9 0,1 16 0,6-13 0,1 7 0,7-1 0,0 0 0,-6 0 0,-40 12 0,-7 13 0,-33 2 0,18 15 0,6-17 0,9 5 0,11-17 0,9 4 0,11-13 0,7 4 0,8-7 0,-6-6 0,12-8 0,-6-7 0,7-6 0,0 6 0,0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8:02:58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811 0 24575,'-37'0'0,"-24"18"0,16 3 0,-5 3-1443,-15 3 1,-1 5 1442,1 11 0,3 0 0,7-16 0,4 1 223,8 11 1,6 0-224,-17 9 581,7 7-581,5-20 0,25-6 0,3-12 1469,14 4-1469,0-7 388,0-1-388,0 0 0,0 1 0,0-1 0,0 0 0,0 0 0,0-12 0,0-9 0,0-7 0,0-6 0,0 13 0,0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7:51:15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1126 1 24575,'-92'0'0,"24"0"0,17-1 0,0 2 0,-21 7 0,19 2 0,-8 7 0,-16 17 0,-3 6-918,30-15 0,1 0 918,-35 15 0,5-2 0,15-2 443,15-20-443,16 7 0,-7-5 0,17 3 0,1-6 0,8-2 0,7-5 0,1-2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7:51:3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 24575,'0'13'0,"-14"1"0,10 0 0,-9 0 0,13 0 0,-7-7 0,0 6 0,-8-5 0,1 13 0,-1-5 0,0 13 0,1-13 0,-1 5 0,7-7 0,2 0 0,-1 0 0,6 0 0,-6-1 0,7 1 0,0-1 0,-13 1 0,3 0 0,-12 8 0,0-6 0,4 14 0,3-14 0,2 6 0,5-9 0,0 1 0,-4 0 0,10 0 0,-4-1 0,6 1 0,0-2 0,0 1 0,0 0 0,0 0 0,0 0 0,0 0 0,0 0 0,0 1 0,0-1 0,0 1 0,0-1 0,0 1 0,0-1 0,0 1 0,0 0 0,0-1 0,0 1 0,0 0 0,0 0 0,0-1 0,0 0 0,0 0 0,0-12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6T04:54:40.9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7:52:4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0 24575,'0'18'0,"0"-4"0,-26 50 0,-17-6 0,-15 2 0,24-23 0,0 0 0,-21 23 0,-1-1 0,8 3 0,8-28 0,15-2 0,4-10 0,13-8 0,-5 0 0,12-1 0,-12-5 0,12 5 0,-5-6 0,6 6 0,0 0 0,0-1 0,0 1 0,0-5 0,0-3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7:58:09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1136 1 24575,'-36'0'0,"-11"17"0,-10 9 0,-28 12 0,-6 5-1742,27-10 1,-2 2 0,0 1 1741,0 0 0,0 0 0,4-1 0,-9 11 0,7-3 550,16-12 1,4 0-551,-35 29 945,24-16-945,22-20 0,12-2 0,13-8 2745,1 0-2745,7-1 433,0 0-433,0-12 0,0-2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8:00:32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0 24575,'-13'0'0,"-1"0"0,-13 6 0,8 18 0,-17-12 0,25 24 0,-9-26 0,13 12 0,-8-9 0,8 1 0,0 0 0,7 0 0,0 0 0,-6-1 0,5 0 0,-5 0 0,0 1 0,-10 0 0,-7 8 0,-17 3 0,6 15 0,0-6 0,4-1 0,12-4 0,-4-12 0,8 4 0,0-7 0,6 0 0,1 0 0,7 0 0,0-1 0,0 0 0,0 0 0,0 0 0,0 0 0,0 1 0,0-1 0,0 0 0,0 0 0,0 0 0,0 1 0,0-1 0,0 1 0,0 0 0,0 0 0,0-1 0,0 1 0,0-6 0,0-3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8:02:16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8:02:2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660 1 24575,'-13'0'0,"-8"0"0,-2 0 0,0 0 0,1 13 0,7-9 0,1 16 0,6-13 0,1 7 0,7-1 0,0 0 0,-6 0 0,-40 12 0,-7 13 0,-33 2 0,18 15 0,6-17 0,9 5 0,11-17 0,9 4 0,11-13 0,7 4 0,8-7 0,-6-6 0,12-8 0,-6-7 0,7-6 0,0 6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8:02:58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811 0 24575,'-37'0'0,"-24"18"0,16 3 0,-5 3-1443,-15 3 1,-1 5 1442,1 11 0,3 0 0,7-16 0,4 1 223,8 11 1,6 0-224,-17 9 581,7 7-581,5-20 0,25-6 0,3-12 1469,14 4-1469,0-7 388,0-1-388,0 0 0,0 1 0,0-1 0,0 0 0,0 0 0,0-12 0,0-9 0,0-7 0,0-6 0,0 13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2T18:10:35.374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2746,'73'-47,"0"0,0 0,-6 6,-3 0,-8 3,-13 3,-3 3,6-2,-1 2,21-17,16-8,-31 19,-9 4,-11 15,-13-4,38-7,1-12,6-5,-5 8,1-1,18-13,-4 2,-30 18,-3 1,38-23,-15 7,0-6,-14 17,-15 5,-9 7,-8 12,-1-12,38-18,-14 6,3-4,7-4,1-1,0 0,-2 2,-8 5,0 3,32-29,-8 10,-5 2,-26 18,-1 3,-15 14,-2 1,17-15,14-7,7-3,-12 6,2-1,20-16,-2 2,0-5,-3 4,-14 9,6-2,-17 11,-2 2,-14 14,-1 6,2-20,9 6,0-12,5 0,-9 18,1-5,-6 2,-3 11,5-5,2 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2T18:10:38.113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1,'77'12,"1"1,6 4,-1 3,-13 2,0 3,13 4,1 1,7 4,-2 1,-5 0,-1-1,1-4,-4 0,-25-4,-1-2,5-3,-1 0,25 29,7-7,-40-18,-1-1,24 14,11 2,-14 6,7 0,-7 0,-4-7,-5 5,-12-15,0 6,-10-9,-6-6,-9-3,-7-6,3 5,15 1,11 1,20 8,-7-4,25 9,-33-7,1 2,0-4,1 1,11 12,-3 0,20 8,-37-15,0-1,24 4,-1 6,-9-9,-18-7,-15-4,-3-5,-10 8,5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7:51:15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1126 1 24575,'-92'0'0,"24"0"0,17-1 0,0 2 0,-21 7 0,19 2 0,-8 7 0,-16 17 0,-3 6-918,30-15 0,1 0 918,-35 15 0,5-2 0,15-2 443,15-20-443,16 7 0,-7-5 0,17 3 0,1-6 0,8-2 0,7-5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7:51:3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 24575,'0'13'0,"-14"1"0,10 0 0,-9 0 0,13 0 0,-7-7 0,0 6 0,-8-5 0,1 13 0,-1-5 0,0 13 0,1-13 0,-1 5 0,7-7 0,2 0 0,-1 0 0,6 0 0,-6-1 0,7 1 0,0-1 0,-13 1 0,3 0 0,-12 8 0,0-6 0,4 14 0,3-14 0,2 6 0,5-9 0,0 1 0,-4 0 0,10 0 0,-4-1 0,6 1 0,0-2 0,0 1 0,0 0 0,0 0 0,0 0 0,0 0 0,0 0 0,0 1 0,0-1 0,0 1 0,0-1 0,0 1 0,0-1 0,0 1 0,0 0 0,0-1 0,0 1 0,0 0 0,0 0 0,0-1 0,0 0 0,0 0 0,0-12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7:52:4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0 24575,'0'18'0,"0"-4"0,-26 50 0,-17-6 0,-15 2 0,24-23 0,0 0 0,-21 23 0,-1-1 0,8 3 0,8-28 0,15-2 0,4-10 0,13-8 0,-5 0 0,12-1 0,-12-5 0,12 5 0,-5-6 0,6 6 0,0 0 0,0-1 0,0 1 0,0-5 0,0-3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17:51:15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1126 1 24575,'-92'0'0,"24"0"0,17-1 0,0 2 0,-21 7 0,19 2 0,-8 7 0,-16 17 0,-3 6-918,30-15 0,1 0 918,-35 15 0,5-2 0,15-2 443,15-20-443,16 7 0,-7-5 0,17 3 0,1-6 0,8-2 0,7-5 0,1-2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5180-4831-FA44-8C6D-967972A4155D}" type="datetimeFigureOut">
              <a:rPr lang="en-PK" smtClean="0"/>
              <a:t>12/08/2020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Freaking out about how to teach virtually just as much as they are about the virus itself</a:t>
            </a:r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7CE3-6F7B-8047-9060-6BC56403F62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42549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2C4B-A602-854E-A67B-DF18DEF2678C}" type="datetime1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E413-27A1-2D4C-B9BE-E344374DF07F}" type="datetime1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0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A69-B977-5249-B59F-272026AE9465}" type="datetime1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4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DA6-F90A-DF4F-9E70-7FD16364F522}" type="datetime1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154E-FD65-FD43-9709-50441F31A279}" type="datetime1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C4B4-B128-2F45-9939-E3EEB36487BA}" type="datetime1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6E3B-9341-A041-BF6D-53D80DF0CA7C}" type="datetime1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836E-EA1B-A64C-9871-12E2896587D0}" type="datetime1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A54C-29A7-4944-BC5A-E134AE54B2BA}" type="datetime1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3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221E-A63D-F64C-9863-889FE2A1EED0}" type="datetime1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1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B351-0151-6A4C-9C22-8FB6C23276C7}" type="datetime1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8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FA8A-1249-BF48-B7C7-6F52C4689C18}" type="datetime1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5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9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80.png"/><Relationship Id="rId4" Type="http://schemas.openxmlformats.org/officeDocument/2006/relationships/customXml" Target="../ink/ink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70.png"/><Relationship Id="rId7" Type="http://schemas.openxmlformats.org/officeDocument/2006/relationships/image" Target="../media/image9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5" Type="http://schemas.openxmlformats.org/officeDocument/2006/relationships/image" Target="../media/image80.png"/><Relationship Id="rId4" Type="http://schemas.openxmlformats.org/officeDocument/2006/relationships/customXml" Target="../ink/ink10.xml"/><Relationship Id="rId9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90.png"/><Relationship Id="rId12" Type="http://schemas.openxmlformats.org/officeDocument/2006/relationships/customXml" Target="../ink/ink18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11" Type="http://schemas.openxmlformats.org/officeDocument/2006/relationships/image" Target="../media/image110.png"/><Relationship Id="rId5" Type="http://schemas.openxmlformats.org/officeDocument/2006/relationships/image" Target="../media/image80.png"/><Relationship Id="rId15" Type="http://schemas.openxmlformats.org/officeDocument/2006/relationships/image" Target="../media/image130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00.png"/><Relationship Id="rId14" Type="http://schemas.openxmlformats.org/officeDocument/2006/relationships/customXml" Target="../ink/ink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90.png"/><Relationship Id="rId12" Type="http://schemas.openxmlformats.org/officeDocument/2006/relationships/customXml" Target="../ink/ink25.xml"/><Relationship Id="rId17" Type="http://schemas.openxmlformats.org/officeDocument/2006/relationships/image" Target="../media/image140.png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11" Type="http://schemas.openxmlformats.org/officeDocument/2006/relationships/image" Target="../media/image110.png"/><Relationship Id="rId5" Type="http://schemas.openxmlformats.org/officeDocument/2006/relationships/image" Target="../media/image80.png"/><Relationship Id="rId15" Type="http://schemas.openxmlformats.org/officeDocument/2006/relationships/image" Target="../media/image130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100.png"/><Relationship Id="rId14" Type="http://schemas.openxmlformats.org/officeDocument/2006/relationships/customXml" Target="../ink/ink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90.png"/><Relationship Id="rId12" Type="http://schemas.openxmlformats.org/officeDocument/2006/relationships/customXml" Target="../ink/ink33.xml"/><Relationship Id="rId17" Type="http://schemas.openxmlformats.org/officeDocument/2006/relationships/image" Target="../media/image140.png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11" Type="http://schemas.openxmlformats.org/officeDocument/2006/relationships/image" Target="../media/image110.png"/><Relationship Id="rId5" Type="http://schemas.openxmlformats.org/officeDocument/2006/relationships/image" Target="../media/image80.png"/><Relationship Id="rId15" Type="http://schemas.openxmlformats.org/officeDocument/2006/relationships/image" Target="../media/image130.png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100.png"/><Relationship Id="rId14" Type="http://schemas.openxmlformats.org/officeDocument/2006/relationships/customXml" Target="../ink/ink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rchives/27134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05</a:t>
            </a:r>
          </a:p>
          <a:p>
            <a:r>
              <a:rPr lang="en-US" dirty="0"/>
              <a:t>Optimization Problem: Greedy Method</a:t>
            </a:r>
          </a:p>
        </p:txBody>
      </p:sp>
    </p:spTree>
    <p:extLst>
      <p:ext uri="{BB962C8B-B14F-4D97-AF65-F5344CB8AC3E}">
        <p14:creationId xmlns:p14="http://schemas.microsoft.com/office/powerpoint/2010/main" val="256167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33AF-3A1A-EB4B-95F2-50041FEA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D01DA-9A7D-BE46-B222-F0E0B59E8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Work with edges, rather than nodes </a:t>
            </a:r>
          </a:p>
          <a:p>
            <a:pPr marL="0" indent="0">
              <a:buNone/>
            </a:pPr>
            <a:r>
              <a:rPr lang="en-GB" dirty="0"/>
              <a:t>Two steps: </a:t>
            </a:r>
          </a:p>
          <a:p>
            <a:pPr marL="457200" lvl="1" indent="0">
              <a:buNone/>
            </a:pPr>
            <a:r>
              <a:rPr lang="en-GB" dirty="0"/>
              <a:t>– Sort edges by increasing edge weight </a:t>
            </a:r>
          </a:p>
          <a:p>
            <a:pPr marL="457200" lvl="1" indent="0">
              <a:buNone/>
            </a:pPr>
            <a:r>
              <a:rPr lang="en-GB" dirty="0"/>
              <a:t>– Select the first |V| – 1 edges that do not generate a cycle </a:t>
            </a:r>
          </a:p>
          <a:p>
            <a:pPr marL="0" indent="0">
              <a:buNone/>
            </a:pPr>
            <a:br>
              <a:rPr lang="en-GB" dirty="0"/>
            </a:b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35547-5F23-AA4F-844C-1B86511B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424003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D866B-9E5C-5747-AF8A-D8240933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7FD976-2C69-2049-8285-ED99D49A2940}"/>
              </a:ext>
            </a:extLst>
          </p:cNvPr>
          <p:cNvSpPr/>
          <p:nvPr/>
        </p:nvSpPr>
        <p:spPr>
          <a:xfrm>
            <a:off x="8172501" y="1982193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71A0398-7175-3A45-8D5F-3EFA932772C4}"/>
              </a:ext>
            </a:extLst>
          </p:cNvPr>
          <p:cNvSpPr/>
          <p:nvPr/>
        </p:nvSpPr>
        <p:spPr>
          <a:xfrm>
            <a:off x="7189381" y="342604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21242D7-5B2B-9842-B875-7B3365407E86}"/>
              </a:ext>
            </a:extLst>
          </p:cNvPr>
          <p:cNvSpPr/>
          <p:nvPr/>
        </p:nvSpPr>
        <p:spPr>
          <a:xfrm>
            <a:off x="6912743" y="3408460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f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B2B64D-8B9F-AB45-A2C1-133EC56BF65A}"/>
              </a:ext>
            </a:extLst>
          </p:cNvPr>
          <p:cNvSpPr/>
          <p:nvPr/>
        </p:nvSpPr>
        <p:spPr>
          <a:xfrm>
            <a:off x="2288410" y="5359762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i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D7CD821-BF54-D440-A69E-A27B6CB2F13B}"/>
              </a:ext>
            </a:extLst>
          </p:cNvPr>
          <p:cNvSpPr/>
          <p:nvPr/>
        </p:nvSpPr>
        <p:spPr>
          <a:xfrm>
            <a:off x="773910" y="1384595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EE11B22-E901-8F44-983A-AFF192595736}"/>
              </a:ext>
            </a:extLst>
          </p:cNvPr>
          <p:cNvSpPr/>
          <p:nvPr/>
        </p:nvSpPr>
        <p:spPr>
          <a:xfrm>
            <a:off x="2909777" y="524889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A453E8E-3D00-624A-9958-035C38BF20E2}"/>
              </a:ext>
            </a:extLst>
          </p:cNvPr>
          <p:cNvSpPr/>
          <p:nvPr/>
        </p:nvSpPr>
        <p:spPr>
          <a:xfrm>
            <a:off x="8641611" y="4720856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g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348AE26-1396-2547-BDE7-8AC7202DD326}"/>
              </a:ext>
            </a:extLst>
          </p:cNvPr>
          <p:cNvSpPr/>
          <p:nvPr/>
        </p:nvSpPr>
        <p:spPr>
          <a:xfrm>
            <a:off x="2288410" y="3168502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j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D323C3C-4308-D140-BD78-514E582AC083}"/>
              </a:ext>
            </a:extLst>
          </p:cNvPr>
          <p:cNvSpPr/>
          <p:nvPr/>
        </p:nvSpPr>
        <p:spPr>
          <a:xfrm>
            <a:off x="4723711" y="5101434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h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1D33127-F7A3-5D45-A713-2BE9C84ECA0F}"/>
              </a:ext>
            </a:extLst>
          </p:cNvPr>
          <p:cNvSpPr/>
          <p:nvPr/>
        </p:nvSpPr>
        <p:spPr>
          <a:xfrm>
            <a:off x="5783920" y="1740411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06A54E-D9B4-0F43-85B0-C545D9754E7C}"/>
              </a:ext>
            </a:extLst>
          </p:cNvPr>
          <p:cNvCxnSpPr>
            <a:stCxn id="49" idx="1"/>
            <a:endCxn id="54" idx="5"/>
          </p:cNvCxnSpPr>
          <p:nvPr/>
        </p:nvCxnSpPr>
        <p:spPr>
          <a:xfrm flipH="1" flipV="1">
            <a:off x="1737421" y="2273990"/>
            <a:ext cx="716301" cy="10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65EBF4-FD59-F74A-A0E2-9310B8847086}"/>
              </a:ext>
            </a:extLst>
          </p:cNvPr>
          <p:cNvCxnSpPr>
            <a:cxnSpLocks/>
            <a:stCxn id="54" idx="7"/>
            <a:endCxn id="55" idx="2"/>
          </p:cNvCxnSpPr>
          <p:nvPr/>
        </p:nvCxnSpPr>
        <p:spPr>
          <a:xfrm flipV="1">
            <a:off x="1737421" y="1045885"/>
            <a:ext cx="1172356" cy="49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E736D3D-929B-6A41-84DB-3583DCA45DF6}"/>
              </a:ext>
            </a:extLst>
          </p:cNvPr>
          <p:cNvCxnSpPr>
            <a:stCxn id="49" idx="7"/>
            <a:endCxn id="55" idx="4"/>
          </p:cNvCxnSpPr>
          <p:nvPr/>
        </p:nvCxnSpPr>
        <p:spPr>
          <a:xfrm flipV="1">
            <a:off x="3251921" y="1566880"/>
            <a:ext cx="222268" cy="175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2293DF-4185-5C4B-BFFB-4CE729FB3D89}"/>
              </a:ext>
            </a:extLst>
          </p:cNvPr>
          <p:cNvCxnSpPr>
            <a:cxnSpLocks/>
            <a:stCxn id="55" idx="7"/>
            <a:endCxn id="51" idx="1"/>
          </p:cNvCxnSpPr>
          <p:nvPr/>
        </p:nvCxnSpPr>
        <p:spPr>
          <a:xfrm flipV="1">
            <a:off x="3873288" y="495200"/>
            <a:ext cx="3481405" cy="182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BE30DBD-3C00-EE49-90C4-9195257CC269}"/>
              </a:ext>
            </a:extLst>
          </p:cNvPr>
          <p:cNvCxnSpPr>
            <a:stCxn id="50" idx="0"/>
            <a:endCxn id="55" idx="5"/>
          </p:cNvCxnSpPr>
          <p:nvPr/>
        </p:nvCxnSpPr>
        <p:spPr>
          <a:xfrm flipH="1" flipV="1">
            <a:off x="3873288" y="1414284"/>
            <a:ext cx="1414835" cy="368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A19AD1-D5A8-9E4D-B141-ABBD6C73D1E4}"/>
              </a:ext>
            </a:extLst>
          </p:cNvPr>
          <p:cNvCxnSpPr>
            <a:stCxn id="53" idx="0"/>
            <a:endCxn id="49" idx="4"/>
          </p:cNvCxnSpPr>
          <p:nvPr/>
        </p:nvCxnSpPr>
        <p:spPr>
          <a:xfrm flipV="1">
            <a:off x="2852822" y="4210493"/>
            <a:ext cx="0" cy="114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D71C96A-BFF3-454A-9A5B-B03F036DFE25}"/>
              </a:ext>
            </a:extLst>
          </p:cNvPr>
          <p:cNvCxnSpPr>
            <a:stCxn id="49" idx="5"/>
            <a:endCxn id="50" idx="1"/>
          </p:cNvCxnSpPr>
          <p:nvPr/>
        </p:nvCxnSpPr>
        <p:spPr>
          <a:xfrm>
            <a:off x="3251921" y="4057897"/>
            <a:ext cx="1637102" cy="119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C37CD0-C08D-9F47-9CBC-B47B277E8792}"/>
              </a:ext>
            </a:extLst>
          </p:cNvPr>
          <p:cNvCxnSpPr>
            <a:cxnSpLocks/>
            <a:stCxn id="53" idx="6"/>
            <a:endCxn id="50" idx="2"/>
          </p:cNvCxnSpPr>
          <p:nvPr/>
        </p:nvCxnSpPr>
        <p:spPr>
          <a:xfrm flipV="1">
            <a:off x="3417233" y="5622430"/>
            <a:ext cx="1306478" cy="25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2423737-DAFC-3243-A6DE-CFA3524BF7A2}"/>
              </a:ext>
            </a:extLst>
          </p:cNvPr>
          <p:cNvCxnSpPr>
            <a:stCxn id="58" idx="7"/>
            <a:endCxn id="51" idx="3"/>
          </p:cNvCxnSpPr>
          <p:nvPr/>
        </p:nvCxnSpPr>
        <p:spPr>
          <a:xfrm flipV="1">
            <a:off x="6747431" y="1231999"/>
            <a:ext cx="607262" cy="66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FC1B403-A4F0-BD45-8E39-4B552564A16B}"/>
              </a:ext>
            </a:extLst>
          </p:cNvPr>
          <p:cNvCxnSpPr>
            <a:cxnSpLocks/>
            <a:stCxn id="58" idx="4"/>
            <a:endCxn id="52" idx="1"/>
          </p:cNvCxnSpPr>
          <p:nvPr/>
        </p:nvCxnSpPr>
        <p:spPr>
          <a:xfrm>
            <a:off x="6348332" y="2782402"/>
            <a:ext cx="729723" cy="778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E3DE169-4D68-C34B-B038-E4884425AB9F}"/>
              </a:ext>
            </a:extLst>
          </p:cNvPr>
          <p:cNvCxnSpPr>
            <a:stCxn id="52" idx="7"/>
            <a:endCxn id="10" idx="3"/>
          </p:cNvCxnSpPr>
          <p:nvPr/>
        </p:nvCxnSpPr>
        <p:spPr>
          <a:xfrm flipV="1">
            <a:off x="7876254" y="2871588"/>
            <a:ext cx="461559" cy="68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90DCDE8-00E6-A64A-89F6-DC4B9ECEADA4}"/>
              </a:ext>
            </a:extLst>
          </p:cNvPr>
          <p:cNvCxnSpPr>
            <a:stCxn id="10" idx="0"/>
            <a:endCxn id="51" idx="5"/>
          </p:cNvCxnSpPr>
          <p:nvPr/>
        </p:nvCxnSpPr>
        <p:spPr>
          <a:xfrm flipH="1" flipV="1">
            <a:off x="8152892" y="1231999"/>
            <a:ext cx="584021" cy="75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C4B28E-7EDF-4941-9C7C-B9330B2BF9C9}"/>
              </a:ext>
            </a:extLst>
          </p:cNvPr>
          <p:cNvCxnSpPr>
            <a:stCxn id="10" idx="5"/>
            <a:endCxn id="57" idx="0"/>
          </p:cNvCxnSpPr>
          <p:nvPr/>
        </p:nvCxnSpPr>
        <p:spPr>
          <a:xfrm>
            <a:off x="9136012" y="2871588"/>
            <a:ext cx="70011" cy="1849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554C20-1C34-844D-91B1-9EBB5B703D10}"/>
              </a:ext>
            </a:extLst>
          </p:cNvPr>
          <p:cNvCxnSpPr>
            <a:stCxn id="52" idx="5"/>
            <a:endCxn id="57" idx="2"/>
          </p:cNvCxnSpPr>
          <p:nvPr/>
        </p:nvCxnSpPr>
        <p:spPr>
          <a:xfrm>
            <a:off x="7876254" y="4297855"/>
            <a:ext cx="765357" cy="94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1D4F45F-760C-D14D-8CED-F78AF663F675}"/>
              </a:ext>
            </a:extLst>
          </p:cNvPr>
          <p:cNvCxnSpPr>
            <a:stCxn id="52" idx="3"/>
            <a:endCxn id="50" idx="6"/>
          </p:cNvCxnSpPr>
          <p:nvPr/>
        </p:nvCxnSpPr>
        <p:spPr>
          <a:xfrm flipH="1">
            <a:off x="5852534" y="4297855"/>
            <a:ext cx="1225521" cy="132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3D71B8A-671B-6446-902F-E039B412FC15}"/>
              </a:ext>
            </a:extLst>
          </p:cNvPr>
          <p:cNvCxnSpPr>
            <a:cxnSpLocks/>
            <a:endCxn id="57" idx="3"/>
          </p:cNvCxnSpPr>
          <p:nvPr/>
        </p:nvCxnSpPr>
        <p:spPr>
          <a:xfrm flipV="1">
            <a:off x="5864451" y="5610251"/>
            <a:ext cx="2942472" cy="14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1FC9D5B-0B03-4C4E-8E25-FF84BB338FD9}"/>
              </a:ext>
            </a:extLst>
          </p:cNvPr>
          <p:cNvSpPr txBox="1"/>
          <p:nvPr/>
        </p:nvSpPr>
        <p:spPr>
          <a:xfrm>
            <a:off x="1902733" y="772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AB0587-EEC2-3945-B9B5-DE13201B3327}"/>
              </a:ext>
            </a:extLst>
          </p:cNvPr>
          <p:cNvSpPr txBox="1"/>
          <p:nvPr/>
        </p:nvSpPr>
        <p:spPr>
          <a:xfrm>
            <a:off x="5473521" y="12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D22AE8-3B54-804A-9EEA-DDBB43773963}"/>
              </a:ext>
            </a:extLst>
          </p:cNvPr>
          <p:cNvSpPr txBox="1"/>
          <p:nvPr/>
        </p:nvSpPr>
        <p:spPr>
          <a:xfrm>
            <a:off x="6747431" y="1384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158C3E-4299-994B-99A7-C0D2DB716887}"/>
              </a:ext>
            </a:extLst>
          </p:cNvPr>
          <p:cNvSpPr txBox="1"/>
          <p:nvPr/>
        </p:nvSpPr>
        <p:spPr>
          <a:xfrm>
            <a:off x="8641611" y="1142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C2BD1C6-CA6E-224D-8D68-872493B292D0}"/>
              </a:ext>
            </a:extLst>
          </p:cNvPr>
          <p:cNvSpPr txBox="1"/>
          <p:nvPr/>
        </p:nvSpPr>
        <p:spPr>
          <a:xfrm>
            <a:off x="6320581" y="3226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080C19-3EE2-B247-A150-A7D8DF7CF6FB}"/>
              </a:ext>
            </a:extLst>
          </p:cNvPr>
          <p:cNvSpPr txBox="1"/>
          <p:nvPr/>
        </p:nvSpPr>
        <p:spPr>
          <a:xfrm>
            <a:off x="8190745" y="3203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04D4F37-8B09-1647-88EE-6C60131659D1}"/>
              </a:ext>
            </a:extLst>
          </p:cNvPr>
          <p:cNvSpPr txBox="1"/>
          <p:nvPr/>
        </p:nvSpPr>
        <p:spPr>
          <a:xfrm>
            <a:off x="9206022" y="3595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BD5149E-A01E-B445-A341-FFD780C61E52}"/>
              </a:ext>
            </a:extLst>
          </p:cNvPr>
          <p:cNvSpPr txBox="1"/>
          <p:nvPr/>
        </p:nvSpPr>
        <p:spPr>
          <a:xfrm>
            <a:off x="8258932" y="4297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62AEA8B-30AF-CB4E-B48E-76FC7990E392}"/>
              </a:ext>
            </a:extLst>
          </p:cNvPr>
          <p:cNvSpPr txBox="1"/>
          <p:nvPr/>
        </p:nvSpPr>
        <p:spPr>
          <a:xfrm>
            <a:off x="6443469" y="4940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ECE058E-F464-AF4A-A3DF-02D8D12157B4}"/>
              </a:ext>
            </a:extLst>
          </p:cNvPr>
          <p:cNvSpPr txBox="1"/>
          <p:nvPr/>
        </p:nvSpPr>
        <p:spPr>
          <a:xfrm>
            <a:off x="7354693" y="5780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047E457-9C28-6640-B809-B1CE38C451CB}"/>
              </a:ext>
            </a:extLst>
          </p:cNvPr>
          <p:cNvSpPr txBox="1"/>
          <p:nvPr/>
        </p:nvSpPr>
        <p:spPr>
          <a:xfrm>
            <a:off x="4038600" y="577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709BB8-E1D2-8849-B02F-BF1FD47A493F}"/>
              </a:ext>
            </a:extLst>
          </p:cNvPr>
          <p:cNvSpPr txBox="1"/>
          <p:nvPr/>
        </p:nvSpPr>
        <p:spPr>
          <a:xfrm>
            <a:off x="3873288" y="4210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2EA9401-CE30-1A47-8696-DE59B65DEEE5}"/>
              </a:ext>
            </a:extLst>
          </p:cNvPr>
          <p:cNvSpPr txBox="1"/>
          <p:nvPr/>
        </p:nvSpPr>
        <p:spPr>
          <a:xfrm>
            <a:off x="2610678" y="4785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866D872-119D-904B-AA4F-D9CF2EB4B894}"/>
              </a:ext>
            </a:extLst>
          </p:cNvPr>
          <p:cNvSpPr txBox="1"/>
          <p:nvPr/>
        </p:nvSpPr>
        <p:spPr>
          <a:xfrm>
            <a:off x="1793885" y="2782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60A62E6-D90F-9645-BBEA-C172B692F32C}"/>
              </a:ext>
            </a:extLst>
          </p:cNvPr>
          <p:cNvSpPr txBox="1"/>
          <p:nvPr/>
        </p:nvSpPr>
        <p:spPr>
          <a:xfrm>
            <a:off x="3104316" y="2014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A708A9-BDD5-5A4D-81BE-EF68441ADF1B}"/>
              </a:ext>
            </a:extLst>
          </p:cNvPr>
          <p:cNvSpPr txBox="1"/>
          <p:nvPr/>
        </p:nvSpPr>
        <p:spPr>
          <a:xfrm>
            <a:off x="4723711" y="3024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1358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F346-0C00-304F-BBD4-C248BA3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edges by increasing edge weight </a:t>
            </a:r>
            <a:br>
              <a:rPr lang="en-GB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A95D8-0A28-3E4E-AB0C-7F6952EF0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174"/>
            <a:ext cx="10515600" cy="4917789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</a:t>
            </a:r>
            <a:r>
              <a:rPr lang="en-PK" dirty="0"/>
              <a:t>d  = 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aj</a:t>
            </a:r>
            <a:r>
              <a:rPr lang="en-US" dirty="0"/>
              <a:t>   =  1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</a:t>
            </a:r>
            <a:r>
              <a:rPr lang="en-PK" dirty="0"/>
              <a:t>e  = 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ef</a:t>
            </a:r>
            <a:r>
              <a:rPr lang="en-PK" dirty="0"/>
              <a:t>  =   2</a:t>
            </a:r>
          </a:p>
          <a:p>
            <a:pPr marL="514350" indent="-514350">
              <a:buFont typeface="+mj-lt"/>
              <a:buAutoNum type="arabicPeriod"/>
            </a:pPr>
            <a:r>
              <a:rPr lang="en-PK" dirty="0"/>
              <a:t>ih  =   2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fg</a:t>
            </a:r>
            <a:r>
              <a:rPr lang="en-PK" dirty="0"/>
              <a:t>  =   3</a:t>
            </a:r>
          </a:p>
          <a:p>
            <a:pPr marL="514350" indent="-514350">
              <a:buFont typeface="+mj-lt"/>
              <a:buAutoNum type="arabicPeriod"/>
            </a:pPr>
            <a:r>
              <a:rPr lang="en-PK" dirty="0"/>
              <a:t>gh  =  3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ab</a:t>
            </a:r>
            <a:r>
              <a:rPr lang="en-PK" dirty="0"/>
              <a:t>  =  4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bc</a:t>
            </a:r>
            <a:r>
              <a:rPr lang="en-PK" dirty="0"/>
              <a:t>  =  4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bj</a:t>
            </a:r>
            <a:r>
              <a:rPr lang="en-PK" dirty="0"/>
              <a:t>  =  4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fh</a:t>
            </a:r>
            <a:r>
              <a:rPr lang="en-PK" dirty="0"/>
              <a:t>  =  4</a:t>
            </a:r>
          </a:p>
          <a:p>
            <a:pPr marL="514350" indent="-514350">
              <a:buFont typeface="+mj-lt"/>
              <a:buAutoNum type="arabicPeriod"/>
            </a:pPr>
            <a:r>
              <a:rPr lang="en-PK" dirty="0"/>
              <a:t>dg  =  5</a:t>
            </a:r>
          </a:p>
          <a:p>
            <a:pPr marL="514350" indent="-514350">
              <a:buFont typeface="+mj-lt"/>
              <a:buAutoNum type="arabicPeriod"/>
            </a:pPr>
            <a:r>
              <a:rPr lang="en-PK" dirty="0"/>
              <a:t>ij  =  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hj</a:t>
            </a:r>
            <a:r>
              <a:rPr lang="en-PK" dirty="0"/>
              <a:t>=  6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</a:t>
            </a:r>
            <a:r>
              <a:rPr lang="en-PK" dirty="0"/>
              <a:t>f  = 6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</a:t>
            </a:r>
            <a:r>
              <a:rPr lang="en-PK" dirty="0"/>
              <a:t>h = 7</a:t>
            </a:r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14718-A1B0-EA45-A1ED-B780B8AD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44662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D866B-9E5C-5747-AF8A-D8240933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7FD976-2C69-2049-8285-ED99D49A2940}"/>
              </a:ext>
            </a:extLst>
          </p:cNvPr>
          <p:cNvSpPr/>
          <p:nvPr/>
        </p:nvSpPr>
        <p:spPr>
          <a:xfrm>
            <a:off x="8172501" y="1982193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71A0398-7175-3A45-8D5F-3EFA932772C4}"/>
              </a:ext>
            </a:extLst>
          </p:cNvPr>
          <p:cNvSpPr/>
          <p:nvPr/>
        </p:nvSpPr>
        <p:spPr>
          <a:xfrm>
            <a:off x="7189381" y="342604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21242D7-5B2B-9842-B875-7B3365407E86}"/>
              </a:ext>
            </a:extLst>
          </p:cNvPr>
          <p:cNvSpPr/>
          <p:nvPr/>
        </p:nvSpPr>
        <p:spPr>
          <a:xfrm>
            <a:off x="6912743" y="3408460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f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B2B64D-8B9F-AB45-A2C1-133EC56BF65A}"/>
              </a:ext>
            </a:extLst>
          </p:cNvPr>
          <p:cNvSpPr/>
          <p:nvPr/>
        </p:nvSpPr>
        <p:spPr>
          <a:xfrm>
            <a:off x="2288410" y="5359762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i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D7CD821-BF54-D440-A69E-A27B6CB2F13B}"/>
              </a:ext>
            </a:extLst>
          </p:cNvPr>
          <p:cNvSpPr/>
          <p:nvPr/>
        </p:nvSpPr>
        <p:spPr>
          <a:xfrm>
            <a:off x="773910" y="1384595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EE11B22-E901-8F44-983A-AFF192595736}"/>
              </a:ext>
            </a:extLst>
          </p:cNvPr>
          <p:cNvSpPr/>
          <p:nvPr/>
        </p:nvSpPr>
        <p:spPr>
          <a:xfrm>
            <a:off x="2909777" y="524889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A453E8E-3D00-624A-9958-035C38BF20E2}"/>
              </a:ext>
            </a:extLst>
          </p:cNvPr>
          <p:cNvSpPr/>
          <p:nvPr/>
        </p:nvSpPr>
        <p:spPr>
          <a:xfrm>
            <a:off x="8641611" y="4720856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g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348AE26-1396-2547-BDE7-8AC7202DD326}"/>
              </a:ext>
            </a:extLst>
          </p:cNvPr>
          <p:cNvSpPr/>
          <p:nvPr/>
        </p:nvSpPr>
        <p:spPr>
          <a:xfrm>
            <a:off x="2288410" y="3168502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j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D323C3C-4308-D140-BD78-514E582AC083}"/>
              </a:ext>
            </a:extLst>
          </p:cNvPr>
          <p:cNvSpPr/>
          <p:nvPr/>
        </p:nvSpPr>
        <p:spPr>
          <a:xfrm>
            <a:off x="4723711" y="5101434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h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1D33127-F7A3-5D45-A713-2BE9C84ECA0F}"/>
              </a:ext>
            </a:extLst>
          </p:cNvPr>
          <p:cNvSpPr/>
          <p:nvPr/>
        </p:nvSpPr>
        <p:spPr>
          <a:xfrm>
            <a:off x="5783920" y="1740411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06A54E-D9B4-0F43-85B0-C545D9754E7C}"/>
              </a:ext>
            </a:extLst>
          </p:cNvPr>
          <p:cNvCxnSpPr>
            <a:stCxn id="49" idx="1"/>
            <a:endCxn id="54" idx="5"/>
          </p:cNvCxnSpPr>
          <p:nvPr/>
        </p:nvCxnSpPr>
        <p:spPr>
          <a:xfrm flipH="1" flipV="1">
            <a:off x="1737421" y="2273990"/>
            <a:ext cx="716301" cy="10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65EBF4-FD59-F74A-A0E2-9310B8847086}"/>
              </a:ext>
            </a:extLst>
          </p:cNvPr>
          <p:cNvCxnSpPr>
            <a:cxnSpLocks/>
            <a:stCxn id="54" idx="7"/>
            <a:endCxn id="55" idx="2"/>
          </p:cNvCxnSpPr>
          <p:nvPr/>
        </p:nvCxnSpPr>
        <p:spPr>
          <a:xfrm flipV="1">
            <a:off x="1737421" y="1045885"/>
            <a:ext cx="1172356" cy="49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E736D3D-929B-6A41-84DB-3583DCA45DF6}"/>
              </a:ext>
            </a:extLst>
          </p:cNvPr>
          <p:cNvCxnSpPr>
            <a:stCxn id="49" idx="7"/>
            <a:endCxn id="55" idx="4"/>
          </p:cNvCxnSpPr>
          <p:nvPr/>
        </p:nvCxnSpPr>
        <p:spPr>
          <a:xfrm flipV="1">
            <a:off x="3251921" y="1566880"/>
            <a:ext cx="222268" cy="175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2293DF-4185-5C4B-BFFB-4CE729FB3D89}"/>
              </a:ext>
            </a:extLst>
          </p:cNvPr>
          <p:cNvCxnSpPr>
            <a:cxnSpLocks/>
            <a:stCxn id="55" idx="7"/>
            <a:endCxn id="51" idx="1"/>
          </p:cNvCxnSpPr>
          <p:nvPr/>
        </p:nvCxnSpPr>
        <p:spPr>
          <a:xfrm flipV="1">
            <a:off x="3873288" y="495200"/>
            <a:ext cx="3481405" cy="182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BE30DBD-3C00-EE49-90C4-9195257CC269}"/>
              </a:ext>
            </a:extLst>
          </p:cNvPr>
          <p:cNvCxnSpPr>
            <a:stCxn id="50" idx="0"/>
            <a:endCxn id="55" idx="5"/>
          </p:cNvCxnSpPr>
          <p:nvPr/>
        </p:nvCxnSpPr>
        <p:spPr>
          <a:xfrm flipH="1" flipV="1">
            <a:off x="3873288" y="1414284"/>
            <a:ext cx="1414835" cy="368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A19AD1-D5A8-9E4D-B141-ABBD6C73D1E4}"/>
              </a:ext>
            </a:extLst>
          </p:cNvPr>
          <p:cNvCxnSpPr>
            <a:stCxn id="53" idx="0"/>
            <a:endCxn id="49" idx="4"/>
          </p:cNvCxnSpPr>
          <p:nvPr/>
        </p:nvCxnSpPr>
        <p:spPr>
          <a:xfrm flipV="1">
            <a:off x="2852822" y="4210493"/>
            <a:ext cx="0" cy="114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D71C96A-BFF3-454A-9A5B-B03F036DFE25}"/>
              </a:ext>
            </a:extLst>
          </p:cNvPr>
          <p:cNvCxnSpPr>
            <a:stCxn id="49" idx="5"/>
            <a:endCxn id="50" idx="1"/>
          </p:cNvCxnSpPr>
          <p:nvPr/>
        </p:nvCxnSpPr>
        <p:spPr>
          <a:xfrm>
            <a:off x="3251921" y="4057897"/>
            <a:ext cx="1637102" cy="119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C37CD0-C08D-9F47-9CBC-B47B277E8792}"/>
              </a:ext>
            </a:extLst>
          </p:cNvPr>
          <p:cNvCxnSpPr>
            <a:cxnSpLocks/>
            <a:stCxn id="53" idx="6"/>
            <a:endCxn id="50" idx="2"/>
          </p:cNvCxnSpPr>
          <p:nvPr/>
        </p:nvCxnSpPr>
        <p:spPr>
          <a:xfrm flipV="1">
            <a:off x="3417233" y="5622430"/>
            <a:ext cx="1306478" cy="25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2423737-DAFC-3243-A6DE-CFA3524BF7A2}"/>
              </a:ext>
            </a:extLst>
          </p:cNvPr>
          <p:cNvCxnSpPr>
            <a:stCxn id="58" idx="7"/>
            <a:endCxn id="51" idx="3"/>
          </p:cNvCxnSpPr>
          <p:nvPr/>
        </p:nvCxnSpPr>
        <p:spPr>
          <a:xfrm flipV="1">
            <a:off x="6747431" y="1231999"/>
            <a:ext cx="607262" cy="66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FC1B403-A4F0-BD45-8E39-4B552564A16B}"/>
              </a:ext>
            </a:extLst>
          </p:cNvPr>
          <p:cNvCxnSpPr>
            <a:cxnSpLocks/>
            <a:stCxn id="58" idx="4"/>
            <a:endCxn id="52" idx="1"/>
          </p:cNvCxnSpPr>
          <p:nvPr/>
        </p:nvCxnSpPr>
        <p:spPr>
          <a:xfrm>
            <a:off x="6348332" y="2782402"/>
            <a:ext cx="729723" cy="778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E3DE169-4D68-C34B-B038-E4884425AB9F}"/>
              </a:ext>
            </a:extLst>
          </p:cNvPr>
          <p:cNvCxnSpPr>
            <a:stCxn id="52" idx="7"/>
            <a:endCxn id="10" idx="3"/>
          </p:cNvCxnSpPr>
          <p:nvPr/>
        </p:nvCxnSpPr>
        <p:spPr>
          <a:xfrm flipV="1">
            <a:off x="7876254" y="2871588"/>
            <a:ext cx="461559" cy="68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90DCDE8-00E6-A64A-89F6-DC4B9ECEADA4}"/>
              </a:ext>
            </a:extLst>
          </p:cNvPr>
          <p:cNvCxnSpPr>
            <a:stCxn id="10" idx="0"/>
            <a:endCxn id="51" idx="5"/>
          </p:cNvCxnSpPr>
          <p:nvPr/>
        </p:nvCxnSpPr>
        <p:spPr>
          <a:xfrm flipH="1" flipV="1">
            <a:off x="8152892" y="1231999"/>
            <a:ext cx="584021" cy="75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C4B28E-7EDF-4941-9C7C-B9330B2BF9C9}"/>
              </a:ext>
            </a:extLst>
          </p:cNvPr>
          <p:cNvCxnSpPr>
            <a:stCxn id="10" idx="5"/>
            <a:endCxn id="57" idx="0"/>
          </p:cNvCxnSpPr>
          <p:nvPr/>
        </p:nvCxnSpPr>
        <p:spPr>
          <a:xfrm>
            <a:off x="9136012" y="2871588"/>
            <a:ext cx="70011" cy="1849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554C20-1C34-844D-91B1-9EBB5B703D10}"/>
              </a:ext>
            </a:extLst>
          </p:cNvPr>
          <p:cNvCxnSpPr>
            <a:stCxn id="52" idx="5"/>
            <a:endCxn id="57" idx="2"/>
          </p:cNvCxnSpPr>
          <p:nvPr/>
        </p:nvCxnSpPr>
        <p:spPr>
          <a:xfrm>
            <a:off x="7876254" y="4297855"/>
            <a:ext cx="765357" cy="94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1D4F45F-760C-D14D-8CED-F78AF663F675}"/>
              </a:ext>
            </a:extLst>
          </p:cNvPr>
          <p:cNvCxnSpPr>
            <a:stCxn id="52" idx="3"/>
            <a:endCxn id="50" idx="6"/>
          </p:cNvCxnSpPr>
          <p:nvPr/>
        </p:nvCxnSpPr>
        <p:spPr>
          <a:xfrm flipH="1">
            <a:off x="5852534" y="4297855"/>
            <a:ext cx="1225521" cy="132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3D71B8A-671B-6446-902F-E039B412FC15}"/>
              </a:ext>
            </a:extLst>
          </p:cNvPr>
          <p:cNvCxnSpPr>
            <a:cxnSpLocks/>
            <a:endCxn id="57" idx="3"/>
          </p:cNvCxnSpPr>
          <p:nvPr/>
        </p:nvCxnSpPr>
        <p:spPr>
          <a:xfrm flipV="1">
            <a:off x="5864451" y="5610251"/>
            <a:ext cx="2942472" cy="14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1FC9D5B-0B03-4C4E-8E25-FF84BB338FD9}"/>
              </a:ext>
            </a:extLst>
          </p:cNvPr>
          <p:cNvSpPr txBox="1"/>
          <p:nvPr/>
        </p:nvSpPr>
        <p:spPr>
          <a:xfrm>
            <a:off x="1902733" y="772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AB0587-EEC2-3945-B9B5-DE13201B3327}"/>
              </a:ext>
            </a:extLst>
          </p:cNvPr>
          <p:cNvSpPr txBox="1"/>
          <p:nvPr/>
        </p:nvSpPr>
        <p:spPr>
          <a:xfrm>
            <a:off x="5473521" y="12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D22AE8-3B54-804A-9EEA-DDBB43773963}"/>
              </a:ext>
            </a:extLst>
          </p:cNvPr>
          <p:cNvSpPr txBox="1"/>
          <p:nvPr/>
        </p:nvSpPr>
        <p:spPr>
          <a:xfrm>
            <a:off x="6747431" y="1384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158C3E-4299-994B-99A7-C0D2DB716887}"/>
              </a:ext>
            </a:extLst>
          </p:cNvPr>
          <p:cNvSpPr txBox="1"/>
          <p:nvPr/>
        </p:nvSpPr>
        <p:spPr>
          <a:xfrm>
            <a:off x="8641611" y="1142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C2BD1C6-CA6E-224D-8D68-872493B292D0}"/>
              </a:ext>
            </a:extLst>
          </p:cNvPr>
          <p:cNvSpPr txBox="1"/>
          <p:nvPr/>
        </p:nvSpPr>
        <p:spPr>
          <a:xfrm>
            <a:off x="6320581" y="3226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080C19-3EE2-B247-A150-A7D8DF7CF6FB}"/>
              </a:ext>
            </a:extLst>
          </p:cNvPr>
          <p:cNvSpPr txBox="1"/>
          <p:nvPr/>
        </p:nvSpPr>
        <p:spPr>
          <a:xfrm>
            <a:off x="8190745" y="3203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04D4F37-8B09-1647-88EE-6C60131659D1}"/>
              </a:ext>
            </a:extLst>
          </p:cNvPr>
          <p:cNvSpPr txBox="1"/>
          <p:nvPr/>
        </p:nvSpPr>
        <p:spPr>
          <a:xfrm>
            <a:off x="9206022" y="3595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BD5149E-A01E-B445-A341-FFD780C61E52}"/>
              </a:ext>
            </a:extLst>
          </p:cNvPr>
          <p:cNvSpPr txBox="1"/>
          <p:nvPr/>
        </p:nvSpPr>
        <p:spPr>
          <a:xfrm>
            <a:off x="8258932" y="4297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62AEA8B-30AF-CB4E-B48E-76FC7990E392}"/>
              </a:ext>
            </a:extLst>
          </p:cNvPr>
          <p:cNvSpPr txBox="1"/>
          <p:nvPr/>
        </p:nvSpPr>
        <p:spPr>
          <a:xfrm>
            <a:off x="6443469" y="4940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ECE058E-F464-AF4A-A3DF-02D8D12157B4}"/>
              </a:ext>
            </a:extLst>
          </p:cNvPr>
          <p:cNvSpPr txBox="1"/>
          <p:nvPr/>
        </p:nvSpPr>
        <p:spPr>
          <a:xfrm>
            <a:off x="7354693" y="5780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047E457-9C28-6640-B809-B1CE38C451CB}"/>
              </a:ext>
            </a:extLst>
          </p:cNvPr>
          <p:cNvSpPr txBox="1"/>
          <p:nvPr/>
        </p:nvSpPr>
        <p:spPr>
          <a:xfrm>
            <a:off x="4038600" y="577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709BB8-E1D2-8849-B02F-BF1FD47A493F}"/>
              </a:ext>
            </a:extLst>
          </p:cNvPr>
          <p:cNvSpPr txBox="1"/>
          <p:nvPr/>
        </p:nvSpPr>
        <p:spPr>
          <a:xfrm>
            <a:off x="3873288" y="4210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2EA9401-CE30-1A47-8696-DE59B65DEEE5}"/>
              </a:ext>
            </a:extLst>
          </p:cNvPr>
          <p:cNvSpPr txBox="1"/>
          <p:nvPr/>
        </p:nvSpPr>
        <p:spPr>
          <a:xfrm>
            <a:off x="2610678" y="4785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866D872-119D-904B-AA4F-D9CF2EB4B894}"/>
              </a:ext>
            </a:extLst>
          </p:cNvPr>
          <p:cNvSpPr txBox="1"/>
          <p:nvPr/>
        </p:nvSpPr>
        <p:spPr>
          <a:xfrm>
            <a:off x="1793885" y="2782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60A62E6-D90F-9645-BBEA-C172B692F32C}"/>
              </a:ext>
            </a:extLst>
          </p:cNvPr>
          <p:cNvSpPr txBox="1"/>
          <p:nvPr/>
        </p:nvSpPr>
        <p:spPr>
          <a:xfrm>
            <a:off x="3104316" y="2014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A708A9-BDD5-5A4D-81BE-EF68441ADF1B}"/>
              </a:ext>
            </a:extLst>
          </p:cNvPr>
          <p:cNvSpPr txBox="1"/>
          <p:nvPr/>
        </p:nvSpPr>
        <p:spPr>
          <a:xfrm>
            <a:off x="4723711" y="3024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02D70F-8E80-C24E-BBBC-1647E813DD46}"/>
              </a:ext>
            </a:extLst>
          </p:cNvPr>
          <p:cNvSpPr/>
          <p:nvPr/>
        </p:nvSpPr>
        <p:spPr>
          <a:xfrm>
            <a:off x="10414015" y="26081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</a:t>
            </a:r>
            <a:r>
              <a:rPr lang="en-PK" dirty="0"/>
              <a:t>d  =  1</a:t>
            </a:r>
          </a:p>
          <a:p>
            <a:r>
              <a:rPr lang="en-US" dirty="0" err="1"/>
              <a:t>aj</a:t>
            </a:r>
            <a:r>
              <a:rPr lang="en-US" dirty="0"/>
              <a:t>   =  1</a:t>
            </a:r>
          </a:p>
          <a:p>
            <a:r>
              <a:rPr lang="en-GB" dirty="0"/>
              <a:t>c</a:t>
            </a:r>
            <a:r>
              <a:rPr lang="en-PK" dirty="0"/>
              <a:t>e  =  2</a:t>
            </a:r>
          </a:p>
          <a:p>
            <a:r>
              <a:rPr lang="en-US" dirty="0" err="1"/>
              <a:t>ef</a:t>
            </a:r>
            <a:r>
              <a:rPr lang="en-PK" dirty="0"/>
              <a:t>  =   2</a:t>
            </a:r>
          </a:p>
          <a:p>
            <a:r>
              <a:rPr lang="en-PK" dirty="0"/>
              <a:t>ih  =   2</a:t>
            </a:r>
          </a:p>
          <a:p>
            <a:r>
              <a:rPr lang="en-GB" dirty="0" err="1"/>
              <a:t>fg</a:t>
            </a:r>
            <a:r>
              <a:rPr lang="en-PK" dirty="0"/>
              <a:t>  =   3</a:t>
            </a:r>
          </a:p>
          <a:p>
            <a:r>
              <a:rPr lang="en-PK" dirty="0"/>
              <a:t>gh  =  3</a:t>
            </a:r>
          </a:p>
          <a:p>
            <a:r>
              <a:rPr lang="en-GB" dirty="0"/>
              <a:t>ab</a:t>
            </a:r>
            <a:r>
              <a:rPr lang="en-PK" dirty="0"/>
              <a:t>  =  4</a:t>
            </a:r>
          </a:p>
          <a:p>
            <a:r>
              <a:rPr lang="en-GB" dirty="0" err="1"/>
              <a:t>bc</a:t>
            </a:r>
            <a:r>
              <a:rPr lang="en-PK" dirty="0"/>
              <a:t>  =  4</a:t>
            </a:r>
          </a:p>
          <a:p>
            <a:r>
              <a:rPr lang="en-GB" dirty="0" err="1"/>
              <a:t>bj</a:t>
            </a:r>
            <a:r>
              <a:rPr lang="en-PK" dirty="0"/>
              <a:t>  =  4</a:t>
            </a:r>
          </a:p>
          <a:p>
            <a:r>
              <a:rPr lang="en-GB" dirty="0" err="1"/>
              <a:t>fh</a:t>
            </a:r>
            <a:r>
              <a:rPr lang="en-PK" dirty="0"/>
              <a:t>  =  4</a:t>
            </a:r>
          </a:p>
          <a:p>
            <a:r>
              <a:rPr lang="en-PK" dirty="0"/>
              <a:t>dg  =  5</a:t>
            </a:r>
          </a:p>
          <a:p>
            <a:r>
              <a:rPr lang="en-PK" dirty="0"/>
              <a:t>ij  =  5</a:t>
            </a:r>
          </a:p>
          <a:p>
            <a:r>
              <a:rPr lang="en-US" dirty="0" err="1"/>
              <a:t>hj</a:t>
            </a:r>
            <a:r>
              <a:rPr lang="en-PK" dirty="0"/>
              <a:t>=  6</a:t>
            </a:r>
          </a:p>
          <a:p>
            <a:r>
              <a:rPr lang="en-GB" dirty="0"/>
              <a:t>d</a:t>
            </a:r>
            <a:r>
              <a:rPr lang="en-PK" dirty="0"/>
              <a:t>f  = 6</a:t>
            </a:r>
          </a:p>
          <a:p>
            <a:r>
              <a:rPr lang="en-GB" dirty="0"/>
              <a:t>b</a:t>
            </a:r>
            <a:r>
              <a:rPr lang="en-PK" dirty="0"/>
              <a:t>h = 7</a:t>
            </a:r>
          </a:p>
        </p:txBody>
      </p:sp>
    </p:spTree>
    <p:extLst>
      <p:ext uri="{BB962C8B-B14F-4D97-AF65-F5344CB8AC3E}">
        <p14:creationId xmlns:p14="http://schemas.microsoft.com/office/powerpoint/2010/main" val="329138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C857-AAB1-5040-A53B-EBEC3E83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42A6-D6BF-BF45-B821-597DC1F5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Time </a:t>
            </a:r>
            <a:r>
              <a:rPr lang="en-GB" dirty="0">
                <a:latin typeface="ArialMT"/>
              </a:rPr>
              <a:t>Complexity Analysis is O(n2)</a:t>
            </a:r>
            <a:endParaRPr lang="en-GB" dirty="0"/>
          </a:p>
          <a:p>
            <a:r>
              <a:rPr lang="en-PK" dirty="0"/>
              <a:t> Time </a:t>
            </a:r>
            <a:r>
              <a:rPr lang="en-GB" dirty="0">
                <a:latin typeface="ArialMT"/>
              </a:rPr>
              <a:t>Complexity Analysis is O(E log V) using binary heap.</a:t>
            </a:r>
            <a:endParaRPr lang="en-GB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4E7C7-AC54-FC42-AB15-7BD5D336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64426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94F12F-6D67-E641-8FF0-4C49DF57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Dijkstra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DC067-4B8F-3A46-AD8B-E9566903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5640" y="6223702"/>
            <a:ext cx="5760720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57923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6BF8E2-01DB-0E4D-A371-27B7DB03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Single-Source Shortest Path Problem </a:t>
            </a:r>
            <a:br>
              <a:rPr lang="en-GB" dirty="0"/>
            </a:b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DE6E4-B36D-DB4A-B3B5-37021841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Single-Source Shortest Path Problem - The problem of finding shortest paths from a source vertex v to all other vertices in the graph. 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E42BC-0443-6249-A91A-D1ABC5C3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19160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EDEF-6A61-4F44-A07D-AFB3648C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Dijkstra's algorithm </a:t>
            </a:r>
            <a:br>
              <a:rPr lang="en-GB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D4E7E-A4A7-B544-8C7A-85E7F53F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163"/>
            <a:ext cx="10515600" cy="4876800"/>
          </a:xfrm>
        </p:spPr>
        <p:txBody>
          <a:bodyPr/>
          <a:lstStyle/>
          <a:p>
            <a:r>
              <a:rPr lang="en-GB" dirty="0"/>
              <a:t>Dijkstra's algorithm - is a solution to the single-source shortest path problem in graph theory. </a:t>
            </a:r>
          </a:p>
          <a:p>
            <a:r>
              <a:rPr lang="en-GB" dirty="0"/>
              <a:t>Works on both directed and undirected graphs. However, all edges must have nonnegative weights. </a:t>
            </a:r>
          </a:p>
          <a:p>
            <a:r>
              <a:rPr lang="en-GB" dirty="0">
                <a:solidFill>
                  <a:srgbClr val="FF0000"/>
                </a:solidFill>
              </a:rPr>
              <a:t>Approach: </a:t>
            </a:r>
            <a:r>
              <a:rPr lang="en-GB" dirty="0"/>
              <a:t>Greedy</a:t>
            </a:r>
          </a:p>
          <a:p>
            <a:r>
              <a:rPr lang="en-GB" dirty="0">
                <a:solidFill>
                  <a:srgbClr val="FF0000"/>
                </a:solidFill>
              </a:rPr>
              <a:t>Input:</a:t>
            </a:r>
            <a:r>
              <a:rPr lang="en-GB" dirty="0"/>
              <a:t> Weighted graph G={E,V} and source vertex </a:t>
            </a:r>
            <a:r>
              <a:rPr lang="en-GB" dirty="0" err="1"/>
              <a:t>v∈V</a:t>
            </a:r>
            <a:r>
              <a:rPr lang="en-GB" dirty="0"/>
              <a:t>,  such that all edge weights are nonnegative </a:t>
            </a:r>
          </a:p>
          <a:p>
            <a:r>
              <a:rPr lang="en-GB" dirty="0">
                <a:solidFill>
                  <a:srgbClr val="FF0000"/>
                </a:solidFill>
              </a:rPr>
              <a:t>Output:</a:t>
            </a:r>
            <a:r>
              <a:rPr lang="en-GB" dirty="0"/>
              <a:t> Lengths of shortest paths (or the shortest paths themselves) from a given source vertex </a:t>
            </a:r>
            <a:r>
              <a:rPr lang="en-GB" dirty="0" err="1"/>
              <a:t>v∈V</a:t>
            </a:r>
            <a:r>
              <a:rPr lang="en-GB" dirty="0"/>
              <a:t> to all other vertices 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64124-3D44-F54A-8112-205E6592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9D514F-8526-354F-80FA-D28574BD5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99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6DA06C-F0AA-8A4D-9D29-0CBAF6D8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What is Edge Relaxation?</a:t>
            </a:r>
            <a:br>
              <a:rPr lang="en-GB" b="1" dirty="0"/>
            </a:br>
            <a:endParaRPr lang="en-P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EF3BEB-2888-8046-BF91-C4274C82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AFC8BB-E164-234E-A46D-F9C24B934A90}"/>
              </a:ext>
            </a:extLst>
          </p:cNvPr>
          <p:cNvSpPr/>
          <p:nvPr/>
        </p:nvSpPr>
        <p:spPr>
          <a:xfrm>
            <a:off x="4605338" y="2261157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623B5-2C2D-7D47-BA12-103FC7F148D5}"/>
              </a:ext>
            </a:extLst>
          </p:cNvPr>
          <p:cNvSpPr/>
          <p:nvPr/>
        </p:nvSpPr>
        <p:spPr>
          <a:xfrm>
            <a:off x="2278857" y="2262746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9FAC13-A878-714F-A9D3-97F602CA1FAE}"/>
              </a:ext>
            </a:extLst>
          </p:cNvPr>
          <p:cNvSpPr/>
          <p:nvPr/>
        </p:nvSpPr>
        <p:spPr>
          <a:xfrm>
            <a:off x="6931819" y="2218294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29A67C-B7AC-324A-9623-2391E52DAF1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164682" y="2686608"/>
            <a:ext cx="1440656" cy="3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FF18F7-3D36-BD47-B57B-636B99169F40}"/>
              </a:ext>
            </a:extLst>
          </p:cNvPr>
          <p:cNvCxnSpPr>
            <a:cxnSpLocks/>
          </p:cNvCxnSpPr>
          <p:nvPr/>
        </p:nvCxnSpPr>
        <p:spPr>
          <a:xfrm>
            <a:off x="5507832" y="2683434"/>
            <a:ext cx="1440656" cy="3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27228D-0FCC-FE41-AC4F-A2EE17073BDD}"/>
              </a:ext>
            </a:extLst>
          </p:cNvPr>
          <p:cNvSpPr txBox="1"/>
          <p:nvPr/>
        </p:nvSpPr>
        <p:spPr>
          <a:xfrm>
            <a:off x="3885010" y="2261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4D16B6-61EF-E14A-84CA-992CCD470190}"/>
              </a:ext>
            </a:extLst>
          </p:cNvPr>
          <p:cNvSpPr txBox="1"/>
          <p:nvPr/>
        </p:nvSpPr>
        <p:spPr>
          <a:xfrm>
            <a:off x="6228160" y="2261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289CB-CAA6-7A49-8A34-08D2339D0E10}"/>
              </a:ext>
            </a:extLst>
          </p:cNvPr>
          <p:cNvSpPr txBox="1"/>
          <p:nvPr/>
        </p:nvSpPr>
        <p:spPr>
          <a:xfrm>
            <a:off x="7817644" y="221829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∞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AC15AA-CD7A-AF45-B573-DC97946CF349}"/>
              </a:ext>
            </a:extLst>
          </p:cNvPr>
          <p:cNvSpPr/>
          <p:nvPr/>
        </p:nvSpPr>
        <p:spPr>
          <a:xfrm>
            <a:off x="499825" y="1321356"/>
            <a:ext cx="5980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303030"/>
                </a:solidFill>
                <a:latin typeface="Arimo"/>
              </a:rPr>
              <a:t>Consider the edge (</a:t>
            </a:r>
            <a:r>
              <a:rPr lang="en-GB" sz="2400" dirty="0" err="1">
                <a:solidFill>
                  <a:srgbClr val="303030"/>
                </a:solidFill>
                <a:latin typeface="Arimo"/>
              </a:rPr>
              <a:t>a,b</a:t>
            </a:r>
            <a:r>
              <a:rPr lang="en-GB" sz="2400" dirty="0">
                <a:solidFill>
                  <a:srgbClr val="303030"/>
                </a:solidFill>
                <a:latin typeface="Arimo"/>
              </a:rPr>
              <a:t>) in the following graph-</a:t>
            </a:r>
            <a:endParaRPr lang="en-PK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59AEE-966E-A94D-A5F3-0F82544A2671}"/>
              </a:ext>
            </a:extLst>
          </p:cNvPr>
          <p:cNvSpPr/>
          <p:nvPr/>
        </p:nvSpPr>
        <p:spPr>
          <a:xfrm>
            <a:off x="455891" y="3590915"/>
            <a:ext cx="112802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400" dirty="0">
                <a:solidFill>
                  <a:srgbClr val="303030"/>
                </a:solidFill>
                <a:latin typeface="Arimo"/>
              </a:rPr>
              <a:t>Here, d[a] and d[b] denotes the shortest path estimate for vertices a and b respectively from the source vertex ‘S’.</a:t>
            </a:r>
          </a:p>
          <a:p>
            <a:pPr fontAlgn="base"/>
            <a:r>
              <a:rPr lang="en-GB" sz="2400" dirty="0">
                <a:solidFill>
                  <a:srgbClr val="303030"/>
                </a:solidFill>
                <a:latin typeface="Arimo"/>
              </a:rPr>
              <a:t>Now,</a:t>
            </a:r>
          </a:p>
          <a:p>
            <a:pPr algn="ctr" fontAlgn="base"/>
            <a:r>
              <a:rPr lang="en-GB" sz="2400" dirty="0">
                <a:solidFill>
                  <a:srgbClr val="303030"/>
                </a:solidFill>
                <a:latin typeface="Arimo"/>
              </a:rPr>
              <a:t>If d[a] + w &lt; d[b]</a:t>
            </a:r>
          </a:p>
          <a:p>
            <a:pPr algn="ctr" fontAlgn="base"/>
            <a:r>
              <a:rPr lang="en-GB" sz="2400" dirty="0">
                <a:solidFill>
                  <a:srgbClr val="303030"/>
                </a:solidFill>
                <a:latin typeface="Arimo"/>
              </a:rPr>
              <a:t>then d[b] = d[a] + w </a:t>
            </a:r>
          </a:p>
          <a:p>
            <a:pPr fontAlgn="base"/>
            <a:endParaRPr lang="en-GB" sz="2400" dirty="0">
              <a:solidFill>
                <a:srgbClr val="303030"/>
              </a:solidFill>
              <a:latin typeface="Arimo"/>
            </a:endParaRPr>
          </a:p>
          <a:p>
            <a:pPr fontAlgn="base"/>
            <a:r>
              <a:rPr lang="en-GB" sz="2400" dirty="0">
                <a:solidFill>
                  <a:srgbClr val="303030"/>
                </a:solidFill>
                <a:latin typeface="Arimo"/>
              </a:rPr>
              <a:t>This is called as </a:t>
            </a:r>
            <a:r>
              <a:rPr lang="en-GB" sz="2400" dirty="0">
                <a:solidFill>
                  <a:srgbClr val="FF0000"/>
                </a:solidFill>
                <a:latin typeface="Arimo"/>
              </a:rPr>
              <a:t>edge relaxation</a:t>
            </a:r>
            <a:r>
              <a:rPr lang="en-GB" sz="2400" dirty="0">
                <a:solidFill>
                  <a:srgbClr val="303030"/>
                </a:solidFill>
                <a:latin typeface="Arimo"/>
              </a:rPr>
              <a:t>.</a:t>
            </a:r>
            <a:endParaRPr lang="en-GB" sz="2400" b="0" i="0" u="none" strike="noStrike" dirty="0">
              <a:solidFill>
                <a:srgbClr val="303030"/>
              </a:solidFill>
              <a:effectLst/>
              <a:latin typeface="Arim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440E3E-D910-5945-A271-825764B62786}"/>
              </a:ext>
            </a:extLst>
          </p:cNvPr>
          <p:cNvSpPr txBox="1"/>
          <p:nvPr/>
        </p:nvSpPr>
        <p:spPr>
          <a:xfrm>
            <a:off x="4880098" y="184896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 [a]</a:t>
            </a:r>
            <a:endParaRPr lang="en-PK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6FEBB7-A7F3-8342-90CD-337657FF8A04}"/>
              </a:ext>
            </a:extLst>
          </p:cNvPr>
          <p:cNvSpPr txBox="1"/>
          <p:nvPr/>
        </p:nvSpPr>
        <p:spPr>
          <a:xfrm>
            <a:off x="7069198" y="176118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 [b]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6867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B7F21-4257-364A-AF86-4ED17A22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8FE480-CD93-9D46-B9E1-3D94CF87A58B}"/>
              </a:ext>
            </a:extLst>
          </p:cNvPr>
          <p:cNvSpPr/>
          <p:nvPr/>
        </p:nvSpPr>
        <p:spPr>
          <a:xfrm>
            <a:off x="1443038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75DC9E-37E0-1D43-978B-4F3E80890BE9}"/>
              </a:ext>
            </a:extLst>
          </p:cNvPr>
          <p:cNvSpPr/>
          <p:nvPr/>
        </p:nvSpPr>
        <p:spPr>
          <a:xfrm>
            <a:off x="3429000" y="4187825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716330-7384-8442-B722-01A0CE7A5B20}"/>
              </a:ext>
            </a:extLst>
          </p:cNvPr>
          <p:cNvSpPr/>
          <p:nvPr/>
        </p:nvSpPr>
        <p:spPr>
          <a:xfrm>
            <a:off x="3276601" y="1211263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17D632-2B91-D146-A977-38791E5ADD5D}"/>
              </a:ext>
            </a:extLst>
          </p:cNvPr>
          <p:cNvSpPr/>
          <p:nvPr/>
        </p:nvSpPr>
        <p:spPr>
          <a:xfrm>
            <a:off x="6424613" y="4187825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3C141F-C924-5E4A-82D5-432F4D241F5E}"/>
              </a:ext>
            </a:extLst>
          </p:cNvPr>
          <p:cNvSpPr/>
          <p:nvPr/>
        </p:nvSpPr>
        <p:spPr>
          <a:xfrm>
            <a:off x="6424613" y="1138238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15264-A8EF-484D-A1B6-6FE367CC706A}"/>
              </a:ext>
            </a:extLst>
          </p:cNvPr>
          <p:cNvSpPr/>
          <p:nvPr/>
        </p:nvSpPr>
        <p:spPr>
          <a:xfrm>
            <a:off x="8577263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D58569-5067-6F40-9A66-68E10C2D4F5D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2199137" y="1942972"/>
            <a:ext cx="1207190" cy="1059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BE1D02-5E6C-6F45-ADA0-B5E7D0E78C48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2199137" y="3608259"/>
            <a:ext cx="1359589" cy="705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8B741A-E898-764D-8711-8F6FF7CB6906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3719514" y="2068513"/>
            <a:ext cx="152399" cy="2119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B8F94-891C-C842-8E6F-84ED24B868FE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4162426" y="1566863"/>
            <a:ext cx="2262187" cy="7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AE1BB0-24F2-3A44-B859-4232DA699239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4314825" y="4616450"/>
            <a:ext cx="2109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C3D2CC-53B2-554F-A963-2FF7AB430A4D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4032700" y="1942972"/>
            <a:ext cx="2521639" cy="2370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51A665-5D6F-274D-B00C-039626AEEE5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850286" y="1995489"/>
            <a:ext cx="17240" cy="2192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A5BC8D-1DF6-2A4C-9916-23DBD38A88FA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293199" y="3608259"/>
            <a:ext cx="1413790" cy="90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DE6B7C-288E-D141-8EA4-B258984F1BD1}"/>
              </a:ext>
            </a:extLst>
          </p:cNvPr>
          <p:cNvCxnSpPr>
            <a:stCxn id="9" idx="6"/>
            <a:endCxn id="10" idx="1"/>
          </p:cNvCxnSpPr>
          <p:nvPr/>
        </p:nvCxnSpPr>
        <p:spPr>
          <a:xfrm>
            <a:off x="7310438" y="1566863"/>
            <a:ext cx="1396551" cy="1435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5F57D7-C3ED-3540-B26D-30598DE01F93}"/>
              </a:ext>
            </a:extLst>
          </p:cNvPr>
          <p:cNvSpPr txBox="1"/>
          <p:nvPr/>
        </p:nvSpPr>
        <p:spPr>
          <a:xfrm>
            <a:off x="2328863" y="2284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A5095-963F-984C-B954-6B2A2F945F3A}"/>
              </a:ext>
            </a:extLst>
          </p:cNvPr>
          <p:cNvSpPr txBox="1"/>
          <p:nvPr/>
        </p:nvSpPr>
        <p:spPr>
          <a:xfrm>
            <a:off x="2512127" y="3957638"/>
            <a:ext cx="17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1A468-29E3-CD45-B5F3-C9E24B62AEB3}"/>
              </a:ext>
            </a:extLst>
          </p:cNvPr>
          <p:cNvSpPr txBox="1"/>
          <p:nvPr/>
        </p:nvSpPr>
        <p:spPr>
          <a:xfrm>
            <a:off x="3468240" y="2880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A8D9D-96A8-3E4D-A1BB-0BC5CC03F488}"/>
              </a:ext>
            </a:extLst>
          </p:cNvPr>
          <p:cNvSpPr txBox="1"/>
          <p:nvPr/>
        </p:nvSpPr>
        <p:spPr>
          <a:xfrm>
            <a:off x="5369719" y="121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34C66-3E59-AE4A-AFA7-80D8D9792C71}"/>
              </a:ext>
            </a:extLst>
          </p:cNvPr>
          <p:cNvSpPr txBox="1"/>
          <p:nvPr/>
        </p:nvSpPr>
        <p:spPr>
          <a:xfrm>
            <a:off x="5520562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7F4C5D-8F89-324D-B388-6600B239C866}"/>
              </a:ext>
            </a:extLst>
          </p:cNvPr>
          <p:cNvSpPr txBox="1"/>
          <p:nvPr/>
        </p:nvSpPr>
        <p:spPr>
          <a:xfrm>
            <a:off x="5072063" y="4743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C3D528-4BDF-8044-8013-9E52E94F76D6}"/>
              </a:ext>
            </a:extLst>
          </p:cNvPr>
          <p:cNvSpPr txBox="1"/>
          <p:nvPr/>
        </p:nvSpPr>
        <p:spPr>
          <a:xfrm>
            <a:off x="6867525" y="2876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62A660-BB6F-8A40-9E2D-A0E22D528C3C}"/>
              </a:ext>
            </a:extLst>
          </p:cNvPr>
          <p:cNvSpPr txBox="1"/>
          <p:nvPr/>
        </p:nvSpPr>
        <p:spPr>
          <a:xfrm>
            <a:off x="8153400" y="194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A2EA5D-F7F9-6B49-A1DF-B3FBF39A25E9}"/>
              </a:ext>
            </a:extLst>
          </p:cNvPr>
          <p:cNvSpPr txBox="1"/>
          <p:nvPr/>
        </p:nvSpPr>
        <p:spPr>
          <a:xfrm>
            <a:off x="8304243" y="4060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8038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8E1F-827B-4F4B-AB2F-3AFD280D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Spanning Tree</a:t>
            </a:r>
            <a:br>
              <a:rPr lang="en-GB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261F-70C9-9B49-8EDB-2FE69FC0E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690688"/>
            <a:ext cx="10515600" cy="4351338"/>
          </a:xfrm>
          <a:custGeom>
            <a:avLst/>
            <a:gdLst>
              <a:gd name="connsiteX0" fmla="*/ 0 w 10515600"/>
              <a:gd name="connsiteY0" fmla="*/ 0 h 4351338"/>
              <a:gd name="connsiteX1" fmla="*/ 10515600 w 10515600"/>
              <a:gd name="connsiteY1" fmla="*/ 0 h 4351338"/>
              <a:gd name="connsiteX2" fmla="*/ 10515600 w 10515600"/>
              <a:gd name="connsiteY2" fmla="*/ 4351338 h 4351338"/>
              <a:gd name="connsiteX3" fmla="*/ 0 w 10515600"/>
              <a:gd name="connsiteY3" fmla="*/ 4351338 h 4351338"/>
              <a:gd name="connsiteX4" fmla="*/ 0 w 10515600"/>
              <a:gd name="connsiteY4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4351338" fill="none" extrusionOk="0">
                <a:moveTo>
                  <a:pt x="0" y="0"/>
                </a:moveTo>
                <a:cubicBezTo>
                  <a:pt x="1336723" y="-49533"/>
                  <a:pt x="5786221" y="-14809"/>
                  <a:pt x="10515600" y="0"/>
                </a:cubicBezTo>
                <a:cubicBezTo>
                  <a:pt x="10603239" y="1193899"/>
                  <a:pt x="10442921" y="2912271"/>
                  <a:pt x="10515600" y="4351338"/>
                </a:cubicBezTo>
                <a:cubicBezTo>
                  <a:pt x="5888664" y="4303107"/>
                  <a:pt x="3324145" y="4435793"/>
                  <a:pt x="0" y="4351338"/>
                </a:cubicBezTo>
                <a:cubicBezTo>
                  <a:pt x="-38581" y="3871614"/>
                  <a:pt x="63341" y="1879497"/>
                  <a:pt x="0" y="0"/>
                </a:cubicBezTo>
                <a:close/>
              </a:path>
              <a:path w="10515600" h="4351338" stroke="0" extrusionOk="0">
                <a:moveTo>
                  <a:pt x="0" y="0"/>
                </a:moveTo>
                <a:cubicBezTo>
                  <a:pt x="2385074" y="118645"/>
                  <a:pt x="7736396" y="116012"/>
                  <a:pt x="10515600" y="0"/>
                </a:cubicBezTo>
                <a:cubicBezTo>
                  <a:pt x="10382718" y="807182"/>
                  <a:pt x="10600551" y="2193140"/>
                  <a:pt x="10515600" y="4351338"/>
                </a:cubicBezTo>
                <a:cubicBezTo>
                  <a:pt x="8570514" y="4485938"/>
                  <a:pt x="4733866" y="4194142"/>
                  <a:pt x="0" y="4351338"/>
                </a:cubicBezTo>
                <a:cubicBezTo>
                  <a:pt x="-20187" y="2435032"/>
                  <a:pt x="-152480" y="135264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GB" sz="3200" i="1" dirty="0"/>
              <a:t>Given a connected, undirected graph, a spanning tree of that graph is a subgraph which is a tree and connects all the vertices together. </a:t>
            </a:r>
            <a:endParaRPr lang="en-GB" sz="3200" dirty="0"/>
          </a:p>
          <a:p>
            <a:r>
              <a:rPr lang="en-GB" sz="3200" i="1" dirty="0"/>
              <a:t>A single graph can have many different spanning trees. </a:t>
            </a:r>
            <a:endParaRPr lang="en-GB" sz="3200" dirty="0"/>
          </a:p>
          <a:p>
            <a:endParaRPr lang="en-PK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63C8F-08EF-AC40-8F84-FFA6564B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0C6406-11E7-6E47-897E-988CAFABCF17}"/>
                  </a:ext>
                </a:extLst>
              </p14:cNvPr>
              <p14:cNvContentPartPr/>
              <p14:nvPr/>
            </p14:nvContentPartPr>
            <p14:xfrm>
              <a:off x="2219255" y="4333771"/>
              <a:ext cx="360" cy="3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0C6406-11E7-6E47-897E-988CAFABC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0615" y="4325131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B381165-EE82-EE44-A4D8-3D7A31815963}"/>
                  </a:ext>
                </a:extLst>
              </p14:cNvPr>
              <p14:cNvContentPartPr/>
              <p14:nvPr/>
            </p14:nvContentPartPr>
            <p14:xfrm>
              <a:off x="8724095" y="3802051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B381165-EE82-EE44-A4D8-3D7A318159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6095" y="3694411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8781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B7F21-4257-364A-AF86-4ED17A22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8FE480-CD93-9D46-B9E1-3D94CF87A58B}"/>
              </a:ext>
            </a:extLst>
          </p:cNvPr>
          <p:cNvSpPr/>
          <p:nvPr/>
        </p:nvSpPr>
        <p:spPr>
          <a:xfrm>
            <a:off x="1443038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75DC9E-37E0-1D43-978B-4F3E80890BE9}"/>
              </a:ext>
            </a:extLst>
          </p:cNvPr>
          <p:cNvSpPr/>
          <p:nvPr/>
        </p:nvSpPr>
        <p:spPr>
          <a:xfrm>
            <a:off x="3429000" y="4187825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716330-7384-8442-B722-01A0CE7A5B20}"/>
              </a:ext>
            </a:extLst>
          </p:cNvPr>
          <p:cNvSpPr/>
          <p:nvPr/>
        </p:nvSpPr>
        <p:spPr>
          <a:xfrm>
            <a:off x="3276601" y="1211263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17D632-2B91-D146-A977-38791E5ADD5D}"/>
              </a:ext>
            </a:extLst>
          </p:cNvPr>
          <p:cNvSpPr/>
          <p:nvPr/>
        </p:nvSpPr>
        <p:spPr>
          <a:xfrm>
            <a:off x="6424613" y="4187825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3C141F-C924-5E4A-82D5-432F4D241F5E}"/>
              </a:ext>
            </a:extLst>
          </p:cNvPr>
          <p:cNvSpPr/>
          <p:nvPr/>
        </p:nvSpPr>
        <p:spPr>
          <a:xfrm>
            <a:off x="6424613" y="1138238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15264-A8EF-484D-A1B6-6FE367CC706A}"/>
              </a:ext>
            </a:extLst>
          </p:cNvPr>
          <p:cNvSpPr/>
          <p:nvPr/>
        </p:nvSpPr>
        <p:spPr>
          <a:xfrm>
            <a:off x="8577263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D58569-5067-6F40-9A66-68E10C2D4F5D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2199137" y="1942972"/>
            <a:ext cx="1207190" cy="1059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BE1D02-5E6C-6F45-ADA0-B5E7D0E78C48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2199137" y="3608259"/>
            <a:ext cx="1359589" cy="705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8B741A-E898-764D-8711-8F6FF7CB6906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3719514" y="2068513"/>
            <a:ext cx="152399" cy="2119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B8F94-891C-C842-8E6F-84ED24B868FE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4162426" y="1566863"/>
            <a:ext cx="2262187" cy="7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AE1BB0-24F2-3A44-B859-4232DA699239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4314825" y="4616450"/>
            <a:ext cx="2109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C3D2CC-53B2-554F-A963-2FF7AB430A4D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4032700" y="1942972"/>
            <a:ext cx="2521639" cy="2370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51A665-5D6F-274D-B00C-039626AEEE5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850286" y="1995489"/>
            <a:ext cx="17240" cy="2192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A5BC8D-1DF6-2A4C-9916-23DBD38A88FA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293199" y="3608259"/>
            <a:ext cx="1413790" cy="90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DE6B7C-288E-D141-8EA4-B258984F1BD1}"/>
              </a:ext>
            </a:extLst>
          </p:cNvPr>
          <p:cNvCxnSpPr>
            <a:stCxn id="9" idx="6"/>
            <a:endCxn id="10" idx="1"/>
          </p:cNvCxnSpPr>
          <p:nvPr/>
        </p:nvCxnSpPr>
        <p:spPr>
          <a:xfrm>
            <a:off x="7310438" y="1566863"/>
            <a:ext cx="1396551" cy="1435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5F57D7-C3ED-3540-B26D-30598DE01F93}"/>
              </a:ext>
            </a:extLst>
          </p:cNvPr>
          <p:cNvSpPr txBox="1"/>
          <p:nvPr/>
        </p:nvSpPr>
        <p:spPr>
          <a:xfrm>
            <a:off x="2328863" y="2284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A5095-963F-984C-B954-6B2A2F945F3A}"/>
              </a:ext>
            </a:extLst>
          </p:cNvPr>
          <p:cNvSpPr txBox="1"/>
          <p:nvPr/>
        </p:nvSpPr>
        <p:spPr>
          <a:xfrm>
            <a:off x="2512127" y="3957638"/>
            <a:ext cx="17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1A468-29E3-CD45-B5F3-C9E24B62AEB3}"/>
              </a:ext>
            </a:extLst>
          </p:cNvPr>
          <p:cNvSpPr txBox="1"/>
          <p:nvPr/>
        </p:nvSpPr>
        <p:spPr>
          <a:xfrm>
            <a:off x="3468240" y="2880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A8D9D-96A8-3E4D-A1BB-0BC5CC03F488}"/>
              </a:ext>
            </a:extLst>
          </p:cNvPr>
          <p:cNvSpPr txBox="1"/>
          <p:nvPr/>
        </p:nvSpPr>
        <p:spPr>
          <a:xfrm>
            <a:off x="5369719" y="121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34C66-3E59-AE4A-AFA7-80D8D9792C71}"/>
              </a:ext>
            </a:extLst>
          </p:cNvPr>
          <p:cNvSpPr txBox="1"/>
          <p:nvPr/>
        </p:nvSpPr>
        <p:spPr>
          <a:xfrm>
            <a:off x="5520562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7F4C5D-8F89-324D-B388-6600B239C866}"/>
              </a:ext>
            </a:extLst>
          </p:cNvPr>
          <p:cNvSpPr txBox="1"/>
          <p:nvPr/>
        </p:nvSpPr>
        <p:spPr>
          <a:xfrm>
            <a:off x="5072063" y="4743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C3D528-4BDF-8044-8013-9E52E94F76D6}"/>
              </a:ext>
            </a:extLst>
          </p:cNvPr>
          <p:cNvSpPr txBox="1"/>
          <p:nvPr/>
        </p:nvSpPr>
        <p:spPr>
          <a:xfrm>
            <a:off x="6867525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62A660-BB6F-8A40-9E2D-A0E22D528C3C}"/>
              </a:ext>
            </a:extLst>
          </p:cNvPr>
          <p:cNvSpPr txBox="1"/>
          <p:nvPr/>
        </p:nvSpPr>
        <p:spPr>
          <a:xfrm>
            <a:off x="8153400" y="194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A2EA5D-F7F9-6B49-A1DF-B3FBF39A25E9}"/>
              </a:ext>
            </a:extLst>
          </p:cNvPr>
          <p:cNvSpPr txBox="1"/>
          <p:nvPr/>
        </p:nvSpPr>
        <p:spPr>
          <a:xfrm>
            <a:off x="8304243" y="4060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E90C98-2650-4C46-9519-C5E8AC543889}"/>
              </a:ext>
            </a:extLst>
          </p:cNvPr>
          <p:cNvSpPr txBox="1"/>
          <p:nvPr/>
        </p:nvSpPr>
        <p:spPr>
          <a:xfrm>
            <a:off x="6646952" y="73812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000" dirty="0"/>
              <a:t>♾</a:t>
            </a:r>
            <a:endParaRPr lang="en-P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232727-8F7E-4B44-986E-2FAAD50D03D1}"/>
              </a:ext>
            </a:extLst>
          </p:cNvPr>
          <p:cNvSpPr txBox="1"/>
          <p:nvPr/>
        </p:nvSpPr>
        <p:spPr>
          <a:xfrm>
            <a:off x="9600918" y="310512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000" dirty="0"/>
              <a:t>♾</a:t>
            </a:r>
            <a:endParaRPr lang="en-PK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912FBC-6CD6-1149-AF07-3B1D6146723A}"/>
              </a:ext>
            </a:extLst>
          </p:cNvPr>
          <p:cNvSpPr txBox="1"/>
          <p:nvPr/>
        </p:nvSpPr>
        <p:spPr>
          <a:xfrm>
            <a:off x="7151983" y="48832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000" dirty="0"/>
              <a:t>♾</a:t>
            </a:r>
            <a:endParaRPr lang="en-P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FE0C3-3CA6-4043-8FED-3912407385D0}"/>
              </a:ext>
            </a:extLst>
          </p:cNvPr>
          <p:cNvSpPr txBox="1"/>
          <p:nvPr/>
        </p:nvSpPr>
        <p:spPr>
          <a:xfrm>
            <a:off x="3434064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24807-A3E3-9042-8B7F-CD5BEACE353C}"/>
              </a:ext>
            </a:extLst>
          </p:cNvPr>
          <p:cNvSpPr txBox="1"/>
          <p:nvPr/>
        </p:nvSpPr>
        <p:spPr>
          <a:xfrm>
            <a:off x="3871912" y="5112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FF6D238-1BF7-0447-AFB0-A698A44B24D8}"/>
                  </a:ext>
                </a:extLst>
              </p14:cNvPr>
              <p14:cNvContentPartPr/>
              <p14:nvPr/>
            </p14:nvContentPartPr>
            <p14:xfrm>
              <a:off x="2275725" y="2038131"/>
              <a:ext cx="1209600" cy="988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FF6D238-1BF7-0447-AFB0-A698A44B24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5725" y="1858131"/>
                <a:ext cx="1389240" cy="13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5D94B51-AF1C-C347-9FB1-612A7FFE8A18}"/>
                  </a:ext>
                </a:extLst>
              </p14:cNvPr>
              <p14:cNvContentPartPr/>
              <p14:nvPr/>
            </p14:nvContentPartPr>
            <p14:xfrm>
              <a:off x="2258445" y="3616371"/>
              <a:ext cx="1249920" cy="582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5D94B51-AF1C-C347-9FB1-612A7FFE8A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8805" y="3436731"/>
                <a:ext cx="1429560" cy="9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07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B7F21-4257-364A-AF86-4ED17A22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8FE480-CD93-9D46-B9E1-3D94CF87A58B}"/>
              </a:ext>
            </a:extLst>
          </p:cNvPr>
          <p:cNvSpPr/>
          <p:nvPr/>
        </p:nvSpPr>
        <p:spPr>
          <a:xfrm>
            <a:off x="1443038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75DC9E-37E0-1D43-978B-4F3E80890BE9}"/>
              </a:ext>
            </a:extLst>
          </p:cNvPr>
          <p:cNvSpPr/>
          <p:nvPr/>
        </p:nvSpPr>
        <p:spPr>
          <a:xfrm>
            <a:off x="3429000" y="4187825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716330-7384-8442-B722-01A0CE7A5B20}"/>
              </a:ext>
            </a:extLst>
          </p:cNvPr>
          <p:cNvSpPr/>
          <p:nvPr/>
        </p:nvSpPr>
        <p:spPr>
          <a:xfrm>
            <a:off x="3276601" y="1211263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17D632-2B91-D146-A977-38791E5ADD5D}"/>
              </a:ext>
            </a:extLst>
          </p:cNvPr>
          <p:cNvSpPr/>
          <p:nvPr/>
        </p:nvSpPr>
        <p:spPr>
          <a:xfrm>
            <a:off x="6424613" y="4187825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3C141F-C924-5E4A-82D5-432F4D241F5E}"/>
              </a:ext>
            </a:extLst>
          </p:cNvPr>
          <p:cNvSpPr/>
          <p:nvPr/>
        </p:nvSpPr>
        <p:spPr>
          <a:xfrm>
            <a:off x="6424613" y="1138238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15264-A8EF-484D-A1B6-6FE367CC706A}"/>
              </a:ext>
            </a:extLst>
          </p:cNvPr>
          <p:cNvSpPr/>
          <p:nvPr/>
        </p:nvSpPr>
        <p:spPr>
          <a:xfrm>
            <a:off x="8577263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D58569-5067-6F40-9A66-68E10C2D4F5D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2199137" y="1942972"/>
            <a:ext cx="1207190" cy="1059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BE1D02-5E6C-6F45-ADA0-B5E7D0E78C48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2199137" y="3608259"/>
            <a:ext cx="1359589" cy="705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8B741A-E898-764D-8711-8F6FF7CB6906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3719514" y="2068513"/>
            <a:ext cx="152399" cy="2119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B8F94-891C-C842-8E6F-84ED24B868FE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4162426" y="1566863"/>
            <a:ext cx="2262187" cy="7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AE1BB0-24F2-3A44-B859-4232DA699239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4314825" y="4616450"/>
            <a:ext cx="2109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C3D2CC-53B2-554F-A963-2FF7AB430A4D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4032700" y="1942972"/>
            <a:ext cx="2521639" cy="2370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51A665-5D6F-274D-B00C-039626AEEE5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850286" y="1995489"/>
            <a:ext cx="17240" cy="2192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A5BC8D-1DF6-2A4C-9916-23DBD38A88FA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293199" y="3608259"/>
            <a:ext cx="1413790" cy="90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DE6B7C-288E-D141-8EA4-B258984F1BD1}"/>
              </a:ext>
            </a:extLst>
          </p:cNvPr>
          <p:cNvCxnSpPr>
            <a:stCxn id="9" idx="6"/>
            <a:endCxn id="10" idx="1"/>
          </p:cNvCxnSpPr>
          <p:nvPr/>
        </p:nvCxnSpPr>
        <p:spPr>
          <a:xfrm>
            <a:off x="7310438" y="1566863"/>
            <a:ext cx="1396551" cy="1435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5F57D7-C3ED-3540-B26D-30598DE01F93}"/>
              </a:ext>
            </a:extLst>
          </p:cNvPr>
          <p:cNvSpPr txBox="1"/>
          <p:nvPr/>
        </p:nvSpPr>
        <p:spPr>
          <a:xfrm>
            <a:off x="2328863" y="2284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A5095-963F-984C-B954-6B2A2F945F3A}"/>
              </a:ext>
            </a:extLst>
          </p:cNvPr>
          <p:cNvSpPr txBox="1"/>
          <p:nvPr/>
        </p:nvSpPr>
        <p:spPr>
          <a:xfrm>
            <a:off x="2512127" y="3957638"/>
            <a:ext cx="17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1A468-29E3-CD45-B5F3-C9E24B62AEB3}"/>
              </a:ext>
            </a:extLst>
          </p:cNvPr>
          <p:cNvSpPr txBox="1"/>
          <p:nvPr/>
        </p:nvSpPr>
        <p:spPr>
          <a:xfrm>
            <a:off x="3468240" y="2880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A8D9D-96A8-3E4D-A1BB-0BC5CC03F488}"/>
              </a:ext>
            </a:extLst>
          </p:cNvPr>
          <p:cNvSpPr txBox="1"/>
          <p:nvPr/>
        </p:nvSpPr>
        <p:spPr>
          <a:xfrm>
            <a:off x="5369719" y="121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34C66-3E59-AE4A-AFA7-80D8D9792C71}"/>
              </a:ext>
            </a:extLst>
          </p:cNvPr>
          <p:cNvSpPr txBox="1"/>
          <p:nvPr/>
        </p:nvSpPr>
        <p:spPr>
          <a:xfrm>
            <a:off x="5520562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7F4C5D-8F89-324D-B388-6600B239C866}"/>
              </a:ext>
            </a:extLst>
          </p:cNvPr>
          <p:cNvSpPr txBox="1"/>
          <p:nvPr/>
        </p:nvSpPr>
        <p:spPr>
          <a:xfrm>
            <a:off x="5072063" y="4743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C3D528-4BDF-8044-8013-9E52E94F76D6}"/>
              </a:ext>
            </a:extLst>
          </p:cNvPr>
          <p:cNvSpPr txBox="1"/>
          <p:nvPr/>
        </p:nvSpPr>
        <p:spPr>
          <a:xfrm>
            <a:off x="6867525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62A660-BB6F-8A40-9E2D-A0E22D528C3C}"/>
              </a:ext>
            </a:extLst>
          </p:cNvPr>
          <p:cNvSpPr txBox="1"/>
          <p:nvPr/>
        </p:nvSpPr>
        <p:spPr>
          <a:xfrm>
            <a:off x="8153400" y="194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A2EA5D-F7F9-6B49-A1DF-B3FBF39A25E9}"/>
              </a:ext>
            </a:extLst>
          </p:cNvPr>
          <p:cNvSpPr txBox="1"/>
          <p:nvPr/>
        </p:nvSpPr>
        <p:spPr>
          <a:xfrm>
            <a:off x="8304243" y="4060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E90C98-2650-4C46-9519-C5E8AC543889}"/>
              </a:ext>
            </a:extLst>
          </p:cNvPr>
          <p:cNvSpPr txBox="1"/>
          <p:nvPr/>
        </p:nvSpPr>
        <p:spPr>
          <a:xfrm>
            <a:off x="6646952" y="73812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000" dirty="0"/>
              <a:t>♾</a:t>
            </a:r>
            <a:endParaRPr lang="en-P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232727-8F7E-4B44-986E-2FAAD50D03D1}"/>
              </a:ext>
            </a:extLst>
          </p:cNvPr>
          <p:cNvSpPr txBox="1"/>
          <p:nvPr/>
        </p:nvSpPr>
        <p:spPr>
          <a:xfrm>
            <a:off x="9600918" y="310512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000" dirty="0"/>
              <a:t>♾</a:t>
            </a:r>
            <a:endParaRPr lang="en-PK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912FBC-6CD6-1149-AF07-3B1D6146723A}"/>
              </a:ext>
            </a:extLst>
          </p:cNvPr>
          <p:cNvSpPr txBox="1"/>
          <p:nvPr/>
        </p:nvSpPr>
        <p:spPr>
          <a:xfrm>
            <a:off x="7151983" y="48832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000" dirty="0"/>
              <a:t>♾</a:t>
            </a:r>
            <a:endParaRPr lang="en-P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FE0C3-3CA6-4043-8FED-3912407385D0}"/>
              </a:ext>
            </a:extLst>
          </p:cNvPr>
          <p:cNvSpPr txBox="1"/>
          <p:nvPr/>
        </p:nvSpPr>
        <p:spPr>
          <a:xfrm>
            <a:off x="3434064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24807-A3E3-9042-8B7F-CD5BEACE353C}"/>
              </a:ext>
            </a:extLst>
          </p:cNvPr>
          <p:cNvSpPr txBox="1"/>
          <p:nvPr/>
        </p:nvSpPr>
        <p:spPr>
          <a:xfrm>
            <a:off x="3871912" y="5112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167A06-70E1-B243-9826-1BB8D390D9CB}"/>
                  </a:ext>
                </a:extLst>
              </p14:cNvPr>
              <p14:cNvContentPartPr/>
              <p14:nvPr/>
            </p14:nvContentPartPr>
            <p14:xfrm>
              <a:off x="3760177" y="5259477"/>
              <a:ext cx="405360" cy="142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167A06-70E1-B243-9826-1BB8D390D9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1537" y="5250477"/>
                <a:ext cx="4230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831ACD8-3C0E-CC4E-9B0A-1A744071655E}"/>
                  </a:ext>
                </a:extLst>
              </p14:cNvPr>
              <p14:cNvContentPartPr/>
              <p14:nvPr/>
            </p14:nvContentPartPr>
            <p14:xfrm>
              <a:off x="6839257" y="719517"/>
              <a:ext cx="112320" cy="290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831ACD8-3C0E-CC4E-9B0A-1A74407165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0617" y="710877"/>
                <a:ext cx="129960" cy="3081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26DE2AB-EC4D-A545-A02A-3EB8015AC51E}"/>
              </a:ext>
            </a:extLst>
          </p:cNvPr>
          <p:cNvSpPr txBox="1"/>
          <p:nvPr/>
        </p:nvSpPr>
        <p:spPr>
          <a:xfrm>
            <a:off x="7293199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838643-3D28-3E46-B501-8DEC03A5B4F3}"/>
              </a:ext>
            </a:extLst>
          </p:cNvPr>
          <p:cNvSpPr txBox="1"/>
          <p:nvPr/>
        </p:nvSpPr>
        <p:spPr>
          <a:xfrm>
            <a:off x="4162426" y="548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D54EFF-4774-F04E-9799-69BDE8AB744E}"/>
              </a:ext>
            </a:extLst>
          </p:cNvPr>
          <p:cNvSpPr txBox="1"/>
          <p:nvPr/>
        </p:nvSpPr>
        <p:spPr>
          <a:xfrm>
            <a:off x="7310438" y="5259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8C77BB0-BDE7-CF44-9C0E-0A57C0C669AE}"/>
                  </a:ext>
                </a:extLst>
              </p14:cNvPr>
              <p14:cNvContentPartPr/>
              <p14:nvPr/>
            </p14:nvContentPartPr>
            <p14:xfrm>
              <a:off x="7291417" y="4951677"/>
              <a:ext cx="173880" cy="248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8C77BB0-BDE7-CF44-9C0E-0A57C0C669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2417" y="4942677"/>
                <a:ext cx="191520" cy="2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412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B7F21-4257-364A-AF86-4ED17A22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8FE480-CD93-9D46-B9E1-3D94CF87A58B}"/>
              </a:ext>
            </a:extLst>
          </p:cNvPr>
          <p:cNvSpPr/>
          <p:nvPr/>
        </p:nvSpPr>
        <p:spPr>
          <a:xfrm>
            <a:off x="1443038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75DC9E-37E0-1D43-978B-4F3E80890BE9}"/>
              </a:ext>
            </a:extLst>
          </p:cNvPr>
          <p:cNvSpPr/>
          <p:nvPr/>
        </p:nvSpPr>
        <p:spPr>
          <a:xfrm>
            <a:off x="3429000" y="4187825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716330-7384-8442-B722-01A0CE7A5B20}"/>
              </a:ext>
            </a:extLst>
          </p:cNvPr>
          <p:cNvSpPr/>
          <p:nvPr/>
        </p:nvSpPr>
        <p:spPr>
          <a:xfrm>
            <a:off x="3276601" y="1211263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17D632-2B91-D146-A977-38791E5ADD5D}"/>
              </a:ext>
            </a:extLst>
          </p:cNvPr>
          <p:cNvSpPr/>
          <p:nvPr/>
        </p:nvSpPr>
        <p:spPr>
          <a:xfrm>
            <a:off x="6424613" y="4187825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3C141F-C924-5E4A-82D5-432F4D241F5E}"/>
              </a:ext>
            </a:extLst>
          </p:cNvPr>
          <p:cNvSpPr/>
          <p:nvPr/>
        </p:nvSpPr>
        <p:spPr>
          <a:xfrm>
            <a:off x="6424613" y="1138238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15264-A8EF-484D-A1B6-6FE367CC706A}"/>
              </a:ext>
            </a:extLst>
          </p:cNvPr>
          <p:cNvSpPr/>
          <p:nvPr/>
        </p:nvSpPr>
        <p:spPr>
          <a:xfrm>
            <a:off x="8577263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D58569-5067-6F40-9A66-68E10C2D4F5D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2199137" y="1942972"/>
            <a:ext cx="1207190" cy="1059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BE1D02-5E6C-6F45-ADA0-B5E7D0E78C48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2199137" y="3608259"/>
            <a:ext cx="1359589" cy="705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8B741A-E898-764D-8711-8F6FF7CB6906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3719514" y="2068513"/>
            <a:ext cx="152399" cy="2119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B8F94-891C-C842-8E6F-84ED24B868FE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4162426" y="1566863"/>
            <a:ext cx="2262187" cy="7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AE1BB0-24F2-3A44-B859-4232DA699239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4314825" y="4616450"/>
            <a:ext cx="2109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C3D2CC-53B2-554F-A963-2FF7AB430A4D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4032700" y="1942972"/>
            <a:ext cx="2521639" cy="2370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51A665-5D6F-274D-B00C-039626AEEE5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850286" y="1995489"/>
            <a:ext cx="17240" cy="2192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A5BC8D-1DF6-2A4C-9916-23DBD38A88FA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293199" y="3608259"/>
            <a:ext cx="1413790" cy="90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DE6B7C-288E-D141-8EA4-B258984F1BD1}"/>
              </a:ext>
            </a:extLst>
          </p:cNvPr>
          <p:cNvCxnSpPr>
            <a:stCxn id="9" idx="6"/>
            <a:endCxn id="10" idx="1"/>
          </p:cNvCxnSpPr>
          <p:nvPr/>
        </p:nvCxnSpPr>
        <p:spPr>
          <a:xfrm>
            <a:off x="7310438" y="1566863"/>
            <a:ext cx="1396551" cy="1435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5F57D7-C3ED-3540-B26D-30598DE01F93}"/>
              </a:ext>
            </a:extLst>
          </p:cNvPr>
          <p:cNvSpPr txBox="1"/>
          <p:nvPr/>
        </p:nvSpPr>
        <p:spPr>
          <a:xfrm>
            <a:off x="2328863" y="2284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A5095-963F-984C-B954-6B2A2F945F3A}"/>
              </a:ext>
            </a:extLst>
          </p:cNvPr>
          <p:cNvSpPr txBox="1"/>
          <p:nvPr/>
        </p:nvSpPr>
        <p:spPr>
          <a:xfrm>
            <a:off x="2512127" y="3957638"/>
            <a:ext cx="17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1A468-29E3-CD45-B5F3-C9E24B62AEB3}"/>
              </a:ext>
            </a:extLst>
          </p:cNvPr>
          <p:cNvSpPr txBox="1"/>
          <p:nvPr/>
        </p:nvSpPr>
        <p:spPr>
          <a:xfrm>
            <a:off x="3468240" y="2880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A8D9D-96A8-3E4D-A1BB-0BC5CC03F488}"/>
              </a:ext>
            </a:extLst>
          </p:cNvPr>
          <p:cNvSpPr txBox="1"/>
          <p:nvPr/>
        </p:nvSpPr>
        <p:spPr>
          <a:xfrm>
            <a:off x="5369719" y="121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34C66-3E59-AE4A-AFA7-80D8D9792C71}"/>
              </a:ext>
            </a:extLst>
          </p:cNvPr>
          <p:cNvSpPr txBox="1"/>
          <p:nvPr/>
        </p:nvSpPr>
        <p:spPr>
          <a:xfrm>
            <a:off x="5520562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7F4C5D-8F89-324D-B388-6600B239C866}"/>
              </a:ext>
            </a:extLst>
          </p:cNvPr>
          <p:cNvSpPr txBox="1"/>
          <p:nvPr/>
        </p:nvSpPr>
        <p:spPr>
          <a:xfrm>
            <a:off x="5072063" y="4743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C3D528-4BDF-8044-8013-9E52E94F76D6}"/>
              </a:ext>
            </a:extLst>
          </p:cNvPr>
          <p:cNvSpPr txBox="1"/>
          <p:nvPr/>
        </p:nvSpPr>
        <p:spPr>
          <a:xfrm>
            <a:off x="6867525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62A660-BB6F-8A40-9E2D-A0E22D528C3C}"/>
              </a:ext>
            </a:extLst>
          </p:cNvPr>
          <p:cNvSpPr txBox="1"/>
          <p:nvPr/>
        </p:nvSpPr>
        <p:spPr>
          <a:xfrm>
            <a:off x="8153400" y="194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A2EA5D-F7F9-6B49-A1DF-B3FBF39A25E9}"/>
              </a:ext>
            </a:extLst>
          </p:cNvPr>
          <p:cNvSpPr txBox="1"/>
          <p:nvPr/>
        </p:nvSpPr>
        <p:spPr>
          <a:xfrm>
            <a:off x="8304243" y="4060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E90C98-2650-4C46-9519-C5E8AC543889}"/>
              </a:ext>
            </a:extLst>
          </p:cNvPr>
          <p:cNvSpPr txBox="1"/>
          <p:nvPr/>
        </p:nvSpPr>
        <p:spPr>
          <a:xfrm>
            <a:off x="6646952" y="73812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000" dirty="0"/>
              <a:t>♾</a:t>
            </a:r>
            <a:endParaRPr lang="en-P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232727-8F7E-4B44-986E-2FAAD50D03D1}"/>
              </a:ext>
            </a:extLst>
          </p:cNvPr>
          <p:cNvSpPr txBox="1"/>
          <p:nvPr/>
        </p:nvSpPr>
        <p:spPr>
          <a:xfrm>
            <a:off x="9600918" y="310512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000" dirty="0"/>
              <a:t>♾</a:t>
            </a:r>
            <a:endParaRPr lang="en-PK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912FBC-6CD6-1149-AF07-3B1D6146723A}"/>
              </a:ext>
            </a:extLst>
          </p:cNvPr>
          <p:cNvSpPr txBox="1"/>
          <p:nvPr/>
        </p:nvSpPr>
        <p:spPr>
          <a:xfrm>
            <a:off x="7151983" y="48832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000" dirty="0"/>
              <a:t>♾</a:t>
            </a:r>
            <a:endParaRPr lang="en-P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FE0C3-3CA6-4043-8FED-3912407385D0}"/>
              </a:ext>
            </a:extLst>
          </p:cNvPr>
          <p:cNvSpPr txBox="1"/>
          <p:nvPr/>
        </p:nvSpPr>
        <p:spPr>
          <a:xfrm>
            <a:off x="3434064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24807-A3E3-9042-8B7F-CD5BEACE353C}"/>
              </a:ext>
            </a:extLst>
          </p:cNvPr>
          <p:cNvSpPr txBox="1"/>
          <p:nvPr/>
        </p:nvSpPr>
        <p:spPr>
          <a:xfrm>
            <a:off x="3871912" y="5112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167A06-70E1-B243-9826-1BB8D390D9CB}"/>
                  </a:ext>
                </a:extLst>
              </p14:cNvPr>
              <p14:cNvContentPartPr/>
              <p14:nvPr/>
            </p14:nvContentPartPr>
            <p14:xfrm>
              <a:off x="3760177" y="5259477"/>
              <a:ext cx="405360" cy="142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167A06-70E1-B243-9826-1BB8D390D9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1537" y="5250477"/>
                <a:ext cx="4230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831ACD8-3C0E-CC4E-9B0A-1A744071655E}"/>
                  </a:ext>
                </a:extLst>
              </p14:cNvPr>
              <p14:cNvContentPartPr/>
              <p14:nvPr/>
            </p14:nvContentPartPr>
            <p14:xfrm>
              <a:off x="6839257" y="719517"/>
              <a:ext cx="112320" cy="290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831ACD8-3C0E-CC4E-9B0A-1A74407165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0617" y="710877"/>
                <a:ext cx="129960" cy="3081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26DE2AB-EC4D-A545-A02A-3EB8015AC51E}"/>
              </a:ext>
            </a:extLst>
          </p:cNvPr>
          <p:cNvSpPr txBox="1"/>
          <p:nvPr/>
        </p:nvSpPr>
        <p:spPr>
          <a:xfrm>
            <a:off x="7293199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838643-3D28-3E46-B501-8DEC03A5B4F3}"/>
              </a:ext>
            </a:extLst>
          </p:cNvPr>
          <p:cNvSpPr txBox="1"/>
          <p:nvPr/>
        </p:nvSpPr>
        <p:spPr>
          <a:xfrm>
            <a:off x="4162426" y="548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D54EFF-4774-F04E-9799-69BDE8AB744E}"/>
              </a:ext>
            </a:extLst>
          </p:cNvPr>
          <p:cNvSpPr txBox="1"/>
          <p:nvPr/>
        </p:nvSpPr>
        <p:spPr>
          <a:xfrm>
            <a:off x="7310438" y="5259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8C77BB0-BDE7-CF44-9C0E-0A57C0C669AE}"/>
                  </a:ext>
                </a:extLst>
              </p14:cNvPr>
              <p14:cNvContentPartPr/>
              <p14:nvPr/>
            </p14:nvContentPartPr>
            <p14:xfrm>
              <a:off x="7291417" y="4951677"/>
              <a:ext cx="173880" cy="248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8C77BB0-BDE7-CF44-9C0E-0A57C0C669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2417" y="4942677"/>
                <a:ext cx="191520" cy="2664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4900127-E97E-384B-983F-29BD509EE65D}"/>
              </a:ext>
            </a:extLst>
          </p:cNvPr>
          <p:cNvSpPr txBox="1"/>
          <p:nvPr/>
        </p:nvSpPr>
        <p:spPr>
          <a:xfrm>
            <a:off x="7593129" y="548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C11134-5F7A-1842-8FC8-3C69484AE6EE}"/>
                  </a:ext>
                </a:extLst>
              </p14:cNvPr>
              <p14:cNvContentPartPr/>
              <p14:nvPr/>
            </p14:nvContentPartPr>
            <p14:xfrm>
              <a:off x="7204297" y="5368557"/>
              <a:ext cx="409320" cy="24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C11134-5F7A-1842-8FC8-3C69484AE6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95297" y="5359917"/>
                <a:ext cx="426960" cy="2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4708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B7F21-4257-364A-AF86-4ED17A22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8FE480-CD93-9D46-B9E1-3D94CF87A58B}"/>
              </a:ext>
            </a:extLst>
          </p:cNvPr>
          <p:cNvSpPr/>
          <p:nvPr/>
        </p:nvSpPr>
        <p:spPr>
          <a:xfrm>
            <a:off x="1443038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75DC9E-37E0-1D43-978B-4F3E80890BE9}"/>
              </a:ext>
            </a:extLst>
          </p:cNvPr>
          <p:cNvSpPr/>
          <p:nvPr/>
        </p:nvSpPr>
        <p:spPr>
          <a:xfrm>
            <a:off x="3429000" y="4187825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716330-7384-8442-B722-01A0CE7A5B20}"/>
              </a:ext>
            </a:extLst>
          </p:cNvPr>
          <p:cNvSpPr/>
          <p:nvPr/>
        </p:nvSpPr>
        <p:spPr>
          <a:xfrm>
            <a:off x="3276601" y="1211263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17D632-2B91-D146-A977-38791E5ADD5D}"/>
              </a:ext>
            </a:extLst>
          </p:cNvPr>
          <p:cNvSpPr/>
          <p:nvPr/>
        </p:nvSpPr>
        <p:spPr>
          <a:xfrm>
            <a:off x="6424613" y="4187825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3C141F-C924-5E4A-82D5-432F4D241F5E}"/>
              </a:ext>
            </a:extLst>
          </p:cNvPr>
          <p:cNvSpPr/>
          <p:nvPr/>
        </p:nvSpPr>
        <p:spPr>
          <a:xfrm>
            <a:off x="6424613" y="1138238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15264-A8EF-484D-A1B6-6FE367CC706A}"/>
              </a:ext>
            </a:extLst>
          </p:cNvPr>
          <p:cNvSpPr/>
          <p:nvPr/>
        </p:nvSpPr>
        <p:spPr>
          <a:xfrm>
            <a:off x="8577263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D58569-5067-6F40-9A66-68E10C2D4F5D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2199137" y="1942972"/>
            <a:ext cx="1207190" cy="1059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BE1D02-5E6C-6F45-ADA0-B5E7D0E78C48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2199137" y="3608259"/>
            <a:ext cx="1359589" cy="705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8B741A-E898-764D-8711-8F6FF7CB6906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3719514" y="2068513"/>
            <a:ext cx="152399" cy="2119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B8F94-891C-C842-8E6F-84ED24B868FE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4162426" y="1566863"/>
            <a:ext cx="2262187" cy="7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AE1BB0-24F2-3A44-B859-4232DA699239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4314825" y="4616450"/>
            <a:ext cx="2109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C3D2CC-53B2-554F-A963-2FF7AB430A4D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4032700" y="1942972"/>
            <a:ext cx="2521639" cy="2370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51A665-5D6F-274D-B00C-039626AEEE5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850286" y="1995489"/>
            <a:ext cx="17240" cy="2192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A5BC8D-1DF6-2A4C-9916-23DBD38A88FA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293199" y="3608259"/>
            <a:ext cx="1413790" cy="90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DE6B7C-288E-D141-8EA4-B258984F1BD1}"/>
              </a:ext>
            </a:extLst>
          </p:cNvPr>
          <p:cNvCxnSpPr>
            <a:stCxn id="9" idx="6"/>
            <a:endCxn id="10" idx="1"/>
          </p:cNvCxnSpPr>
          <p:nvPr/>
        </p:nvCxnSpPr>
        <p:spPr>
          <a:xfrm>
            <a:off x="7310438" y="1566863"/>
            <a:ext cx="1396551" cy="1435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5F57D7-C3ED-3540-B26D-30598DE01F93}"/>
              </a:ext>
            </a:extLst>
          </p:cNvPr>
          <p:cNvSpPr txBox="1"/>
          <p:nvPr/>
        </p:nvSpPr>
        <p:spPr>
          <a:xfrm>
            <a:off x="2328863" y="2284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A5095-963F-984C-B954-6B2A2F945F3A}"/>
              </a:ext>
            </a:extLst>
          </p:cNvPr>
          <p:cNvSpPr txBox="1"/>
          <p:nvPr/>
        </p:nvSpPr>
        <p:spPr>
          <a:xfrm>
            <a:off x="2512127" y="3957638"/>
            <a:ext cx="17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1A468-29E3-CD45-B5F3-C9E24B62AEB3}"/>
              </a:ext>
            </a:extLst>
          </p:cNvPr>
          <p:cNvSpPr txBox="1"/>
          <p:nvPr/>
        </p:nvSpPr>
        <p:spPr>
          <a:xfrm>
            <a:off x="3468240" y="2880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A8D9D-96A8-3E4D-A1BB-0BC5CC03F488}"/>
              </a:ext>
            </a:extLst>
          </p:cNvPr>
          <p:cNvSpPr txBox="1"/>
          <p:nvPr/>
        </p:nvSpPr>
        <p:spPr>
          <a:xfrm>
            <a:off x="5369719" y="121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34C66-3E59-AE4A-AFA7-80D8D9792C71}"/>
              </a:ext>
            </a:extLst>
          </p:cNvPr>
          <p:cNvSpPr txBox="1"/>
          <p:nvPr/>
        </p:nvSpPr>
        <p:spPr>
          <a:xfrm>
            <a:off x="5520562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7F4C5D-8F89-324D-B388-6600B239C866}"/>
              </a:ext>
            </a:extLst>
          </p:cNvPr>
          <p:cNvSpPr txBox="1"/>
          <p:nvPr/>
        </p:nvSpPr>
        <p:spPr>
          <a:xfrm>
            <a:off x="5072063" y="4743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C3D528-4BDF-8044-8013-9E52E94F76D6}"/>
              </a:ext>
            </a:extLst>
          </p:cNvPr>
          <p:cNvSpPr txBox="1"/>
          <p:nvPr/>
        </p:nvSpPr>
        <p:spPr>
          <a:xfrm>
            <a:off x="6867525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62A660-BB6F-8A40-9E2D-A0E22D528C3C}"/>
              </a:ext>
            </a:extLst>
          </p:cNvPr>
          <p:cNvSpPr txBox="1"/>
          <p:nvPr/>
        </p:nvSpPr>
        <p:spPr>
          <a:xfrm>
            <a:off x="8153400" y="194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A2EA5D-F7F9-6B49-A1DF-B3FBF39A25E9}"/>
              </a:ext>
            </a:extLst>
          </p:cNvPr>
          <p:cNvSpPr txBox="1"/>
          <p:nvPr/>
        </p:nvSpPr>
        <p:spPr>
          <a:xfrm>
            <a:off x="8304243" y="4060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E90C98-2650-4C46-9519-C5E8AC543889}"/>
              </a:ext>
            </a:extLst>
          </p:cNvPr>
          <p:cNvSpPr txBox="1"/>
          <p:nvPr/>
        </p:nvSpPr>
        <p:spPr>
          <a:xfrm>
            <a:off x="6646952" y="73812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000" dirty="0"/>
              <a:t>♾</a:t>
            </a:r>
            <a:endParaRPr lang="en-P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232727-8F7E-4B44-986E-2FAAD50D03D1}"/>
              </a:ext>
            </a:extLst>
          </p:cNvPr>
          <p:cNvSpPr txBox="1"/>
          <p:nvPr/>
        </p:nvSpPr>
        <p:spPr>
          <a:xfrm>
            <a:off x="9600918" y="310512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000" dirty="0"/>
              <a:t>♾</a:t>
            </a:r>
            <a:endParaRPr lang="en-PK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912FBC-6CD6-1149-AF07-3B1D6146723A}"/>
              </a:ext>
            </a:extLst>
          </p:cNvPr>
          <p:cNvSpPr txBox="1"/>
          <p:nvPr/>
        </p:nvSpPr>
        <p:spPr>
          <a:xfrm>
            <a:off x="7151983" y="48832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000" dirty="0"/>
              <a:t>♾</a:t>
            </a:r>
            <a:endParaRPr lang="en-P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FE0C3-3CA6-4043-8FED-3912407385D0}"/>
              </a:ext>
            </a:extLst>
          </p:cNvPr>
          <p:cNvSpPr txBox="1"/>
          <p:nvPr/>
        </p:nvSpPr>
        <p:spPr>
          <a:xfrm>
            <a:off x="3434064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24807-A3E3-9042-8B7F-CD5BEACE353C}"/>
              </a:ext>
            </a:extLst>
          </p:cNvPr>
          <p:cNvSpPr txBox="1"/>
          <p:nvPr/>
        </p:nvSpPr>
        <p:spPr>
          <a:xfrm>
            <a:off x="3871912" y="5112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167A06-70E1-B243-9826-1BB8D390D9CB}"/>
                  </a:ext>
                </a:extLst>
              </p14:cNvPr>
              <p14:cNvContentPartPr/>
              <p14:nvPr/>
            </p14:nvContentPartPr>
            <p14:xfrm>
              <a:off x="3760177" y="5259477"/>
              <a:ext cx="405360" cy="142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167A06-70E1-B243-9826-1BB8D390D9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1537" y="5250477"/>
                <a:ext cx="4230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831ACD8-3C0E-CC4E-9B0A-1A744071655E}"/>
                  </a:ext>
                </a:extLst>
              </p14:cNvPr>
              <p14:cNvContentPartPr/>
              <p14:nvPr/>
            </p14:nvContentPartPr>
            <p14:xfrm>
              <a:off x="6839257" y="719517"/>
              <a:ext cx="112320" cy="290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831ACD8-3C0E-CC4E-9B0A-1A74407165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0617" y="710877"/>
                <a:ext cx="129960" cy="3081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26DE2AB-EC4D-A545-A02A-3EB8015AC51E}"/>
              </a:ext>
            </a:extLst>
          </p:cNvPr>
          <p:cNvSpPr txBox="1"/>
          <p:nvPr/>
        </p:nvSpPr>
        <p:spPr>
          <a:xfrm>
            <a:off x="7293199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838643-3D28-3E46-B501-8DEC03A5B4F3}"/>
              </a:ext>
            </a:extLst>
          </p:cNvPr>
          <p:cNvSpPr txBox="1"/>
          <p:nvPr/>
        </p:nvSpPr>
        <p:spPr>
          <a:xfrm>
            <a:off x="4162426" y="548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D54EFF-4774-F04E-9799-69BDE8AB744E}"/>
              </a:ext>
            </a:extLst>
          </p:cNvPr>
          <p:cNvSpPr txBox="1"/>
          <p:nvPr/>
        </p:nvSpPr>
        <p:spPr>
          <a:xfrm>
            <a:off x="7310438" y="5259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8C77BB0-BDE7-CF44-9C0E-0A57C0C669AE}"/>
                  </a:ext>
                </a:extLst>
              </p14:cNvPr>
              <p14:cNvContentPartPr/>
              <p14:nvPr/>
            </p14:nvContentPartPr>
            <p14:xfrm>
              <a:off x="7291417" y="4951677"/>
              <a:ext cx="173880" cy="248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8C77BB0-BDE7-CF44-9C0E-0A57C0C669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2417" y="4942677"/>
                <a:ext cx="191520" cy="2664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4900127-E97E-384B-983F-29BD509EE65D}"/>
              </a:ext>
            </a:extLst>
          </p:cNvPr>
          <p:cNvSpPr txBox="1"/>
          <p:nvPr/>
        </p:nvSpPr>
        <p:spPr>
          <a:xfrm>
            <a:off x="7593129" y="548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C11134-5F7A-1842-8FC8-3C69484AE6EE}"/>
                  </a:ext>
                </a:extLst>
              </p14:cNvPr>
              <p14:cNvContentPartPr/>
              <p14:nvPr/>
            </p14:nvContentPartPr>
            <p14:xfrm>
              <a:off x="7204297" y="5368557"/>
              <a:ext cx="409320" cy="24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C11134-5F7A-1842-8FC8-3C69484AE6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95297" y="5359917"/>
                <a:ext cx="4269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0DDFAE-4A08-354F-BEA2-A02650106629}"/>
                  </a:ext>
                </a:extLst>
              </p14:cNvPr>
              <p14:cNvContentPartPr/>
              <p14:nvPr/>
            </p14:nvContentPartPr>
            <p14:xfrm>
              <a:off x="9778297" y="3195237"/>
              <a:ext cx="164160" cy="275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0DDFAE-4A08-354F-BEA2-A026501066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69297" y="3186237"/>
                <a:ext cx="181800" cy="2926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6B15DE9-009E-5B43-8594-C49A119F4525}"/>
              </a:ext>
            </a:extLst>
          </p:cNvPr>
          <p:cNvSpPr txBox="1"/>
          <p:nvPr/>
        </p:nvSpPr>
        <p:spPr>
          <a:xfrm>
            <a:off x="9778297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72D00D-4B84-9947-A98A-ED00EA2A9A28}"/>
              </a:ext>
            </a:extLst>
          </p:cNvPr>
          <p:cNvSpPr txBox="1"/>
          <p:nvPr/>
        </p:nvSpPr>
        <p:spPr>
          <a:xfrm>
            <a:off x="7612124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BD561C6-88CB-664A-AEF4-213109073272}"/>
                  </a:ext>
                </a:extLst>
              </p14:cNvPr>
              <p14:cNvContentPartPr/>
              <p14:nvPr/>
            </p14:nvContentPartPr>
            <p14:xfrm>
              <a:off x="11319097" y="2543637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BD561C6-88CB-664A-AEF4-2131090732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10097" y="25349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73FA279-5047-4B42-B066-BDCAE04435B4}"/>
                  </a:ext>
                </a:extLst>
              </p14:cNvPr>
              <p14:cNvContentPartPr/>
              <p14:nvPr/>
            </p14:nvContentPartPr>
            <p14:xfrm>
              <a:off x="7280257" y="815997"/>
              <a:ext cx="237960" cy="1634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73FA279-5047-4B42-B066-BDCAE04435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71257" y="807357"/>
                <a:ext cx="25560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1113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B7F21-4257-364A-AF86-4ED17A22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8FE480-CD93-9D46-B9E1-3D94CF87A58B}"/>
              </a:ext>
            </a:extLst>
          </p:cNvPr>
          <p:cNvSpPr/>
          <p:nvPr/>
        </p:nvSpPr>
        <p:spPr>
          <a:xfrm>
            <a:off x="1443038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75DC9E-37E0-1D43-978B-4F3E80890BE9}"/>
              </a:ext>
            </a:extLst>
          </p:cNvPr>
          <p:cNvSpPr/>
          <p:nvPr/>
        </p:nvSpPr>
        <p:spPr>
          <a:xfrm>
            <a:off x="3429000" y="4187825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716330-7384-8442-B722-01A0CE7A5B20}"/>
              </a:ext>
            </a:extLst>
          </p:cNvPr>
          <p:cNvSpPr/>
          <p:nvPr/>
        </p:nvSpPr>
        <p:spPr>
          <a:xfrm>
            <a:off x="3276601" y="1211263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17D632-2B91-D146-A977-38791E5ADD5D}"/>
              </a:ext>
            </a:extLst>
          </p:cNvPr>
          <p:cNvSpPr/>
          <p:nvPr/>
        </p:nvSpPr>
        <p:spPr>
          <a:xfrm>
            <a:off x="6424613" y="4187825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3C141F-C924-5E4A-82D5-432F4D241F5E}"/>
              </a:ext>
            </a:extLst>
          </p:cNvPr>
          <p:cNvSpPr/>
          <p:nvPr/>
        </p:nvSpPr>
        <p:spPr>
          <a:xfrm>
            <a:off x="6424613" y="1138238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15264-A8EF-484D-A1B6-6FE367CC706A}"/>
              </a:ext>
            </a:extLst>
          </p:cNvPr>
          <p:cNvSpPr/>
          <p:nvPr/>
        </p:nvSpPr>
        <p:spPr>
          <a:xfrm>
            <a:off x="8577263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D58569-5067-6F40-9A66-68E10C2D4F5D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2199137" y="1942972"/>
            <a:ext cx="1207190" cy="1059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BE1D02-5E6C-6F45-ADA0-B5E7D0E78C48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2199137" y="3608259"/>
            <a:ext cx="1359589" cy="705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8B741A-E898-764D-8711-8F6FF7CB6906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3719514" y="2068513"/>
            <a:ext cx="152399" cy="2119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B8F94-891C-C842-8E6F-84ED24B868FE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4162426" y="1566863"/>
            <a:ext cx="2262187" cy="7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AE1BB0-24F2-3A44-B859-4232DA699239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4314825" y="4616450"/>
            <a:ext cx="2109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C3D2CC-53B2-554F-A963-2FF7AB430A4D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4032700" y="1942972"/>
            <a:ext cx="2521639" cy="2370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51A665-5D6F-274D-B00C-039626AEEE5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850286" y="1995489"/>
            <a:ext cx="17240" cy="2192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A5BC8D-1DF6-2A4C-9916-23DBD38A88FA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293199" y="3608259"/>
            <a:ext cx="1413790" cy="90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DE6B7C-288E-D141-8EA4-B258984F1BD1}"/>
              </a:ext>
            </a:extLst>
          </p:cNvPr>
          <p:cNvCxnSpPr>
            <a:stCxn id="9" idx="6"/>
            <a:endCxn id="10" idx="1"/>
          </p:cNvCxnSpPr>
          <p:nvPr/>
        </p:nvCxnSpPr>
        <p:spPr>
          <a:xfrm>
            <a:off x="7310438" y="1566863"/>
            <a:ext cx="1396551" cy="1435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5F57D7-C3ED-3540-B26D-30598DE01F93}"/>
              </a:ext>
            </a:extLst>
          </p:cNvPr>
          <p:cNvSpPr txBox="1"/>
          <p:nvPr/>
        </p:nvSpPr>
        <p:spPr>
          <a:xfrm>
            <a:off x="2328863" y="2284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A5095-963F-984C-B954-6B2A2F945F3A}"/>
              </a:ext>
            </a:extLst>
          </p:cNvPr>
          <p:cNvSpPr txBox="1"/>
          <p:nvPr/>
        </p:nvSpPr>
        <p:spPr>
          <a:xfrm>
            <a:off x="2512127" y="3957638"/>
            <a:ext cx="17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1A468-29E3-CD45-B5F3-C9E24B62AEB3}"/>
              </a:ext>
            </a:extLst>
          </p:cNvPr>
          <p:cNvSpPr txBox="1"/>
          <p:nvPr/>
        </p:nvSpPr>
        <p:spPr>
          <a:xfrm>
            <a:off x="3468240" y="2880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A8D9D-96A8-3E4D-A1BB-0BC5CC03F488}"/>
              </a:ext>
            </a:extLst>
          </p:cNvPr>
          <p:cNvSpPr txBox="1"/>
          <p:nvPr/>
        </p:nvSpPr>
        <p:spPr>
          <a:xfrm>
            <a:off x="5369719" y="121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34C66-3E59-AE4A-AFA7-80D8D9792C71}"/>
              </a:ext>
            </a:extLst>
          </p:cNvPr>
          <p:cNvSpPr txBox="1"/>
          <p:nvPr/>
        </p:nvSpPr>
        <p:spPr>
          <a:xfrm>
            <a:off x="5520562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7F4C5D-8F89-324D-B388-6600B239C866}"/>
              </a:ext>
            </a:extLst>
          </p:cNvPr>
          <p:cNvSpPr txBox="1"/>
          <p:nvPr/>
        </p:nvSpPr>
        <p:spPr>
          <a:xfrm>
            <a:off x="5072063" y="4743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C3D528-4BDF-8044-8013-9E52E94F76D6}"/>
              </a:ext>
            </a:extLst>
          </p:cNvPr>
          <p:cNvSpPr txBox="1"/>
          <p:nvPr/>
        </p:nvSpPr>
        <p:spPr>
          <a:xfrm>
            <a:off x="6867525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62A660-BB6F-8A40-9E2D-A0E22D528C3C}"/>
              </a:ext>
            </a:extLst>
          </p:cNvPr>
          <p:cNvSpPr txBox="1"/>
          <p:nvPr/>
        </p:nvSpPr>
        <p:spPr>
          <a:xfrm>
            <a:off x="8153400" y="194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A2EA5D-F7F9-6B49-A1DF-B3FBF39A25E9}"/>
              </a:ext>
            </a:extLst>
          </p:cNvPr>
          <p:cNvSpPr txBox="1"/>
          <p:nvPr/>
        </p:nvSpPr>
        <p:spPr>
          <a:xfrm>
            <a:off x="8304243" y="4060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E90C98-2650-4C46-9519-C5E8AC543889}"/>
              </a:ext>
            </a:extLst>
          </p:cNvPr>
          <p:cNvSpPr txBox="1"/>
          <p:nvPr/>
        </p:nvSpPr>
        <p:spPr>
          <a:xfrm>
            <a:off x="6646952" y="73812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000" dirty="0"/>
              <a:t>♾</a:t>
            </a:r>
            <a:endParaRPr lang="en-P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232727-8F7E-4B44-986E-2FAAD50D03D1}"/>
              </a:ext>
            </a:extLst>
          </p:cNvPr>
          <p:cNvSpPr txBox="1"/>
          <p:nvPr/>
        </p:nvSpPr>
        <p:spPr>
          <a:xfrm>
            <a:off x="9600918" y="310512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000" dirty="0"/>
              <a:t>♾</a:t>
            </a:r>
            <a:endParaRPr lang="en-PK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912FBC-6CD6-1149-AF07-3B1D6146723A}"/>
              </a:ext>
            </a:extLst>
          </p:cNvPr>
          <p:cNvSpPr txBox="1"/>
          <p:nvPr/>
        </p:nvSpPr>
        <p:spPr>
          <a:xfrm>
            <a:off x="7151983" y="48832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000" dirty="0"/>
              <a:t>♾</a:t>
            </a:r>
            <a:endParaRPr lang="en-P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FE0C3-3CA6-4043-8FED-3912407385D0}"/>
              </a:ext>
            </a:extLst>
          </p:cNvPr>
          <p:cNvSpPr txBox="1"/>
          <p:nvPr/>
        </p:nvSpPr>
        <p:spPr>
          <a:xfrm>
            <a:off x="3434064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24807-A3E3-9042-8B7F-CD5BEACE353C}"/>
              </a:ext>
            </a:extLst>
          </p:cNvPr>
          <p:cNvSpPr txBox="1"/>
          <p:nvPr/>
        </p:nvSpPr>
        <p:spPr>
          <a:xfrm>
            <a:off x="3871912" y="5112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167A06-70E1-B243-9826-1BB8D390D9CB}"/>
                  </a:ext>
                </a:extLst>
              </p14:cNvPr>
              <p14:cNvContentPartPr/>
              <p14:nvPr/>
            </p14:nvContentPartPr>
            <p14:xfrm>
              <a:off x="3760177" y="5259477"/>
              <a:ext cx="405360" cy="142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167A06-70E1-B243-9826-1BB8D390D9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1537" y="5250477"/>
                <a:ext cx="4230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831ACD8-3C0E-CC4E-9B0A-1A744071655E}"/>
                  </a:ext>
                </a:extLst>
              </p14:cNvPr>
              <p14:cNvContentPartPr/>
              <p14:nvPr/>
            </p14:nvContentPartPr>
            <p14:xfrm>
              <a:off x="6839257" y="719517"/>
              <a:ext cx="112320" cy="290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831ACD8-3C0E-CC4E-9B0A-1A74407165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0617" y="710877"/>
                <a:ext cx="129960" cy="3081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26DE2AB-EC4D-A545-A02A-3EB8015AC51E}"/>
              </a:ext>
            </a:extLst>
          </p:cNvPr>
          <p:cNvSpPr txBox="1"/>
          <p:nvPr/>
        </p:nvSpPr>
        <p:spPr>
          <a:xfrm>
            <a:off x="7293199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838643-3D28-3E46-B501-8DEC03A5B4F3}"/>
              </a:ext>
            </a:extLst>
          </p:cNvPr>
          <p:cNvSpPr txBox="1"/>
          <p:nvPr/>
        </p:nvSpPr>
        <p:spPr>
          <a:xfrm>
            <a:off x="4162426" y="548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D54EFF-4774-F04E-9799-69BDE8AB744E}"/>
              </a:ext>
            </a:extLst>
          </p:cNvPr>
          <p:cNvSpPr txBox="1"/>
          <p:nvPr/>
        </p:nvSpPr>
        <p:spPr>
          <a:xfrm>
            <a:off x="7310438" y="5259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8C77BB0-BDE7-CF44-9C0E-0A57C0C669AE}"/>
                  </a:ext>
                </a:extLst>
              </p14:cNvPr>
              <p14:cNvContentPartPr/>
              <p14:nvPr/>
            </p14:nvContentPartPr>
            <p14:xfrm>
              <a:off x="7291417" y="4951677"/>
              <a:ext cx="173880" cy="248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8C77BB0-BDE7-CF44-9C0E-0A57C0C669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2417" y="4942677"/>
                <a:ext cx="191520" cy="2664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4900127-E97E-384B-983F-29BD509EE65D}"/>
              </a:ext>
            </a:extLst>
          </p:cNvPr>
          <p:cNvSpPr txBox="1"/>
          <p:nvPr/>
        </p:nvSpPr>
        <p:spPr>
          <a:xfrm>
            <a:off x="7593129" y="548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C11134-5F7A-1842-8FC8-3C69484AE6EE}"/>
                  </a:ext>
                </a:extLst>
              </p14:cNvPr>
              <p14:cNvContentPartPr/>
              <p14:nvPr/>
            </p14:nvContentPartPr>
            <p14:xfrm>
              <a:off x="7204297" y="5368557"/>
              <a:ext cx="409320" cy="24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C11134-5F7A-1842-8FC8-3C69484AE6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95297" y="5359917"/>
                <a:ext cx="4269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0DDFAE-4A08-354F-BEA2-A02650106629}"/>
                  </a:ext>
                </a:extLst>
              </p14:cNvPr>
              <p14:cNvContentPartPr/>
              <p14:nvPr/>
            </p14:nvContentPartPr>
            <p14:xfrm>
              <a:off x="9778297" y="3195237"/>
              <a:ext cx="164160" cy="275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0DDFAE-4A08-354F-BEA2-A026501066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69297" y="3186237"/>
                <a:ext cx="181800" cy="2926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6B15DE9-009E-5B43-8594-C49A119F4525}"/>
              </a:ext>
            </a:extLst>
          </p:cNvPr>
          <p:cNvSpPr txBox="1"/>
          <p:nvPr/>
        </p:nvSpPr>
        <p:spPr>
          <a:xfrm>
            <a:off x="9778297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72D00D-4B84-9947-A98A-ED00EA2A9A28}"/>
              </a:ext>
            </a:extLst>
          </p:cNvPr>
          <p:cNvSpPr txBox="1"/>
          <p:nvPr/>
        </p:nvSpPr>
        <p:spPr>
          <a:xfrm>
            <a:off x="7612124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BD561C6-88CB-664A-AEF4-213109073272}"/>
                  </a:ext>
                </a:extLst>
              </p14:cNvPr>
              <p14:cNvContentPartPr/>
              <p14:nvPr/>
            </p14:nvContentPartPr>
            <p14:xfrm>
              <a:off x="11319097" y="2543637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BD561C6-88CB-664A-AEF4-2131090732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10097" y="25349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73FA279-5047-4B42-B066-BDCAE04435B4}"/>
                  </a:ext>
                </a:extLst>
              </p14:cNvPr>
              <p14:cNvContentPartPr/>
              <p14:nvPr/>
            </p14:nvContentPartPr>
            <p14:xfrm>
              <a:off x="7280257" y="815997"/>
              <a:ext cx="237960" cy="1634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73FA279-5047-4B42-B066-BDCAE04435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71257" y="807357"/>
                <a:ext cx="2556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F059363-5525-604C-86F4-4004C45714B9}"/>
                  </a:ext>
                </a:extLst>
              </p14:cNvPr>
              <p14:cNvContentPartPr/>
              <p14:nvPr/>
            </p14:nvContentPartPr>
            <p14:xfrm>
              <a:off x="9884137" y="3801117"/>
              <a:ext cx="292320" cy="230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F059363-5525-604C-86F4-4004C45714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75137" y="3792117"/>
                <a:ext cx="309960" cy="2484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B3667AC-24D3-CF49-B629-F2E9A3B9FCFA}"/>
              </a:ext>
            </a:extLst>
          </p:cNvPr>
          <p:cNvSpPr txBox="1"/>
          <p:nvPr/>
        </p:nvSpPr>
        <p:spPr>
          <a:xfrm>
            <a:off x="10408596" y="3957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16800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B7F21-4257-364A-AF86-4ED17A22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8FE480-CD93-9D46-B9E1-3D94CF87A58B}"/>
              </a:ext>
            </a:extLst>
          </p:cNvPr>
          <p:cNvSpPr/>
          <p:nvPr/>
        </p:nvSpPr>
        <p:spPr>
          <a:xfrm>
            <a:off x="1443038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75DC9E-37E0-1D43-978B-4F3E80890BE9}"/>
              </a:ext>
            </a:extLst>
          </p:cNvPr>
          <p:cNvSpPr/>
          <p:nvPr/>
        </p:nvSpPr>
        <p:spPr>
          <a:xfrm>
            <a:off x="3429000" y="4187825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716330-7384-8442-B722-01A0CE7A5B20}"/>
              </a:ext>
            </a:extLst>
          </p:cNvPr>
          <p:cNvSpPr/>
          <p:nvPr/>
        </p:nvSpPr>
        <p:spPr>
          <a:xfrm>
            <a:off x="3276601" y="1211263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17D632-2B91-D146-A977-38791E5ADD5D}"/>
              </a:ext>
            </a:extLst>
          </p:cNvPr>
          <p:cNvSpPr/>
          <p:nvPr/>
        </p:nvSpPr>
        <p:spPr>
          <a:xfrm>
            <a:off x="6424613" y="4187825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3C141F-C924-5E4A-82D5-432F4D241F5E}"/>
              </a:ext>
            </a:extLst>
          </p:cNvPr>
          <p:cNvSpPr/>
          <p:nvPr/>
        </p:nvSpPr>
        <p:spPr>
          <a:xfrm>
            <a:off x="6424613" y="1138238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15264-A8EF-484D-A1B6-6FE367CC706A}"/>
              </a:ext>
            </a:extLst>
          </p:cNvPr>
          <p:cNvSpPr/>
          <p:nvPr/>
        </p:nvSpPr>
        <p:spPr>
          <a:xfrm>
            <a:off x="8577263" y="2876550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D58569-5067-6F40-9A66-68E10C2D4F5D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2199137" y="1942972"/>
            <a:ext cx="1207190" cy="1059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BE1D02-5E6C-6F45-ADA0-B5E7D0E78C48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2199137" y="3608259"/>
            <a:ext cx="1359589" cy="705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8B741A-E898-764D-8711-8F6FF7CB6906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3719514" y="2068513"/>
            <a:ext cx="152399" cy="2119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B8F94-891C-C842-8E6F-84ED24B868FE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4162426" y="1566863"/>
            <a:ext cx="2262187" cy="7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AE1BB0-24F2-3A44-B859-4232DA699239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4314825" y="4616450"/>
            <a:ext cx="2109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C3D2CC-53B2-554F-A963-2FF7AB430A4D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4032700" y="1942972"/>
            <a:ext cx="2521639" cy="2370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51A665-5D6F-274D-B00C-039626AEEE5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850286" y="1995489"/>
            <a:ext cx="17240" cy="2192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A5BC8D-1DF6-2A4C-9916-23DBD38A88FA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293199" y="3608259"/>
            <a:ext cx="1413790" cy="90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DE6B7C-288E-D141-8EA4-B258984F1BD1}"/>
              </a:ext>
            </a:extLst>
          </p:cNvPr>
          <p:cNvCxnSpPr>
            <a:stCxn id="9" idx="6"/>
            <a:endCxn id="10" idx="1"/>
          </p:cNvCxnSpPr>
          <p:nvPr/>
        </p:nvCxnSpPr>
        <p:spPr>
          <a:xfrm>
            <a:off x="7310438" y="1566863"/>
            <a:ext cx="1396551" cy="1435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5F57D7-C3ED-3540-B26D-30598DE01F93}"/>
              </a:ext>
            </a:extLst>
          </p:cNvPr>
          <p:cNvSpPr txBox="1"/>
          <p:nvPr/>
        </p:nvSpPr>
        <p:spPr>
          <a:xfrm>
            <a:off x="2328863" y="2284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A5095-963F-984C-B954-6B2A2F945F3A}"/>
              </a:ext>
            </a:extLst>
          </p:cNvPr>
          <p:cNvSpPr txBox="1"/>
          <p:nvPr/>
        </p:nvSpPr>
        <p:spPr>
          <a:xfrm>
            <a:off x="2512127" y="3957638"/>
            <a:ext cx="17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1A468-29E3-CD45-B5F3-C9E24B62AEB3}"/>
              </a:ext>
            </a:extLst>
          </p:cNvPr>
          <p:cNvSpPr txBox="1"/>
          <p:nvPr/>
        </p:nvSpPr>
        <p:spPr>
          <a:xfrm>
            <a:off x="3468240" y="2880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A8D9D-96A8-3E4D-A1BB-0BC5CC03F488}"/>
              </a:ext>
            </a:extLst>
          </p:cNvPr>
          <p:cNvSpPr txBox="1"/>
          <p:nvPr/>
        </p:nvSpPr>
        <p:spPr>
          <a:xfrm>
            <a:off x="5369719" y="121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34C66-3E59-AE4A-AFA7-80D8D9792C71}"/>
              </a:ext>
            </a:extLst>
          </p:cNvPr>
          <p:cNvSpPr txBox="1"/>
          <p:nvPr/>
        </p:nvSpPr>
        <p:spPr>
          <a:xfrm>
            <a:off x="5520562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7F4C5D-8F89-324D-B388-6600B239C866}"/>
              </a:ext>
            </a:extLst>
          </p:cNvPr>
          <p:cNvSpPr txBox="1"/>
          <p:nvPr/>
        </p:nvSpPr>
        <p:spPr>
          <a:xfrm>
            <a:off x="5072063" y="4743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C3D528-4BDF-8044-8013-9E52E94F76D6}"/>
              </a:ext>
            </a:extLst>
          </p:cNvPr>
          <p:cNvSpPr txBox="1"/>
          <p:nvPr/>
        </p:nvSpPr>
        <p:spPr>
          <a:xfrm>
            <a:off x="6867525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62A660-BB6F-8A40-9E2D-A0E22D528C3C}"/>
              </a:ext>
            </a:extLst>
          </p:cNvPr>
          <p:cNvSpPr txBox="1"/>
          <p:nvPr/>
        </p:nvSpPr>
        <p:spPr>
          <a:xfrm>
            <a:off x="8153400" y="194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A2EA5D-F7F9-6B49-A1DF-B3FBF39A25E9}"/>
              </a:ext>
            </a:extLst>
          </p:cNvPr>
          <p:cNvSpPr txBox="1"/>
          <p:nvPr/>
        </p:nvSpPr>
        <p:spPr>
          <a:xfrm>
            <a:off x="8304243" y="4060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E90C98-2650-4C46-9519-C5E8AC543889}"/>
              </a:ext>
            </a:extLst>
          </p:cNvPr>
          <p:cNvSpPr txBox="1"/>
          <p:nvPr/>
        </p:nvSpPr>
        <p:spPr>
          <a:xfrm>
            <a:off x="6646952" y="73812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000" dirty="0"/>
              <a:t>♾</a:t>
            </a:r>
            <a:endParaRPr lang="en-P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232727-8F7E-4B44-986E-2FAAD50D03D1}"/>
              </a:ext>
            </a:extLst>
          </p:cNvPr>
          <p:cNvSpPr txBox="1"/>
          <p:nvPr/>
        </p:nvSpPr>
        <p:spPr>
          <a:xfrm>
            <a:off x="9600918" y="310512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000" dirty="0"/>
              <a:t>♾</a:t>
            </a:r>
            <a:endParaRPr lang="en-PK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912FBC-6CD6-1149-AF07-3B1D6146723A}"/>
              </a:ext>
            </a:extLst>
          </p:cNvPr>
          <p:cNvSpPr txBox="1"/>
          <p:nvPr/>
        </p:nvSpPr>
        <p:spPr>
          <a:xfrm>
            <a:off x="7151983" y="48832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000" dirty="0"/>
              <a:t>♾</a:t>
            </a:r>
            <a:endParaRPr lang="en-P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FE0C3-3CA6-4043-8FED-3912407385D0}"/>
              </a:ext>
            </a:extLst>
          </p:cNvPr>
          <p:cNvSpPr txBox="1"/>
          <p:nvPr/>
        </p:nvSpPr>
        <p:spPr>
          <a:xfrm>
            <a:off x="3434064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24807-A3E3-9042-8B7F-CD5BEACE353C}"/>
              </a:ext>
            </a:extLst>
          </p:cNvPr>
          <p:cNvSpPr txBox="1"/>
          <p:nvPr/>
        </p:nvSpPr>
        <p:spPr>
          <a:xfrm>
            <a:off x="3871912" y="5112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167A06-70E1-B243-9826-1BB8D390D9CB}"/>
                  </a:ext>
                </a:extLst>
              </p14:cNvPr>
              <p14:cNvContentPartPr/>
              <p14:nvPr/>
            </p14:nvContentPartPr>
            <p14:xfrm>
              <a:off x="3760177" y="5259477"/>
              <a:ext cx="405360" cy="142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167A06-70E1-B243-9826-1BB8D390D9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1537" y="5250477"/>
                <a:ext cx="4230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831ACD8-3C0E-CC4E-9B0A-1A744071655E}"/>
                  </a:ext>
                </a:extLst>
              </p14:cNvPr>
              <p14:cNvContentPartPr/>
              <p14:nvPr/>
            </p14:nvContentPartPr>
            <p14:xfrm>
              <a:off x="6839257" y="719517"/>
              <a:ext cx="112320" cy="290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831ACD8-3C0E-CC4E-9B0A-1A74407165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0617" y="710877"/>
                <a:ext cx="129960" cy="3081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26DE2AB-EC4D-A545-A02A-3EB8015AC51E}"/>
              </a:ext>
            </a:extLst>
          </p:cNvPr>
          <p:cNvSpPr txBox="1"/>
          <p:nvPr/>
        </p:nvSpPr>
        <p:spPr>
          <a:xfrm>
            <a:off x="7293199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838643-3D28-3E46-B501-8DEC03A5B4F3}"/>
              </a:ext>
            </a:extLst>
          </p:cNvPr>
          <p:cNvSpPr txBox="1"/>
          <p:nvPr/>
        </p:nvSpPr>
        <p:spPr>
          <a:xfrm>
            <a:off x="4162426" y="548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D54EFF-4774-F04E-9799-69BDE8AB744E}"/>
              </a:ext>
            </a:extLst>
          </p:cNvPr>
          <p:cNvSpPr txBox="1"/>
          <p:nvPr/>
        </p:nvSpPr>
        <p:spPr>
          <a:xfrm>
            <a:off x="7310438" y="5259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8C77BB0-BDE7-CF44-9C0E-0A57C0C669AE}"/>
                  </a:ext>
                </a:extLst>
              </p14:cNvPr>
              <p14:cNvContentPartPr/>
              <p14:nvPr/>
            </p14:nvContentPartPr>
            <p14:xfrm>
              <a:off x="7291417" y="4951677"/>
              <a:ext cx="173880" cy="248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8C77BB0-BDE7-CF44-9C0E-0A57C0C669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2417" y="4942677"/>
                <a:ext cx="191520" cy="2664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4900127-E97E-384B-983F-29BD509EE65D}"/>
              </a:ext>
            </a:extLst>
          </p:cNvPr>
          <p:cNvSpPr txBox="1"/>
          <p:nvPr/>
        </p:nvSpPr>
        <p:spPr>
          <a:xfrm>
            <a:off x="7593129" y="548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C11134-5F7A-1842-8FC8-3C69484AE6EE}"/>
                  </a:ext>
                </a:extLst>
              </p14:cNvPr>
              <p14:cNvContentPartPr/>
              <p14:nvPr/>
            </p14:nvContentPartPr>
            <p14:xfrm>
              <a:off x="7204297" y="5368557"/>
              <a:ext cx="409320" cy="24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C11134-5F7A-1842-8FC8-3C69484AE6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95297" y="5359917"/>
                <a:ext cx="4269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0DDFAE-4A08-354F-BEA2-A02650106629}"/>
                  </a:ext>
                </a:extLst>
              </p14:cNvPr>
              <p14:cNvContentPartPr/>
              <p14:nvPr/>
            </p14:nvContentPartPr>
            <p14:xfrm>
              <a:off x="9778297" y="3195237"/>
              <a:ext cx="164160" cy="275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0DDFAE-4A08-354F-BEA2-A026501066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69297" y="3186237"/>
                <a:ext cx="181800" cy="2926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6B15DE9-009E-5B43-8594-C49A119F4525}"/>
              </a:ext>
            </a:extLst>
          </p:cNvPr>
          <p:cNvSpPr txBox="1"/>
          <p:nvPr/>
        </p:nvSpPr>
        <p:spPr>
          <a:xfrm>
            <a:off x="9778297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72D00D-4B84-9947-A98A-ED00EA2A9A28}"/>
              </a:ext>
            </a:extLst>
          </p:cNvPr>
          <p:cNvSpPr txBox="1"/>
          <p:nvPr/>
        </p:nvSpPr>
        <p:spPr>
          <a:xfrm>
            <a:off x="7612124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BD561C6-88CB-664A-AEF4-213109073272}"/>
                  </a:ext>
                </a:extLst>
              </p14:cNvPr>
              <p14:cNvContentPartPr/>
              <p14:nvPr/>
            </p14:nvContentPartPr>
            <p14:xfrm>
              <a:off x="11319097" y="2543637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BD561C6-88CB-664A-AEF4-2131090732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10097" y="25349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73FA279-5047-4B42-B066-BDCAE04435B4}"/>
                  </a:ext>
                </a:extLst>
              </p14:cNvPr>
              <p14:cNvContentPartPr/>
              <p14:nvPr/>
            </p14:nvContentPartPr>
            <p14:xfrm>
              <a:off x="7280257" y="815997"/>
              <a:ext cx="237960" cy="1634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73FA279-5047-4B42-B066-BDCAE04435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71257" y="807357"/>
                <a:ext cx="2556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F059363-5525-604C-86F4-4004C45714B9}"/>
                  </a:ext>
                </a:extLst>
              </p14:cNvPr>
              <p14:cNvContentPartPr/>
              <p14:nvPr/>
            </p14:nvContentPartPr>
            <p14:xfrm>
              <a:off x="9884137" y="3801117"/>
              <a:ext cx="292320" cy="230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F059363-5525-604C-86F4-4004C45714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75137" y="3792117"/>
                <a:ext cx="309960" cy="2484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B3667AC-24D3-CF49-B629-F2E9A3B9FCFA}"/>
              </a:ext>
            </a:extLst>
          </p:cNvPr>
          <p:cNvSpPr txBox="1"/>
          <p:nvPr/>
        </p:nvSpPr>
        <p:spPr>
          <a:xfrm>
            <a:off x="10408596" y="3957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6629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1D088E-C370-FD4D-B046-C6173E88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Time Complexity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034E-4422-AA49-A2A0-4211771D2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Complexity of Dijkstra's Algorithm is O ( V 2 ) but with </a:t>
            </a:r>
            <a:r>
              <a:rPr lang="en-GB" b="1" dirty="0"/>
              <a:t>min</a:t>
            </a:r>
            <a:r>
              <a:rPr lang="en-GB" dirty="0"/>
              <a:t>-priority queue it drops down to O ( V + E l o g V ) .</a:t>
            </a:r>
            <a:endParaRPr lang="en-P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DB5671-6FAB-5A49-AE31-0D22799F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602801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B2ED-52BB-B449-971F-6BC43901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Dijkstra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0DF15-087E-6543-80B0-F1EE9D46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A593AB-4779-5541-8107-FFD1D404A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29194"/>
              </p:ext>
            </p:extLst>
          </p:nvPr>
        </p:nvGraphicFramePr>
        <p:xfrm>
          <a:off x="2031999" y="2665198"/>
          <a:ext cx="6966858" cy="2494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3736022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600514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089107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95898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026117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5088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PK" dirty="0"/>
                        <a:t>elected 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45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/>
                        <a:t>♾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800" dirty="0"/>
                        <a:t>♾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800" dirty="0"/>
                        <a:t>♾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9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1800" dirty="0"/>
                        <a:t>♾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1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1800" dirty="0"/>
                        <a:t>♾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9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15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22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65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D866B-9E5C-5747-AF8A-D8240933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7FD976-2C69-2049-8285-ED99D49A2940}"/>
              </a:ext>
            </a:extLst>
          </p:cNvPr>
          <p:cNvSpPr/>
          <p:nvPr/>
        </p:nvSpPr>
        <p:spPr>
          <a:xfrm>
            <a:off x="8310229" y="2387009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71A0398-7175-3A45-8D5F-3EFA932772C4}"/>
              </a:ext>
            </a:extLst>
          </p:cNvPr>
          <p:cNvSpPr/>
          <p:nvPr/>
        </p:nvSpPr>
        <p:spPr>
          <a:xfrm>
            <a:off x="7189381" y="342604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21242D7-5B2B-9842-B875-7B3365407E86}"/>
              </a:ext>
            </a:extLst>
          </p:cNvPr>
          <p:cNvSpPr/>
          <p:nvPr/>
        </p:nvSpPr>
        <p:spPr>
          <a:xfrm>
            <a:off x="5531588" y="2387009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B2B64D-8B9F-AB45-A2C1-133EC56BF65A}"/>
              </a:ext>
            </a:extLst>
          </p:cNvPr>
          <p:cNvSpPr/>
          <p:nvPr/>
        </p:nvSpPr>
        <p:spPr>
          <a:xfrm>
            <a:off x="2985977" y="4483247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D7CD821-BF54-D440-A69E-A27B6CB2F13B}"/>
              </a:ext>
            </a:extLst>
          </p:cNvPr>
          <p:cNvSpPr/>
          <p:nvPr/>
        </p:nvSpPr>
        <p:spPr>
          <a:xfrm>
            <a:off x="1735765" y="2095500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EE11B22-E901-8F44-983A-AFF192595736}"/>
              </a:ext>
            </a:extLst>
          </p:cNvPr>
          <p:cNvSpPr/>
          <p:nvPr/>
        </p:nvSpPr>
        <p:spPr>
          <a:xfrm>
            <a:off x="4191000" y="952500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C78451F-D6EB-704F-A059-9CBCC44D09C4}"/>
              </a:ext>
            </a:extLst>
          </p:cNvPr>
          <p:cNvSpPr/>
          <p:nvPr/>
        </p:nvSpPr>
        <p:spPr>
          <a:xfrm>
            <a:off x="5319823" y="5004242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A453E8E-3D00-624A-9958-035C38BF20E2}"/>
              </a:ext>
            </a:extLst>
          </p:cNvPr>
          <p:cNvSpPr/>
          <p:nvPr/>
        </p:nvSpPr>
        <p:spPr>
          <a:xfrm>
            <a:off x="8641611" y="4720856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58561C-BD4B-754B-A245-CB8D29BB8834}"/>
              </a:ext>
            </a:extLst>
          </p:cNvPr>
          <p:cNvCxnSpPr>
            <a:cxnSpLocks/>
            <a:stCxn id="10" idx="4"/>
            <a:endCxn id="57" idx="0"/>
          </p:cNvCxnSpPr>
          <p:nvPr/>
        </p:nvCxnSpPr>
        <p:spPr>
          <a:xfrm>
            <a:off x="8874641" y="3429000"/>
            <a:ext cx="331382" cy="129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2FD734-95C1-794C-A697-9F4EF61BA1AA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 flipV="1">
            <a:off x="6448646" y="5241852"/>
            <a:ext cx="2192965" cy="283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845C2A-2B15-7940-895F-18BFF6F2C1C4}"/>
              </a:ext>
            </a:extLst>
          </p:cNvPr>
          <p:cNvCxnSpPr>
            <a:stCxn id="56" idx="0"/>
            <a:endCxn id="52" idx="4"/>
          </p:cNvCxnSpPr>
          <p:nvPr/>
        </p:nvCxnSpPr>
        <p:spPr>
          <a:xfrm flipV="1">
            <a:off x="5884235" y="3429000"/>
            <a:ext cx="211765" cy="1575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F2278F-D32F-4049-AC8F-4A929E49F7FB}"/>
              </a:ext>
            </a:extLst>
          </p:cNvPr>
          <p:cNvCxnSpPr>
            <a:stCxn id="52" idx="6"/>
            <a:endCxn id="10" idx="2"/>
          </p:cNvCxnSpPr>
          <p:nvPr/>
        </p:nvCxnSpPr>
        <p:spPr>
          <a:xfrm>
            <a:off x="6660411" y="2908005"/>
            <a:ext cx="164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187278-0E5B-B746-BE61-6A401A4BAD70}"/>
              </a:ext>
            </a:extLst>
          </p:cNvPr>
          <p:cNvCxnSpPr>
            <a:stCxn id="10" idx="0"/>
            <a:endCxn id="51" idx="5"/>
          </p:cNvCxnSpPr>
          <p:nvPr/>
        </p:nvCxnSpPr>
        <p:spPr>
          <a:xfrm flipH="1" flipV="1">
            <a:off x="8152892" y="1231999"/>
            <a:ext cx="721749" cy="115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06EA9A-36B9-EF44-81D1-726B0B182FF1}"/>
              </a:ext>
            </a:extLst>
          </p:cNvPr>
          <p:cNvCxnSpPr>
            <a:stCxn id="52" idx="7"/>
            <a:endCxn id="51" idx="3"/>
          </p:cNvCxnSpPr>
          <p:nvPr/>
        </p:nvCxnSpPr>
        <p:spPr>
          <a:xfrm flipV="1">
            <a:off x="6495099" y="1231999"/>
            <a:ext cx="859594" cy="1307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7B4632-CC56-C842-8FA4-ED4DEA4FE41F}"/>
              </a:ext>
            </a:extLst>
          </p:cNvPr>
          <p:cNvCxnSpPr>
            <a:stCxn id="52" idx="1"/>
            <a:endCxn id="55" idx="5"/>
          </p:cNvCxnSpPr>
          <p:nvPr/>
        </p:nvCxnSpPr>
        <p:spPr>
          <a:xfrm flipH="1" flipV="1">
            <a:off x="5154511" y="1841895"/>
            <a:ext cx="542389" cy="69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48F954-F91D-B248-9133-D06ADF0E2F89}"/>
              </a:ext>
            </a:extLst>
          </p:cNvPr>
          <p:cNvCxnSpPr>
            <a:stCxn id="55" idx="7"/>
            <a:endCxn id="51" idx="2"/>
          </p:cNvCxnSpPr>
          <p:nvPr/>
        </p:nvCxnSpPr>
        <p:spPr>
          <a:xfrm flipV="1">
            <a:off x="5154511" y="863600"/>
            <a:ext cx="2034870" cy="241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7EA9DE-57C6-C840-BEB9-F39AD65576DD}"/>
              </a:ext>
            </a:extLst>
          </p:cNvPr>
          <p:cNvCxnSpPr>
            <a:cxnSpLocks/>
            <a:stCxn id="54" idx="7"/>
            <a:endCxn id="55" idx="2"/>
          </p:cNvCxnSpPr>
          <p:nvPr/>
        </p:nvCxnSpPr>
        <p:spPr>
          <a:xfrm flipV="1">
            <a:off x="2699276" y="1473496"/>
            <a:ext cx="1491724" cy="77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9F23E6-FDA3-B444-9E7B-581A7BA6A6E4}"/>
              </a:ext>
            </a:extLst>
          </p:cNvPr>
          <p:cNvCxnSpPr>
            <a:stCxn id="54" idx="4"/>
            <a:endCxn id="53" idx="1"/>
          </p:cNvCxnSpPr>
          <p:nvPr/>
        </p:nvCxnSpPr>
        <p:spPr>
          <a:xfrm>
            <a:off x="2300177" y="3137491"/>
            <a:ext cx="851112" cy="149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BA4C3F-8075-A44C-B8E4-206A77D17E28}"/>
              </a:ext>
            </a:extLst>
          </p:cNvPr>
          <p:cNvCxnSpPr>
            <a:stCxn id="53" idx="5"/>
            <a:endCxn id="56" idx="2"/>
          </p:cNvCxnSpPr>
          <p:nvPr/>
        </p:nvCxnSpPr>
        <p:spPr>
          <a:xfrm>
            <a:off x="3949488" y="5372642"/>
            <a:ext cx="1370335" cy="15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D93408-0466-A646-98F4-F33C702F5E44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6495099" y="3276404"/>
            <a:ext cx="2311824" cy="159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82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00BF-2163-AC4D-A152-ABAB0372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BDA92-BDD7-9844-AED4-3D483651E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A minimum spanning tree is then a spanning tree with weight less than or equal to the weight of every other spanning tree. </a:t>
            </a:r>
            <a:endParaRPr lang="en-GB" dirty="0"/>
          </a:p>
          <a:p>
            <a:r>
              <a:rPr lang="en-GB" dirty="0"/>
              <a:t>In order to find a spanning tree, we must make sure that every node (vertex) is some how connected to the rest of the nodes by arcs (edges) </a:t>
            </a:r>
          </a:p>
          <a:p>
            <a:r>
              <a:rPr lang="en-GB" dirty="0"/>
              <a:t>Use the fewest number of edges possible.</a:t>
            </a:r>
          </a:p>
          <a:p>
            <a:r>
              <a:rPr lang="en-GB" dirty="0"/>
              <a:t>If a loop can be found, then one of the edges is not necessary </a:t>
            </a:r>
          </a:p>
          <a:p>
            <a:pPr marL="0" indent="0">
              <a:buNone/>
            </a:pPr>
            <a:endParaRPr lang="en-GB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EE639-AC1D-B648-A39E-6069FA0C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7779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0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72F1F5C-0186-7349-A04A-7B6B856D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MST by Prim’s Algorithm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A57B3-C9DF-8345-8DBC-9450A5FB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5640" y="6223702"/>
            <a:ext cx="5760720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61681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E5D2-0E17-4645-9C0F-BB383AFA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PSEUDO-CODE FOR PRIM'S ALGORITHM </a:t>
            </a:r>
            <a:br>
              <a:rPr lang="en-GB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757F-FB3C-484D-85B6-3BB5D2BD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Designate one node as the start node. ( Select a minimum cost edge)</a:t>
            </a:r>
            <a:br>
              <a:rPr lang="en-GB" sz="1600" dirty="0"/>
            </a:br>
            <a:r>
              <a:rPr lang="en-GB" sz="1600" dirty="0"/>
              <a:t>Add the start node to the priority queue of open nodes. WHILE (there are still nodes to be added to the closed list)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Remove a node from priority queue of open nodes, designate it as current node.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IF (the current node is not already in the closed list)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IF the node is not the first node removed from the priority queue, add the minimal edge connecting it with a closed node to the minimal spanning tree.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Add the current node to the closed list. FOR each successor of current node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IF (the successor is not already in the closed list OR the successor is now connected to a closed node by an edge of lesser weight than before)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Add that successor to the priority queue of open nodes;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}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} </a:t>
            </a:r>
          </a:p>
          <a:p>
            <a:pPr>
              <a:lnSpc>
                <a:spcPct val="120000"/>
              </a:lnSpc>
            </a:pPr>
            <a:endParaRPr lang="en-PK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D438A-3CD8-1B4A-8137-91ACD281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73347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D866B-9E5C-5747-AF8A-D8240933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7FD976-2C69-2049-8285-ED99D49A2940}"/>
              </a:ext>
            </a:extLst>
          </p:cNvPr>
          <p:cNvSpPr/>
          <p:nvPr/>
        </p:nvSpPr>
        <p:spPr>
          <a:xfrm>
            <a:off x="8172501" y="1982193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71A0398-7175-3A45-8D5F-3EFA932772C4}"/>
              </a:ext>
            </a:extLst>
          </p:cNvPr>
          <p:cNvSpPr/>
          <p:nvPr/>
        </p:nvSpPr>
        <p:spPr>
          <a:xfrm>
            <a:off x="7189381" y="342604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21242D7-5B2B-9842-B875-7B3365407E86}"/>
              </a:ext>
            </a:extLst>
          </p:cNvPr>
          <p:cNvSpPr/>
          <p:nvPr/>
        </p:nvSpPr>
        <p:spPr>
          <a:xfrm>
            <a:off x="6912743" y="3408460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f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B2B64D-8B9F-AB45-A2C1-133EC56BF65A}"/>
              </a:ext>
            </a:extLst>
          </p:cNvPr>
          <p:cNvSpPr/>
          <p:nvPr/>
        </p:nvSpPr>
        <p:spPr>
          <a:xfrm>
            <a:off x="2288410" y="5359762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i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D7CD821-BF54-D440-A69E-A27B6CB2F13B}"/>
              </a:ext>
            </a:extLst>
          </p:cNvPr>
          <p:cNvSpPr/>
          <p:nvPr/>
        </p:nvSpPr>
        <p:spPr>
          <a:xfrm>
            <a:off x="773910" y="1384595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EE11B22-E901-8F44-983A-AFF192595736}"/>
              </a:ext>
            </a:extLst>
          </p:cNvPr>
          <p:cNvSpPr/>
          <p:nvPr/>
        </p:nvSpPr>
        <p:spPr>
          <a:xfrm>
            <a:off x="2909777" y="524889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A453E8E-3D00-624A-9958-035C38BF20E2}"/>
              </a:ext>
            </a:extLst>
          </p:cNvPr>
          <p:cNvSpPr/>
          <p:nvPr/>
        </p:nvSpPr>
        <p:spPr>
          <a:xfrm>
            <a:off x="8641611" y="4720856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g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348AE26-1396-2547-BDE7-8AC7202DD326}"/>
              </a:ext>
            </a:extLst>
          </p:cNvPr>
          <p:cNvSpPr/>
          <p:nvPr/>
        </p:nvSpPr>
        <p:spPr>
          <a:xfrm>
            <a:off x="2288410" y="3168502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j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D323C3C-4308-D140-BD78-514E582AC083}"/>
              </a:ext>
            </a:extLst>
          </p:cNvPr>
          <p:cNvSpPr/>
          <p:nvPr/>
        </p:nvSpPr>
        <p:spPr>
          <a:xfrm>
            <a:off x="4723711" y="5101434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h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1D33127-F7A3-5D45-A713-2BE9C84ECA0F}"/>
              </a:ext>
            </a:extLst>
          </p:cNvPr>
          <p:cNvSpPr/>
          <p:nvPr/>
        </p:nvSpPr>
        <p:spPr>
          <a:xfrm>
            <a:off x="5783920" y="1740411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06A54E-D9B4-0F43-85B0-C545D9754E7C}"/>
              </a:ext>
            </a:extLst>
          </p:cNvPr>
          <p:cNvCxnSpPr>
            <a:stCxn id="49" idx="1"/>
            <a:endCxn id="54" idx="5"/>
          </p:cNvCxnSpPr>
          <p:nvPr/>
        </p:nvCxnSpPr>
        <p:spPr>
          <a:xfrm flipH="1" flipV="1">
            <a:off x="1737421" y="2273990"/>
            <a:ext cx="716301" cy="10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65EBF4-FD59-F74A-A0E2-9310B8847086}"/>
              </a:ext>
            </a:extLst>
          </p:cNvPr>
          <p:cNvCxnSpPr>
            <a:cxnSpLocks/>
            <a:stCxn id="54" idx="7"/>
            <a:endCxn id="55" idx="2"/>
          </p:cNvCxnSpPr>
          <p:nvPr/>
        </p:nvCxnSpPr>
        <p:spPr>
          <a:xfrm flipV="1">
            <a:off x="1737421" y="1045885"/>
            <a:ext cx="1172356" cy="49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E736D3D-929B-6A41-84DB-3583DCA45DF6}"/>
              </a:ext>
            </a:extLst>
          </p:cNvPr>
          <p:cNvCxnSpPr>
            <a:stCxn id="49" idx="7"/>
            <a:endCxn id="55" idx="4"/>
          </p:cNvCxnSpPr>
          <p:nvPr/>
        </p:nvCxnSpPr>
        <p:spPr>
          <a:xfrm flipV="1">
            <a:off x="3251921" y="1566880"/>
            <a:ext cx="222268" cy="175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2293DF-4185-5C4B-BFFB-4CE729FB3D89}"/>
              </a:ext>
            </a:extLst>
          </p:cNvPr>
          <p:cNvCxnSpPr>
            <a:cxnSpLocks/>
            <a:stCxn id="55" idx="7"/>
            <a:endCxn id="51" idx="1"/>
          </p:cNvCxnSpPr>
          <p:nvPr/>
        </p:nvCxnSpPr>
        <p:spPr>
          <a:xfrm flipV="1">
            <a:off x="3873288" y="495200"/>
            <a:ext cx="3481405" cy="182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BE30DBD-3C00-EE49-90C4-9195257CC269}"/>
              </a:ext>
            </a:extLst>
          </p:cNvPr>
          <p:cNvCxnSpPr>
            <a:stCxn id="50" idx="0"/>
            <a:endCxn id="55" idx="5"/>
          </p:cNvCxnSpPr>
          <p:nvPr/>
        </p:nvCxnSpPr>
        <p:spPr>
          <a:xfrm flipH="1" flipV="1">
            <a:off x="3873288" y="1414284"/>
            <a:ext cx="1414835" cy="368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A19AD1-D5A8-9E4D-B141-ABBD6C73D1E4}"/>
              </a:ext>
            </a:extLst>
          </p:cNvPr>
          <p:cNvCxnSpPr>
            <a:stCxn id="53" idx="0"/>
            <a:endCxn id="49" idx="4"/>
          </p:cNvCxnSpPr>
          <p:nvPr/>
        </p:nvCxnSpPr>
        <p:spPr>
          <a:xfrm flipV="1">
            <a:off x="2852822" y="4210493"/>
            <a:ext cx="0" cy="114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D71C96A-BFF3-454A-9A5B-B03F036DFE25}"/>
              </a:ext>
            </a:extLst>
          </p:cNvPr>
          <p:cNvCxnSpPr>
            <a:stCxn id="49" idx="5"/>
            <a:endCxn id="50" idx="1"/>
          </p:cNvCxnSpPr>
          <p:nvPr/>
        </p:nvCxnSpPr>
        <p:spPr>
          <a:xfrm>
            <a:off x="3251921" y="4057897"/>
            <a:ext cx="1637102" cy="119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C37CD0-C08D-9F47-9CBC-B47B277E8792}"/>
              </a:ext>
            </a:extLst>
          </p:cNvPr>
          <p:cNvCxnSpPr>
            <a:cxnSpLocks/>
            <a:stCxn id="53" idx="6"/>
            <a:endCxn id="50" idx="2"/>
          </p:cNvCxnSpPr>
          <p:nvPr/>
        </p:nvCxnSpPr>
        <p:spPr>
          <a:xfrm flipV="1">
            <a:off x="3417233" y="5622430"/>
            <a:ext cx="1306478" cy="25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2423737-DAFC-3243-A6DE-CFA3524BF7A2}"/>
              </a:ext>
            </a:extLst>
          </p:cNvPr>
          <p:cNvCxnSpPr>
            <a:stCxn id="58" idx="7"/>
            <a:endCxn id="51" idx="3"/>
          </p:cNvCxnSpPr>
          <p:nvPr/>
        </p:nvCxnSpPr>
        <p:spPr>
          <a:xfrm flipV="1">
            <a:off x="6747431" y="1231999"/>
            <a:ext cx="607262" cy="66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FC1B403-A4F0-BD45-8E39-4B552564A16B}"/>
              </a:ext>
            </a:extLst>
          </p:cNvPr>
          <p:cNvCxnSpPr>
            <a:cxnSpLocks/>
            <a:stCxn id="58" idx="4"/>
            <a:endCxn id="52" idx="1"/>
          </p:cNvCxnSpPr>
          <p:nvPr/>
        </p:nvCxnSpPr>
        <p:spPr>
          <a:xfrm>
            <a:off x="6348332" y="2782402"/>
            <a:ext cx="729723" cy="778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E3DE169-4D68-C34B-B038-E4884425AB9F}"/>
              </a:ext>
            </a:extLst>
          </p:cNvPr>
          <p:cNvCxnSpPr>
            <a:stCxn id="52" idx="7"/>
            <a:endCxn id="10" idx="3"/>
          </p:cNvCxnSpPr>
          <p:nvPr/>
        </p:nvCxnSpPr>
        <p:spPr>
          <a:xfrm flipV="1">
            <a:off x="7876254" y="2871588"/>
            <a:ext cx="461559" cy="68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90DCDE8-00E6-A64A-89F6-DC4B9ECEADA4}"/>
              </a:ext>
            </a:extLst>
          </p:cNvPr>
          <p:cNvCxnSpPr>
            <a:stCxn id="10" idx="0"/>
            <a:endCxn id="51" idx="5"/>
          </p:cNvCxnSpPr>
          <p:nvPr/>
        </p:nvCxnSpPr>
        <p:spPr>
          <a:xfrm flipH="1" flipV="1">
            <a:off x="8152892" y="1231999"/>
            <a:ext cx="584021" cy="75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C4B28E-7EDF-4941-9C7C-B9330B2BF9C9}"/>
              </a:ext>
            </a:extLst>
          </p:cNvPr>
          <p:cNvCxnSpPr>
            <a:stCxn id="10" idx="5"/>
            <a:endCxn id="57" idx="0"/>
          </p:cNvCxnSpPr>
          <p:nvPr/>
        </p:nvCxnSpPr>
        <p:spPr>
          <a:xfrm>
            <a:off x="9136012" y="2871588"/>
            <a:ext cx="70011" cy="1849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554C20-1C34-844D-91B1-9EBB5B703D10}"/>
              </a:ext>
            </a:extLst>
          </p:cNvPr>
          <p:cNvCxnSpPr>
            <a:stCxn id="52" idx="5"/>
            <a:endCxn id="57" idx="2"/>
          </p:cNvCxnSpPr>
          <p:nvPr/>
        </p:nvCxnSpPr>
        <p:spPr>
          <a:xfrm>
            <a:off x="7876254" y="4297855"/>
            <a:ext cx="765357" cy="94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1D4F45F-760C-D14D-8CED-F78AF663F675}"/>
              </a:ext>
            </a:extLst>
          </p:cNvPr>
          <p:cNvCxnSpPr>
            <a:stCxn id="52" idx="3"/>
            <a:endCxn id="50" idx="6"/>
          </p:cNvCxnSpPr>
          <p:nvPr/>
        </p:nvCxnSpPr>
        <p:spPr>
          <a:xfrm flipH="1">
            <a:off x="5852534" y="4297855"/>
            <a:ext cx="1225521" cy="132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3D71B8A-671B-6446-902F-E039B412FC15}"/>
              </a:ext>
            </a:extLst>
          </p:cNvPr>
          <p:cNvCxnSpPr>
            <a:cxnSpLocks/>
            <a:endCxn id="57" idx="3"/>
          </p:cNvCxnSpPr>
          <p:nvPr/>
        </p:nvCxnSpPr>
        <p:spPr>
          <a:xfrm flipV="1">
            <a:off x="5864451" y="5610251"/>
            <a:ext cx="2942472" cy="14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1FC9D5B-0B03-4C4E-8E25-FF84BB338FD9}"/>
              </a:ext>
            </a:extLst>
          </p:cNvPr>
          <p:cNvSpPr txBox="1"/>
          <p:nvPr/>
        </p:nvSpPr>
        <p:spPr>
          <a:xfrm>
            <a:off x="1902733" y="772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AB0587-EEC2-3945-B9B5-DE13201B3327}"/>
              </a:ext>
            </a:extLst>
          </p:cNvPr>
          <p:cNvSpPr txBox="1"/>
          <p:nvPr/>
        </p:nvSpPr>
        <p:spPr>
          <a:xfrm>
            <a:off x="5473521" y="12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D22AE8-3B54-804A-9EEA-DDBB43773963}"/>
              </a:ext>
            </a:extLst>
          </p:cNvPr>
          <p:cNvSpPr txBox="1"/>
          <p:nvPr/>
        </p:nvSpPr>
        <p:spPr>
          <a:xfrm>
            <a:off x="6747431" y="1384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158C3E-4299-994B-99A7-C0D2DB716887}"/>
              </a:ext>
            </a:extLst>
          </p:cNvPr>
          <p:cNvSpPr txBox="1"/>
          <p:nvPr/>
        </p:nvSpPr>
        <p:spPr>
          <a:xfrm>
            <a:off x="8641611" y="1142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C2BD1C6-CA6E-224D-8D68-872493B292D0}"/>
              </a:ext>
            </a:extLst>
          </p:cNvPr>
          <p:cNvSpPr txBox="1"/>
          <p:nvPr/>
        </p:nvSpPr>
        <p:spPr>
          <a:xfrm>
            <a:off x="6320581" y="3226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080C19-3EE2-B247-A150-A7D8DF7CF6FB}"/>
              </a:ext>
            </a:extLst>
          </p:cNvPr>
          <p:cNvSpPr txBox="1"/>
          <p:nvPr/>
        </p:nvSpPr>
        <p:spPr>
          <a:xfrm>
            <a:off x="8190745" y="3203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04D4F37-8B09-1647-88EE-6C60131659D1}"/>
              </a:ext>
            </a:extLst>
          </p:cNvPr>
          <p:cNvSpPr txBox="1"/>
          <p:nvPr/>
        </p:nvSpPr>
        <p:spPr>
          <a:xfrm>
            <a:off x="9206022" y="3595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BD5149E-A01E-B445-A341-FFD780C61E52}"/>
              </a:ext>
            </a:extLst>
          </p:cNvPr>
          <p:cNvSpPr txBox="1"/>
          <p:nvPr/>
        </p:nvSpPr>
        <p:spPr>
          <a:xfrm>
            <a:off x="8258932" y="4297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62AEA8B-30AF-CB4E-B48E-76FC7990E392}"/>
              </a:ext>
            </a:extLst>
          </p:cNvPr>
          <p:cNvSpPr txBox="1"/>
          <p:nvPr/>
        </p:nvSpPr>
        <p:spPr>
          <a:xfrm>
            <a:off x="6443469" y="4940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ECE058E-F464-AF4A-A3DF-02D8D12157B4}"/>
              </a:ext>
            </a:extLst>
          </p:cNvPr>
          <p:cNvSpPr txBox="1"/>
          <p:nvPr/>
        </p:nvSpPr>
        <p:spPr>
          <a:xfrm>
            <a:off x="7354693" y="5780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047E457-9C28-6640-B809-B1CE38C451CB}"/>
              </a:ext>
            </a:extLst>
          </p:cNvPr>
          <p:cNvSpPr txBox="1"/>
          <p:nvPr/>
        </p:nvSpPr>
        <p:spPr>
          <a:xfrm>
            <a:off x="4038600" y="577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709BB8-E1D2-8849-B02F-BF1FD47A493F}"/>
              </a:ext>
            </a:extLst>
          </p:cNvPr>
          <p:cNvSpPr txBox="1"/>
          <p:nvPr/>
        </p:nvSpPr>
        <p:spPr>
          <a:xfrm>
            <a:off x="3873288" y="4210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2EA9401-CE30-1A47-8696-DE59B65DEEE5}"/>
              </a:ext>
            </a:extLst>
          </p:cNvPr>
          <p:cNvSpPr txBox="1"/>
          <p:nvPr/>
        </p:nvSpPr>
        <p:spPr>
          <a:xfrm>
            <a:off x="2610678" y="4785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866D872-119D-904B-AA4F-D9CF2EB4B894}"/>
              </a:ext>
            </a:extLst>
          </p:cNvPr>
          <p:cNvSpPr txBox="1"/>
          <p:nvPr/>
        </p:nvSpPr>
        <p:spPr>
          <a:xfrm>
            <a:off x="1793885" y="2782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60A62E6-D90F-9645-BBEA-C172B692F32C}"/>
              </a:ext>
            </a:extLst>
          </p:cNvPr>
          <p:cNvSpPr txBox="1"/>
          <p:nvPr/>
        </p:nvSpPr>
        <p:spPr>
          <a:xfrm>
            <a:off x="3104316" y="2014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A708A9-BDD5-5A4D-81BE-EF68441ADF1B}"/>
              </a:ext>
            </a:extLst>
          </p:cNvPr>
          <p:cNvSpPr txBox="1"/>
          <p:nvPr/>
        </p:nvSpPr>
        <p:spPr>
          <a:xfrm>
            <a:off x="4723711" y="3024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7FA81AA-3438-B143-95CB-0DD591244723}"/>
                  </a:ext>
                </a:extLst>
              </p14:cNvPr>
              <p14:cNvContentPartPr/>
              <p14:nvPr/>
            </p14:nvContentPartPr>
            <p14:xfrm>
              <a:off x="1706615" y="2497771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7FA81AA-3438-B143-95CB-0DD591244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2975" y="2389771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872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5D77-3020-D64D-B98E-7FD2B0A3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Prim’s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A56AA-F9AD-1748-A6B4-69DB6D66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pic>
        <p:nvPicPr>
          <p:cNvPr id="4097" name="Picture 1" descr="page50image50444512">
            <a:extLst>
              <a:ext uri="{FF2B5EF4-FFF2-40B4-BE49-F238E27FC236}">
                <a16:creationId xmlns:a16="http://schemas.microsoft.com/office/drawing/2014/main" id="{CA2C92E4-DE0D-504F-8E6E-80FEDD96E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759" y="261180"/>
            <a:ext cx="7573241" cy="623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85A957-0EA8-4443-9207-89E561C735FC}"/>
              </a:ext>
            </a:extLst>
          </p:cNvPr>
          <p:cNvSpPr/>
          <p:nvPr/>
        </p:nvSpPr>
        <p:spPr>
          <a:xfrm>
            <a:off x="579715" y="1794633"/>
            <a:ext cx="3121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MT"/>
              </a:rPr>
              <a:t>Complexity Analysis is O(n2)</a:t>
            </a:r>
            <a:endParaRPr lang="en-GB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EDB9D-F7D3-774D-AC06-268C3CF0AEF6}"/>
              </a:ext>
            </a:extLst>
          </p:cNvPr>
          <p:cNvSpPr/>
          <p:nvPr/>
        </p:nvSpPr>
        <p:spPr>
          <a:xfrm>
            <a:off x="424070" y="2915361"/>
            <a:ext cx="38696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Roboto"/>
              </a:rPr>
              <a:t>If the input </a:t>
            </a:r>
            <a:r>
              <a:rPr lang="en-GB" dirty="0">
                <a:solidFill>
                  <a:srgbClr val="EC4E20"/>
                </a:solidFill>
                <a:latin typeface="Roboto"/>
                <a:hlinkClick r:id="rId3"/>
              </a:rPr>
              <a:t>graph is represented using adjacency list</a:t>
            </a:r>
            <a:r>
              <a:rPr lang="en-GB" dirty="0">
                <a:latin typeface="Roboto"/>
              </a:rPr>
              <a:t>,</a:t>
            </a:r>
          </a:p>
          <a:p>
            <a:r>
              <a:rPr lang="en-GB" dirty="0">
                <a:latin typeface="Roboto"/>
              </a:rPr>
              <a:t> then the time complexity of Prim’s algorithm can be reduced to O(E log V) with the help of binary heap.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7755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9BEE23-347D-1A4E-AD78-64447E1A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MST by Kruskal’s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280C7-BA64-7E46-B570-24E04DD0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5640" y="6223702"/>
            <a:ext cx="5760720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91445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1518</Words>
  <Application>Microsoft Macintosh PowerPoint</Application>
  <PresentationFormat>Widescreen</PresentationFormat>
  <Paragraphs>404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ArialMT</vt:lpstr>
      <vt:lpstr>Arimo</vt:lpstr>
      <vt:lpstr>Calibri</vt:lpstr>
      <vt:lpstr>Calibri Light</vt:lpstr>
      <vt:lpstr>Roboto</vt:lpstr>
      <vt:lpstr>Office Theme</vt:lpstr>
      <vt:lpstr>Design and Analysis of Algorithms</vt:lpstr>
      <vt:lpstr>Spanning Tree </vt:lpstr>
      <vt:lpstr>PowerPoint Presentation</vt:lpstr>
      <vt:lpstr>Minimum Spanning Tree</vt:lpstr>
      <vt:lpstr>MST by Prim’s Algorithm</vt:lpstr>
      <vt:lpstr>PSEUDO-CODE FOR PRIM'S ALGORITHM  </vt:lpstr>
      <vt:lpstr>PowerPoint Presentation</vt:lpstr>
      <vt:lpstr>Prim’s Algorithm</vt:lpstr>
      <vt:lpstr>MST by Kruskal’s Algorithm</vt:lpstr>
      <vt:lpstr>Kruskal’s Algorithm</vt:lpstr>
      <vt:lpstr>PowerPoint Presentation</vt:lpstr>
      <vt:lpstr>Sort edges by increasing edge weight  </vt:lpstr>
      <vt:lpstr>PowerPoint Presentation</vt:lpstr>
      <vt:lpstr>Time Complexity</vt:lpstr>
      <vt:lpstr>Dijkstra Algorithm</vt:lpstr>
      <vt:lpstr>Single-Source Shortest Path Problem  </vt:lpstr>
      <vt:lpstr>Dijkstra's algorithm  </vt:lpstr>
      <vt:lpstr>What is Edge Relaxation?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</vt:lpstr>
      <vt:lpstr>Dijkstra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Naheed Azeem</dc:creator>
  <cp:lastModifiedBy>Naheed Azeem</cp:lastModifiedBy>
  <cp:revision>10</cp:revision>
  <dcterms:created xsi:type="dcterms:W3CDTF">2020-08-06T04:01:00Z</dcterms:created>
  <dcterms:modified xsi:type="dcterms:W3CDTF">2020-08-12T18:14:08Z</dcterms:modified>
</cp:coreProperties>
</file>