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notesSlides/notesSlide1.xml" ContentType="application/vnd.openxmlformats-officedocument.presentationml.notesSlide+xml"/>
  <Override PartName="/ppt/ink/ink179.xml" ContentType="application/inkml+xml"/>
  <Override PartName="/ppt/ink/ink18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4"/>
  </p:notesMasterIdLst>
  <p:handoutMasterIdLst>
    <p:handoutMasterId r:id="rId65"/>
  </p:handoutMasterIdLst>
  <p:sldIdLst>
    <p:sldId id="256" r:id="rId2"/>
    <p:sldId id="259" r:id="rId3"/>
    <p:sldId id="260" r:id="rId4"/>
    <p:sldId id="290" r:id="rId5"/>
    <p:sldId id="257" r:id="rId6"/>
    <p:sldId id="261" r:id="rId7"/>
    <p:sldId id="266" r:id="rId8"/>
    <p:sldId id="262" r:id="rId9"/>
    <p:sldId id="263" r:id="rId10"/>
    <p:sldId id="265" r:id="rId11"/>
    <p:sldId id="269" r:id="rId12"/>
    <p:sldId id="267" r:id="rId13"/>
    <p:sldId id="270" r:id="rId14"/>
    <p:sldId id="271" r:id="rId15"/>
    <p:sldId id="268" r:id="rId16"/>
    <p:sldId id="273" r:id="rId17"/>
    <p:sldId id="274" r:id="rId18"/>
    <p:sldId id="275" r:id="rId19"/>
    <p:sldId id="276" r:id="rId20"/>
    <p:sldId id="277" r:id="rId21"/>
    <p:sldId id="278" r:id="rId22"/>
    <p:sldId id="279" r:id="rId23"/>
    <p:sldId id="280" r:id="rId24"/>
    <p:sldId id="281" r:id="rId25"/>
    <p:sldId id="283" r:id="rId26"/>
    <p:sldId id="284" r:id="rId27"/>
    <p:sldId id="285" r:id="rId28"/>
    <p:sldId id="289" r:id="rId29"/>
    <p:sldId id="313" r:id="rId30"/>
    <p:sldId id="314" r:id="rId31"/>
    <p:sldId id="291" r:id="rId32"/>
    <p:sldId id="296" r:id="rId33"/>
    <p:sldId id="292" r:id="rId34"/>
    <p:sldId id="299" r:id="rId35"/>
    <p:sldId id="297" r:id="rId36"/>
    <p:sldId id="300" r:id="rId37"/>
    <p:sldId id="301" r:id="rId38"/>
    <p:sldId id="302" r:id="rId39"/>
    <p:sldId id="303" r:id="rId40"/>
    <p:sldId id="288" r:id="rId41"/>
    <p:sldId id="315" r:id="rId42"/>
    <p:sldId id="306" r:id="rId43"/>
    <p:sldId id="316" r:id="rId44"/>
    <p:sldId id="317" r:id="rId45"/>
    <p:sldId id="304" r:id="rId46"/>
    <p:sldId id="308" r:id="rId47"/>
    <p:sldId id="318" r:id="rId48"/>
    <p:sldId id="321" r:id="rId49"/>
    <p:sldId id="320" r:id="rId50"/>
    <p:sldId id="311" r:id="rId51"/>
    <p:sldId id="310" r:id="rId52"/>
    <p:sldId id="322" r:id="rId53"/>
    <p:sldId id="319" r:id="rId54"/>
    <p:sldId id="286" r:id="rId55"/>
    <p:sldId id="327" r:id="rId56"/>
    <p:sldId id="323" r:id="rId57"/>
    <p:sldId id="324" r:id="rId58"/>
    <p:sldId id="329" r:id="rId59"/>
    <p:sldId id="325" r:id="rId60"/>
    <p:sldId id="326" r:id="rId61"/>
    <p:sldId id="328" r:id="rId62"/>
    <p:sldId id="312" r:id="rId6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382" autoAdjust="0"/>
    <p:restoredTop sz="96305"/>
  </p:normalViewPr>
  <p:slideViewPr>
    <p:cSldViewPr snapToGrid="0">
      <p:cViewPr varScale="1">
        <p:scale>
          <a:sx n="66" d="100"/>
          <a:sy n="66" d="100"/>
        </p:scale>
        <p:origin x="216" y="1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ABE85C-CB26-784B-8351-3725F27CE0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a:extLst>
              <a:ext uri="{FF2B5EF4-FFF2-40B4-BE49-F238E27FC236}">
                <a16:creationId xmlns:a16="http://schemas.microsoft.com/office/drawing/2014/main" id="{B119CFC3-C974-FF40-9974-77E05E28BB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4B9FC3-0B99-EB42-B75E-F61056A6A004}" type="datetimeFigureOut">
              <a:rPr lang="en-PK" smtClean="0"/>
              <a:t>21/08/2020</a:t>
            </a:fld>
            <a:endParaRPr lang="en-PK"/>
          </a:p>
        </p:txBody>
      </p:sp>
      <p:sp>
        <p:nvSpPr>
          <p:cNvPr id="4" name="Footer Placeholder 3">
            <a:extLst>
              <a:ext uri="{FF2B5EF4-FFF2-40B4-BE49-F238E27FC236}">
                <a16:creationId xmlns:a16="http://schemas.microsoft.com/office/drawing/2014/main" id="{8BDC6707-3C7B-7A4F-A1BD-9B092E5D26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GB"/>
              <a:t>Freaking out about how to teach virtually just as much as they are about the virus itself</a:t>
            </a:r>
            <a:endParaRPr lang="en-PK"/>
          </a:p>
        </p:txBody>
      </p:sp>
      <p:sp>
        <p:nvSpPr>
          <p:cNvPr id="5" name="Slide Number Placeholder 4">
            <a:extLst>
              <a:ext uri="{FF2B5EF4-FFF2-40B4-BE49-F238E27FC236}">
                <a16:creationId xmlns:a16="http://schemas.microsoft.com/office/drawing/2014/main" id="{12C83310-6C4E-0B41-BD4F-2B36ABBD8B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39F305-5DD7-5B44-8590-AE865A3F702B}" type="slidenum">
              <a:rPr lang="en-PK" smtClean="0"/>
              <a:t>‹#›</a:t>
            </a:fld>
            <a:endParaRPr lang="en-PK"/>
          </a:p>
        </p:txBody>
      </p:sp>
    </p:spTree>
    <p:extLst>
      <p:ext uri="{BB962C8B-B14F-4D97-AF65-F5344CB8AC3E}">
        <p14:creationId xmlns:p14="http://schemas.microsoft.com/office/powerpoint/2010/main" val="1622412331"/>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5:43.252"/>
    </inkml:context>
    <inkml:brush xml:id="br0">
      <inkml:brushProperty name="width" value="0.025" units="cm"/>
      <inkml:brushProperty name="height" value="0.025" units="cm"/>
      <inkml:brushProperty name="color" value="#E71224"/>
    </inkml:brush>
  </inkml:definitions>
  <inkml:trace contextRef="#ctx0" brushRef="#br0">0 944 24575,'0'22'0,"0"3"0,0 13 0,6 8 0,8 1 0,8 8 0,-1 8 0,5-6 0,-10-1 0,3-10 0,-7-15 0,0-1 0,-1-7 0,-4-6 0,2-1 0,-7-6 0,2-8 0,-4-3 0,0-9 0,0 0 0,5 0 0,0 0 0,1 0 0,3-1 0,-3 0 0,0 1 0,3-1 0,-3 1 0,-1-1 0,5 5 0,-5-3 0,1 3 0,3-4 0,-7-1 0,2 1 0,-4 0 0,0 0 0,0 0 0,0 0 0,0 0 0,0 0 0,0 0 0,6-13 0,33-24 0,3-6 0,14-9 0,-1 5 0,-17 7 0,12-2 0,-2 7 0,12-9 0,-5 6-801,-6 9 0,1 0 801,8-10 0,6-7 0,-9 11 0,14-4-141,-2-8 141,-23 20 0,20-8 0,-11 6 0,1 1 0,17-7 0,-14 9 0,-1 0 0,3-7 0,-4 13 0,-5-4 0,-11 14 1590,-10 2-1590,-6 6 153,-5 1-153,-2 0 0,-6 5 0,-8 2 0,-3 4 0,-4 4 0,0 2 0,5-1 0,0-1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9:14.122"/>
    </inkml:context>
    <inkml:brush xml:id="br0">
      <inkml:brushProperty name="width" value="0.025" units="cm"/>
      <inkml:brushProperty name="height" value="0.025" units="cm"/>
      <inkml:brushProperty name="color" value="#E71224"/>
    </inkml:brush>
  </inkml:definitions>
  <inkml:trace contextRef="#ctx0" brushRef="#br0">1 969 24575,'4'3'0,"17"21"0,-7 1 0,17 14 0,-18-16 0,4 7 0,0-11 0,-9 4 0,7-12 0,-9 5 0,0-5 0,4 5 0,-9-5 0,3-1 0,-4 0 0,0-13 0,6-11 0,33-45 0,14-7 0,-3 15 0,8-5-928,-7 8 1,3-3 0,0 4 927,16-7 0,3 0 0,-2-3 0,5-5 0,-1 6 0,-14 18 0,-2 3 0,-1 0 0,22-17 0,-2-1-776,5 0 0,-5 3 776,-30 19 0,-3 2-136,7-6 1,-3 1 135,22-12 0,-17 12 0,-28 15 2496,-4 7-2496,-11 7 441,-1 5 0,-4 0 0,-2 0 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2:36.315"/>
    </inkml:context>
    <inkml:brush xml:id="br0">
      <inkml:brushProperty name="width" value="0.025" units="cm"/>
      <inkml:brushProperty name="height" value="0.025" units="cm"/>
      <inkml:brushProperty name="color" value="#E71224"/>
    </inkml:brush>
  </inkml:definitions>
  <inkml:trace contextRef="#ctx0" brushRef="#br0">1396 704 24575,'0'-29'0,"0"-15"0,0-22 0,0 8 0,0-12 0,0 11 0,0-7 0,0 10 0,0 23 0,0 10 0,0 13 0,-5 4 0,0 1 0,-5 5 0,0 5 0,-1-4 0,6 8 0,-5-8 0,4 4 0,-4-5 0,-1 0 0,-5 0 0,-2 0 0,-11 0 0,-3 0 0,-6 0 0,0-6 0,7 0 0,1-12 0,7 5 0,0-3 0,6 9 0,0-3 0,7 9 0,-6-4 0,-16-1 0,-1-1 0,-21-1 0,7-9 0,-17 13 0,7-14 0,1 11 0,10-6 0,8 0 0,7 6 0,1-4 0,13 10 0,1-5 0,6 6 0,4 5 0,-23 2 0,-10 5 0,-11 1 0,-20 2 0,28 3 0,-12 3 0,22-2 0,3 4 0,5-5 0,7 5 0,5 0 0,7-6 0,5 4 0,0-3 0,0 5 0,0 0 0,-5 0 0,3 6 0,-3-4 0,0 4 0,4-6 0,-4 0 0,5 0 0,0 0 0,-6 0 0,5-5 0,-4 3 0,5-9 0,0 4 0,0 0 0,0-4 0,0 4 0,0-6 0,0 0 0,0 1 0,0-1 0,0 1 0,0-1 0,0 0 0,0 0 0,0 1 0,0-1 0,0 0 0,0 1 0,0-1 0,0 1 0,0-1 0,0 0 0,0 0 0,5-4 0,-4 3 0,8-8 0,-3 4 0,4-5 0,1 5 0,-1-4 0,0 3 0,1 1 0,-1-4 0,1 4 0,-1-1 0,0-3 0,1 9 0,5-4 0,-5 4 0,11 2 0,-10-2 0,9 2 0,-9-2 0,4 1 0,0 0 0,-4-5 0,4 4 0,-6-9 0,6 3 0,-4 1 0,10 1 0,-5 5 0,6 1 0,0-6 0,0 4 0,0-3 0,0 4 0,0 1 0,0-1 0,0-4 0,0 3 0,0-4 0,7 1 0,-6-2 0,6 0 0,-13-4 0,5 4 0,-10-5 0,4 0 0,-6 0 0,0 0 0,1 0 0,11 0 0,-3 0 0,18 0 0,-13 0 0,12 0 0,-11 0 0,5 0 0,-7 0 0,-6 0 0,-1 0 0,-6 0 0,1 0 0,-5-5 0,3 4 0,-8-8 0,4 3 0,-5-4 0,0-7 0,0 6 0,0-11 0,0 10 0,0-10 0,0 5 0,5-13 0,7 5 0,6-4 0,6-1 0,-1 5 0,7-21 0,-5 18 0,-1-12 0,-8 17 0,-4 0 0,-1 5 0,-5 2 0,-1 6 0,0-1 0,-4 0 0,3 1 0,-4-1 0,0-5 0,0 4 0,0-4 0,0 6 0,0-6 0,0 4 0,0-4 0,0 5 0,0 1 0,0 0 0,0 0 0,0 4 0,0 2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2:58.817"/>
    </inkml:context>
    <inkml:brush xml:id="br0">
      <inkml:brushProperty name="width" value="0.025" units="cm"/>
      <inkml:brushProperty name="height" value="0.025" units="cm"/>
      <inkml:brushProperty name="color" value="#E71224"/>
    </inkml:brush>
  </inkml:definitions>
  <inkml:trace contextRef="#ctx0" brushRef="#br0">1 17 24575,'3'0'0,"11"0"0,9 0 0,13 0 0,-11 0 0,5 0 0,-7 0 0,0 0 0,-6 0 0,-1 0 0,-2 0 0,46 0 0,-13 0 0,29 0 0,-23 0 0,-13 0 0,5 0 0,-7 0 0,36-7 0,-11 5 0,23-6 0,-22 8 0,-17 0 0,-1 0 0,-15 0 0,-2 0 0,-11 0 0,-7 0 0,-6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3:00.480"/>
    </inkml:context>
    <inkml:brush xml:id="br0">
      <inkml:brushProperty name="width" value="0.025" units="cm"/>
      <inkml:brushProperty name="height" value="0.025" units="cm"/>
      <inkml:brushProperty name="color" value="#E71224"/>
    </inkml:brush>
  </inkml:definitions>
  <inkml:trace contextRef="#ctx0" brushRef="#br0">0 1 24575,'6'8'0,"-2"4"0,-4 10 0,0 15 0,0 22 0,0-14 0,0 33 0,0-42 0,0 25 0,0-13 0,0 6 0,0-6 0,0 5 0,0 3 0,0 1 0,0 15 0,0-15 0,0-1 0,0-10 0,0-9 0,5-11 0,-4-3 0,8-13 0,-7 0 0,7 1 0,-4-5 0,5-2 0,0-4 0,0 0 0,0 0 0,6 0 0,15 0 0,10 0 0,32 0 0,-5 0 0,26 0 0,-18 0 0,8 0 0,-18 0 0,-2 0 0,-24 0 0,-2 0 0,-15 0 0,-5-10 0,-2-3 0,-9-10 0,-2 0 0,-5 0 0,0-7 0,0 5 0,0-11 0,0 11 0,0 1 0,-6 2 0,0 10 0,-5-4 0,1 6 0,-1 4 0,1-4 0,-6 9 0,4-4 0,-4 5 0,5 0 0,0 0 0,1-4 0,-1 3 0,-5-4 0,-1 5 0,-7 0 0,-13 0 0,4 0 0,-13 0 0,8 0 0,7 0 0,-9 0 0,20 0 0,-12 0 0,20 0 0,-4 0 0,6 5 0,4 0 0,-4 6 0,9 5 0,-3-5 0,-2 11 0,5-10 0,-4 4 0,5 0 0,0-4 0,0 4 0,0-6 0,0 0 0,0 1 0,0-1 0,-19 0 0,14-4 0,-15-1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3:02.031"/>
    </inkml:context>
    <inkml:brush xml:id="br0">
      <inkml:brushProperty name="width" value="0.025" units="cm"/>
      <inkml:brushProperty name="height" value="0.025" units="cm"/>
      <inkml:brushProperty name="color" value="#E71224"/>
    </inkml:brush>
  </inkml:definitions>
  <inkml:trace contextRef="#ctx0" brushRef="#br0">44 34 24575,'0'15'0,"0"2"0,0 6 0,0 0 0,0 0 0,0 0 0,0 14 0,0-4 0,0 13 0,0-1 0,0-5 0,0 5 0,5-14 0,2-1 0,4-13 0,0-1 0,-1-5 0,0-1 0,0-4 0,1-2 0,-1-4 0,0 0 0,1 0 0,5 0 0,8 0 0,7 6 0,14 2 0,-5 4 0,5 1 0,-7-6 0,-7 4 0,-1-10 0,-7 4 0,-6-5 0,-1 0 0,-5 0 0,-1 0 0,-4-4 0,-1-2 0,-5-9 0,0-3 0,0-5 0,0-7 0,0 5 0,0-4 0,0 5 0,0-5 0,0-10 0,0-9 0,0 1 0,0-7 0,0 15 0,0-7 0,0 15 0,0 1 0,0 12 0,0 2 0,0 6 0,-5 4 0,0 1 0,-6 5 0,-5 0 0,4 0 0,-9 0 0,3 0 0,0 0 0,2 0 0,0 0 0,4 0 0,-10 0 0,10 0 0,-9 0 0,3 0 0,-5 0 0,0 0 0,5 0 0,2 0 0,6 0 0,-1 0 0,1 0 0,4 4 0,-4-2 0,9 6 0,-4-2 0,1 4 0,3 0 0,-4 0 0,5 0 0,0 0 0,-4-4 0,3 3 0,-9-8 0,-15 10 0,-29 4 0,19-5 0,-8 4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3:08.498"/>
    </inkml:context>
    <inkml:brush xml:id="br0">
      <inkml:brushProperty name="width" value="0.025" units="cm"/>
      <inkml:brushProperty name="height" value="0.025" units="cm"/>
      <inkml:brushProperty name="color" value="#E71224"/>
    </inkml:brush>
  </inkml:definitions>
  <inkml:trace contextRef="#ctx0" brushRef="#br0">1407 88 24575,'-10'0'0,"0"0"0,0 0 0,-1 0 0,1 0 0,-20 0 0,-14 0 0,-22 0 0,-8 0 0,-1-7 0,9 6 0,3-12 0,15 6 0,3-6 0,13 0 0,8 6 0,13-3 0,1 9 0,9-8 0,-8 8 0,4-4 0,-5 5 0,1 0 0,-39 0 0,-20 0 0,-31 7 0,10-5 0,7 11 0,25-11 0,-7 11 0,17-12 0,8 5 0,9 0 0,13-5 0,5 8 0,3-8 0,8 8 0,-8-8 0,8 7 0,-4-3 0,5 5 0,0 0 0,0 0 0,0 0 0,0 6 0,0 2 0,0 5 0,0 0 0,0 6 0,0-4 0,-5 11 0,-2-11 0,0 11 0,-3-12 0,9 6 0,-5-13 0,6 5 0,-4-10 0,2 9 0,-2-9 0,-1 4 0,4 0 0,-4 1 0,5 1 0,0-2 0,0 0 0,0-5 0,0 5 0,0 0 0,0-4 0,0 4 0,0-1 0,0-4 0,5 4 0,0-10 0,5-1 0,0-4 0,0 5 0,1-4 0,-1 4 0,0-1 0,1-3 0,-1 9 0,1-9 0,5 3 0,-5 1 0,5-4 0,0 4 0,-4-1 0,4-2 0,-6 2 0,1 1 0,4 1 0,17 12 0,3 9 0,11 1 0,3 19 0,-8-11 0,9 14 0,-9-9 0,-8-8 0,-2-2 0,-8-13 0,-6-2 0,-1-5 0,-5-1 0,-1-4 0,0-1 0,1-5 0,5 0 0,1 5 0,6-4 0,5 9 0,-4-9 0,-2 4 0,-6-5 0,-6 0 0,1 0 0,-1 0 0,0 0 0,0 0 0,0 0 0,0 0 0,6-11 0,1 9 0,13-14 0,-6 9 0,6-5 0,-13 6 0,5-5 0,-11 5 0,5-5 0,-5 1 0,-1-1 0,-4 1 0,3-1 0,-8 1 0,4-1 0,0-5 0,-4 4 0,4-4 0,-5 0 0,0-2 0,0 1 0,0-5 0,0 4 0,0-5 0,0 0 0,0 0 0,0 0 0,0 0 0,0-1 0,0 1 0,0 6 0,0-5 0,0 0 0,0 3 0,0-2 0,0 11 0,-4 0 0,3-1 0,-9 1 0,9 0 0,-3-1 0,-1 1 0,-1-1 0,1 1 0,-5-1 0,9 1 0,-8-1 0,7 0 0,-7 6 0,8-5 0,-8 9 0,8-8 0,-4 4 0,5-5 0,0 0 0,0 0 0,0 0 0,0 1 0,0-1 0,0 0 0,0 0 0,0 0 0,0 0 0,-4 1 0,3-1 0,-4 0 0,5-1 0,0 1 0,0-6 0,0-2 0,0-12 0,0 11 0,0-9 0,0 16 0,0-4 0,0 5 0,0 13 0,0 6 0,0 13 0,0-8 0,0-3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2:54.183"/>
    </inkml:context>
    <inkml:brush xml:id="br0">
      <inkml:brushProperty name="width" value="0.025" units="cm"/>
      <inkml:brushProperty name="height" value="0.025" units="cm"/>
      <inkml:brushProperty name="color" value="#E71224"/>
    </inkml:brush>
  </inkml:definitions>
  <inkml:trace contextRef="#ctx0" brushRef="#br0">1 1078 24575,'-1'4'0,"8"7"0,4 0 0,6 11 0,-7-10 0,1 4 0,0-6 0,-1 1 0,0-1 0,1 6 0,0 1 0,6 1 0,2 11 0,4-10 0,2 17 0,-1-5 0,0 1 0,1 4 0,-1-11 0,-6 4 0,-1-12 0,-7-1 0,1-5 0,-1-1 0,0 0 0,-4-8 0,-1-3 0,-5-9 0,0-1 0,0-5 0,0-1 0,0-6 0,0-1 0,21-31 0,22 0 0,10-2-1031,-4 4 0,3 0 1031,20-19 0,-1 5 0,-23 30 0,-3 4 0,-5-6 0,3-4 0,10-3 0,9-4 0,-2 1-896,-7 4 1,-1 1 0,2-2 895,13-11 0,2-3 0,-6 6 0,-3 4 0,-5 5-243,-9 8 0,-5 1 243,8-16 0,19-3 0,-33 14 1706,-4 9-1706,-14 15 2895,-1 1-2895,-5 10 633,-5-3-633,-2 3 0,-4-4 0,-4 5 0,-1 1 0,-5 4 0,5 0 0,0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2:57.179"/>
    </inkml:context>
    <inkml:brush xml:id="br0">
      <inkml:brushProperty name="width" value="0.025" units="cm"/>
      <inkml:brushProperty name="height" value="0.025" units="cm"/>
      <inkml:brushProperty name="color" value="#E71224"/>
    </inkml:brush>
  </inkml:definitions>
  <inkml:trace contextRef="#ctx0" brushRef="#br0">1686 77 24575,'-65'0'0,"0"0"0,8 0 0,-1 0 0,-33 0 0,0 0-1615,26 0 0,0 0 1615,-20-4 0,1 0 0,26 0 0,4-2 222,-7-1 0,3-3-222,-20-5 659,5 7-659,32-4 0,9 11 0,16-4 1644,6 13-1644,0 4 483,-1 9-483,0 2 0,-1 7 0,0-5 0,5 11 0,2-12 0,5 13 0,0-13 0,0 12 0,0-4 0,0-1 0,-7 13 0,-32 18 0,-3-7 0,-22 14 0,13-18 0,2-6 0,11 3 0,-2-14 0,16-4 0,1-7 0,5-6 0,7-1 0,6-5 0,5-1 0,0 0 0,0 1 0,0-1 0,0 0 0,0 1 0,0-1 0,0 1 0,0-1 0,0 0 0,5 0 0,0-5 0,5-1 0,0 1 0,0-4 0,1 4 0,-1-1 0,0-3 0,0 4 0,1-5 0,-1 4 0,1-3 0,-6 9 0,5-5 0,-5 1 0,6 3 0,-1-8 0,1 9 0,-1-5 0,0 6 0,1-1 0,5 6 0,-4 2 0,10 5 0,-3 6 0,-1-4 0,4 4 0,-9-11 0,3-2 0,-6-6 0,0 1 0,1-1 0,-1 0 0,1-4 0,-1 3 0,6-2 0,1 4 0,6 5 0,0-3 0,0 9 0,0-10 0,0 5 0,-5-6 0,3 0 0,-9 0 0,4-5 0,7 4 0,10-8 0,7 9 0,13-4 0,-6 7 0,8-1 0,0 1 0,-8-1 0,6 1 0,-13-7 0,5 5 0,10-5 0,-6 0 0,15-2 0,-16-5 0,-3 6 0,-7-5 0,-7 5 0,-1-6 0,-13 0 0,-1 0 0,-6 0 0,1 0 0,-1 0 0,0 0 0,0 0 0,-5-5 0,4 0 0,-8-11 0,9 4 0,-9-10 0,10-10 0,-5 6 0,7-18 0,-1 12 0,1-6 0,-1 0 0,-5 0 0,-1 1 0,-6-1 0,7-17 0,1-3 0,12-8 0,-4 3 0,4-1 0,-12-2 0,6-29-449,-5 6 449,7 1 0,-1-4 0,-7 24 0,-1-8 0,-7 20 0,0 11 0,0 13 0,0 2 0,0 13 0,0 1 449,-4 10-449,-2 1 0,-10 5 0,4 0 0,-4 0 0,0 0 0,4 0 0,-4 0 0,5 0 0,1 0 0,-1-4 0,1-2 0,-1 0 0,1-4 0,4 5 0,-4-6 0,9 0 0,-8 6 0,8 8 0,-3 16 0,4-6 0,0 4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3:13.389"/>
    </inkml:context>
    <inkml:brush xml:id="br0">
      <inkml:brushProperty name="width" value="0.025" units="cm"/>
      <inkml:brushProperty name="height" value="0.025" units="cm"/>
      <inkml:brushProperty name="color" value="#E71224"/>
    </inkml:brush>
  </inkml:definitions>
  <inkml:trace contextRef="#ctx0" brushRef="#br0">1 1295 24575,'0'35'0,"13"12"0,17 13 0,11 22-1031,-11-41 1,2 1 1030,2 4 0,-1 0 0,18 26 179,10-4-179,-25-11 453,-6-12-453,2 7 0,-14-27 0,1 4 1038,-3-11-1038,-5-2 391,-1-11-391,-4-4 0,-2-19 0,-4-1 0,5-11 0,-4 0 0,10-1 0,23-47 0,13 18 0,10-2-1370,5-4 1,4-2 1369,-15 14 0,2-1 0,4-1-897,3 4-1,5-2 1,1 1 0,-7 3 897,-7 1 0,-5 2 0,7-4 0,15-9 0,9-6 0,2 0 0,-5 6 0,-3 3 0,-4 4 0,-1 1 0,-1 1 0,0 1 0,-1-1-587,4-2 0,0-1 1,-6 5 586,-1 4 0,-3 3-274,2-6 1,-2 2 273,-11 11 0,-5 5 1829,7-6-1829,-10 9 3467,-17 15-3467,-6 7 2436,-10 1-2436,-22-16 0,6 12 0,-9-11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3:15.996"/>
    </inkml:context>
    <inkml:brush xml:id="br0">
      <inkml:brushProperty name="width" value="0.025" units="cm"/>
      <inkml:brushProperty name="height" value="0.025" units="cm"/>
      <inkml:brushProperty name="color" value="#E71224"/>
    </inkml:brush>
  </inkml:definitions>
  <inkml:trace contextRef="#ctx0" brushRef="#br0">1911 233 24575,'-15'0'0,"-5"0"0,8 0 0,-16 0 0,10 0 0,-50 0 0,-7 0 0,19 1 0,-4-2-564,-13-2 1,2-3 563,18 3 0,0-2 0,-23-7 0,1-3 0,-17-10-263,37 12 1,1 0 262,-30-17 0,26 15 0,4 0 0,28 5 0,3 9 1096,13-4-1096,-1 5 556,-3 0-556,-36-7 0,6 5 0,-29-5 0,9 0 0,-2-1 0,-8-1 0,-1-4 0,17 12 0,4-6 0,16 7 0,12 0 0,4 0 0,11 0 0,0 0 0,6 4 0,0 2 0,5 9 0,0 3 0,0 5 0,0 0 0,0 0 0,0 0 0,0 6 0,0-4 0,0 11 0,0-5 0,0 0 0,0 5 0,0-11 0,0 5 0,0-7 0,0 0 0,0 0 0,0 0 0,0 0 0,0 0 0,5 20 0,-4-15 0,10 16 0,-5-15 0,6-4 0,-5 4 0,3-6 0,-4-5 0,0 3 0,4-9 0,-5 4 0,1-5 0,3-1 0,-3-4 0,0 3 0,3-8 0,-3 8 0,4-7 0,1 7 0,5-3 0,9 18 0,9 12 0,16 15 0,-5 1 0,21 7 0,-12-7 0,14 9 0,-17-10 0,-9-9 0,-5-11 0,-12-7 0,-1-6 0,-8-2 0,0-5 0,8-5 0,14 5 0,10-4 0,7 7 0,0 0 0,-8-1 0,30 13 0,-23-10 0,17 9 0,-25-12 0,-15-6 0,-2-1 0,-6-6 0,-5 0 0,-2 0 0,6 0 0,12 0 0,5 0 0,7 0 0,-8 0 0,-7-5 0,-2-2 0,-6-9 0,15-4 0,2 0 0,1 1 0,7-9 0,-23 13 0,8-18 0,-15 21 0,-2-10 0,-5 5 0,0-1 0,1-4 0,-7 5 0,1-1 0,-6-10 0,5 2 0,-3-12 0,9 0 0,-4 0 0,0 0 0,-2 7 0,-5-5 0,0 11 0,0-5 0,0 7 0,0 5 0,0 2 0,0 0 0,0 4 0,0-4 0,0-31 0,0 7 0,0-31 0,-5 23 0,3-13 0,-3 11 0,5-13 0,0 15 0,0 3 0,0 7 0,0 12 0,0-2 0,0 16 0,0 1 0,0 6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3:20.256"/>
    </inkml:context>
    <inkml:brush xml:id="br0">
      <inkml:brushProperty name="width" value="0.025" units="cm"/>
      <inkml:brushProperty name="height" value="0.025" units="cm"/>
      <inkml:brushProperty name="color" value="#E71224"/>
    </inkml:brush>
  </inkml:definitions>
  <inkml:trace contextRef="#ctx0" brushRef="#br0">500 20 24575,'0'-15'0,"0"10"0,0 7 0,0 13 0,-10 2 0,7 6 0,-13 7 0,15 1 0,-10 0 0,4 6 0,-11-6 0,-3 14 0,-13 11 0,-3 3 0,-8 14-530,-10 7 530,15-11 0,13-26 0,1-1 0,-12 24 0,1-1 0,8-1 0,10-17 0,6-8 0,6-9 0,2-13 530,5-1-530,0-14 0,4-4 0,3-13 0,9 2 0,2-4 0,5 6 0,6-1 0,-4 0 0,11 5 0,12-5 0,1 10 0,7-4 0,-3 6 0,-6 0 0,8 0 0,0 0 0,-7 0 0,-9 0 0,-3 0 0,-12 0 0,6 0 0,-13 0 0,5 5 0,-10 1 0,4 5 0,-6-6 0,0 5 0,-4-5 0,3 6 0,-7-1 0,7 6 0,-7 1 0,8 6 0,-9 7 0,4-5 0,-5 18 0,0-9 0,0 19 0,0-14 0,0 7 0,0-8 0,-10 3 0,-3-9 0,-4-4 0,-5-12 0,4-5 0,-5 1 0,0-1 0,0-5 0,0-1 0,0-5 0,0 0 0,-14 0 0,-14 4 0,-4 0 0,-16 5 0,10-5 0,2 1 0,3 1 0,1-6 0,14 0 0,-3 0 0,25 0 0,-9 0 0,16-4 0,1-2 0,6-10 0,5-1 0,0-1 0,0-4 0,0 5 0,0-6 0,0 10 0,0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9:16.041"/>
    </inkml:context>
    <inkml:brush xml:id="br0">
      <inkml:brushProperty name="width" value="0.025" units="cm"/>
      <inkml:brushProperty name="height" value="0.025" units="cm"/>
      <inkml:brushProperty name="color" value="#E71224"/>
    </inkml:brush>
  </inkml:definitions>
  <inkml:trace contextRef="#ctx0" brushRef="#br0">734 11 24575,'4'-6'0,"6"2"0,14 4 0,-1 0 0,1 0 0,-8 0 0,0 0 0,-4 0 0,-1 9 0,-6 26 0,-5-8 0,0 32 0,0-9 0,0 6 0,-6 0 0,-2 6 0,-10-20 0,-4 20 0,-11-21 0,-12 23 0,-9-1-519,19-27 1,-1 1 518,-1 7 0,-2 0 0,-6-4 0,-1-2 0,8-1 0,0 1 0,-7 3 0,0-1-303,-18 16 303,-8 8 0,21-21 0,9-10 0,11-14 0,13-3 0,5-5 1021,8-1-1021,8-4 319,1-6-319,11-7 0,1-4 0,6 5 0,23-13 0,6 9 0,13-11 0,-1 7 0,-9 0 0,-3 5 0,4 2 0,30-2 0,-30 1 0,1 1 0,34 6 0,-31-5 0,13 0 0,-26 4 0,26-1 0,4 0 0,3 3 0,-5 0 0,-3 0 0,-18 0 0,-17 0 0,9 0 0,-13 0 0,4 0 0,-14 0 0,-6 0 0,-1 0 0,-5 0 0,-5-4 0,-2 3 0,-4-4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3:21.088"/>
    </inkml:context>
    <inkml:brush xml:id="br0">
      <inkml:brushProperty name="width" value="0.025" units="cm"/>
      <inkml:brushProperty name="height" value="0.025" units="cm"/>
      <inkml:brushProperty name="color" value="#E71224"/>
    </inkml:brush>
  </inkml:definitions>
  <inkml:trace contextRef="#ctx0" brushRef="#br0">0 12 24575,'32'0'0,"-9"0"0,-7 0 0,-2 0 0,3 0 0,11 0 0,-3 0 0,-1 0 0,-8 0 0,0-5 0,-5 4 0,5-5 0,-5 6 0,-5 0 0,-2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3:22.399"/>
    </inkml:context>
    <inkml:brush xml:id="br0">
      <inkml:brushProperty name="width" value="0.025" units="cm"/>
      <inkml:brushProperty name="height" value="0.025" units="cm"/>
      <inkml:brushProperty name="color" value="#E71224"/>
    </inkml:brush>
  </inkml:definitions>
  <inkml:trace contextRef="#ctx0" brushRef="#br0">482 75 24575,'-21'0'0,"0"0"0,-2 0 0,0 10 0,0 3 0,-9 18 0,6 1 0,-7 15 0,-2 2 0,-2 9 0,0-1 0,-6 2 0,14-3 0,-5-7 0,13-4 0,3-7 0,5 0 0,6-12 0,1 2 0,6-16 0,0 4 0,0-6 0,0 0 0,0 1 0,0-1 0,5-4 0,1 3 0,10-3 0,1 10 0,13 3 0,2 12 0,0-5 0,7 13 0,2-4 0,9 1 0,7-1 0,-2-8 0,-8-6 0,-2-2 0,-13-7 0,-3-5 0,-6-2 0,0-5 0,0 0 0,1-17 0,9-14 0,4-35 0,-6 12 0,5-26 0,-14 22 0,1-8 0,-2-6 0,-8 23 0,-2 0 0,6-25 0,-5 22 0,0 0 0,2-14 0,1 0 0,-7 10 0,-2 11 0,-6 13 0,0 8 0,0 8 0,0 6 0,-10 4 0,-3 2 0,-10 4 0,5-5 0,-4 4 0,5-4 0,-6 0 0,-7-2 0,-1-5 0,-1-1 0,2 1 0,13 6 0,-5-5 0,10 10 0,-4-4 0,6 5 0,0 0 0,-6 0 0,10 0 0,-5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3:23.206"/>
    </inkml:context>
    <inkml:brush xml:id="br0">
      <inkml:brushProperty name="width" value="0.025" units="cm"/>
      <inkml:brushProperty name="height" value="0.025" units="cm"/>
      <inkml:brushProperty name="color" value="#E71224"/>
    </inkml:brush>
  </inkml:definitions>
  <inkml:trace contextRef="#ctx0" brushRef="#br0">0 0 24575,'67'0'0,"-2"0"0,-24 0 0,19 0 0,13 0-1552,-6 0 0,6 0 0,-3 0 1552,22 0 0,-1 0 0,15 0 0,-13 0 1420,-39 0-1420,-9 0 758,-5 0-758,5 0 0,-19 0 0,2 0 2478,-16 0-2478,4 0 0,-10 0 0,-2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3:24.285"/>
    </inkml:context>
    <inkml:brush xml:id="br0">
      <inkml:brushProperty name="width" value="0.025" units="cm"/>
      <inkml:brushProperty name="height" value="0.025" units="cm"/>
      <inkml:brushProperty name="color" value="#E71224"/>
    </inkml:brush>
  </inkml:definitions>
  <inkml:trace contextRef="#ctx0" brushRef="#br0">0 1 24575,'0'10'0,"0"5"0,0 2 0,0 21 0,0-12 0,0 26 0,0-12 0,0 8 0,0-3 0,0-14 0,0-1 0,5-13 0,0-1 0,6-10 0,-1-1 0,0-5 0,13 0 0,10 0 0,7 0 0,13 0 0,-20 0 0,11 0 0,-20 0 0,12 0 0,3 6 0,-6 0 0,11 13 0,-18 6 0,12 8 0,-11 6 0,12 2 0,-11 4 0,12-2 0,-12 3 0,-1 1 0,-3-7 0,-10 5 0,5 0 0,-6-5 0,0 13 0,-5-5 0,-2-1 0,-6 6 0,0-6 0,0 1 0,-13 5 0,-1-14 0,-18 1 0,6-10 0,-10-5 0,11-7 0,-5 0 0,13-12 0,1-1 0,5-5 0,1 0 0,-1-4 0,6-8 0,0 5 0,5-3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3:25.380"/>
    </inkml:context>
    <inkml:brush xml:id="br0">
      <inkml:brushProperty name="width" value="0.025" units="cm"/>
      <inkml:brushProperty name="height" value="0.025" units="cm"/>
      <inkml:brushProperty name="color" value="#E71224"/>
    </inkml:brush>
  </inkml:definitions>
  <inkml:trace contextRef="#ctx0" brushRef="#br0">1 50 24575,'81'0'0,"-28"0"0,28 0 0,-37-6 0,-5-1 0,0 0 0,0 0 0,-15 7 0,-2-10 0,-11 8 0,5-9 0,-10 11 0,-1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3:26.748"/>
    </inkml:context>
    <inkml:brush xml:id="br0">
      <inkml:brushProperty name="width" value="0.025" units="cm"/>
      <inkml:brushProperty name="height" value="0.025" units="cm"/>
      <inkml:brushProperty name="color" value="#E71224"/>
    </inkml:brush>
  </inkml:definitions>
  <inkml:trace contextRef="#ctx0" brushRef="#br0">415 351 24575,'0'26'0,"0"14"0,0 9 0,0 17 0,0 28-660,0-5 660,6 0 0,9 2 0,7-31 163,8 13-163,-3-18 0,-7-15 0,4-2 0,-11-15 0,9-6 497,-10-5-497,4-7 0,-6-5 0,0 0 0,1 0 0,5 0 0,-3-17 0,3 3 0,2-23 0,-4 6 0,4-7 0,0 0 0,-3-7 0,3 5 0,-5-6 0,0 8 0,6-7 0,-5 11 0,9-3 0,-9 7 0,2 5 0,-3-11 0,-2 11 0,1-4 0,-5 5 0,-2 1 0,-5 0 0,0 6 0,0-5 0,0 4 0,0-5 0,0-33 0,0 11 0,0-37 0,0 25 0,0 1 0,0 10 0,0 8 0,0 7 0,0 7 0,0 8 0,-5 10 0,-1 1 0,-10 5 0,4 0 0,-9 0 0,3 0 0,-5 0 0,0 0 0,-7 0 0,5 5 0,-11 2 0,5 5 0,-1 0 0,-8 5 0,20-4 0,-6 3 0,9-6 0,5 1 0,-4 5 0,0 2 0,-2 5 0,-12 1 0,5-1 0,-11 2 0,3 6 0,-5-4 0,-3 13 0,1-6 0,-1 6 0,7 0 0,-5 0 0,12-8 0,-5 6 0,3 3 0,-4-6 0,13-5 0,3-19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3:28.178"/>
    </inkml:context>
    <inkml:brush xml:id="br0">
      <inkml:brushProperty name="width" value="0.025" units="cm"/>
      <inkml:brushProperty name="height" value="0.025" units="cm"/>
      <inkml:brushProperty name="color" value="#E71224"/>
    </inkml:brush>
  </inkml:definitions>
  <inkml:trace contextRef="#ctx0" brushRef="#br0">1 202 24575,'20'-6'0,"35"2"0,14 3 0,7 2-1447,-16-1 0,2 0 1447,24 0 0,-2 0 0,-28 0 0,-3 0 0,7 0 0,0 0 669,40 0-669,-14 0 0,-31 0 533,-21 0-533,-12 0 0,-12 0 0,73 0 0,-17-7-70,-8 3 1,6-1 69,15-7 0,-2-4 0,16-9-461,-15 11 0,0-1 461,9-15-2,-10 14 2,-11-6 0,-21 9 0,-19 6 386,-4 1 0,-16 6 1,-1 0-1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3:28.866"/>
    </inkml:context>
    <inkml:brush xml:id="br0">
      <inkml:brushProperty name="width" value="0.025" units="cm"/>
      <inkml:brushProperty name="height" value="0.025" units="cm"/>
      <inkml:brushProperty name="color" value="#E71224"/>
    </inkml:brush>
  </inkml:definitions>
  <inkml:trace contextRef="#ctx0" brushRef="#br0">1 0 24575,'11'0'0,"14"0"0,51 0 0,15 0 0,0 0 0,1 0 0,-16 0 0,-16 0 0,11 0 0,-43 0 0,2 0 0,-20 0 0,39 0 0,19 0 0,30 0-734,-20 0 0,-1 0 734,22 0 0,-17 0 0,0 0 0,10 0-351,-27 0 1,-2 0 350,18 0 0,-22 0 0,-35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1:25.362"/>
    </inkml:context>
    <inkml:brush xml:id="br0">
      <inkml:brushProperty name="width" value="0.025" units="cm"/>
      <inkml:brushProperty name="height" value="0.025" units="cm"/>
      <inkml:brushProperty name="color" value="#E71224"/>
    </inkml:brush>
  </inkml:definitions>
  <inkml:trace contextRef="#ctx0" brushRef="#br0">0 0 24575,'0'0'0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0:26.815"/>
    </inkml:context>
    <inkml:brush xml:id="br0">
      <inkml:brushProperty name="width" value="0.025" units="cm"/>
      <inkml:brushProperty name="height" value="0.025" units="cm"/>
      <inkml:brushProperty name="color" value="#E71224"/>
    </inkml:brush>
  </inkml:definitions>
  <inkml:trace contextRef="#ctx0" brushRef="#br0">0 173 24575,'0'14'0,"0"17"0,0 7 0,0 3 0,13 19 0,-4-25 0,18 27 0,-13-22 0,0 5 0,-4-19 0,-4-4 0,0-6 0,-2-4 0,1-1 0,-4-2 0,4-12 0,-5 2 0,0-9 0,0-6 0,5-2 0,1-5 0,6 0 0,-1 0 0,24-26 0,2 18 0,14-19 0,4 15 0,-15 7 0,1-5 0,-5 8 0,-11 7 0,59-19 0,-33 20 0,37-15 0,-35 19 0,-14 0 0,7-1 0,-15 2 0,-1 5 0,-7-3 0,-6 4 0,11-6 0,14-1 0,0 0 0,12 5 0,-16-3 0,0 4 0,-7-1 0,-2 3 0,-11 0 0,-2 4 0,-6-4 0,1 5 0,-6 4 0,0 2 0,-5 3 0,-4-4 0,-2-1 0,0-4 0,2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9:17.919"/>
    </inkml:context>
    <inkml:brush xml:id="br0">
      <inkml:brushProperty name="width" value="0.025" units="cm"/>
      <inkml:brushProperty name="height" value="0.025" units="cm"/>
      <inkml:brushProperty name="color" value="#E71224"/>
    </inkml:brush>
  </inkml:definitions>
  <inkml:trace contextRef="#ctx0" brushRef="#br0">8 28 24575,'0'10'0,"0"14"0,0 7 0,0 0 0,0-2 0,0-10 0,0 10 0,0-12 0,0 5 0,0-10 0,0 4 0,0-6 0,0 1 0,0-1 0,0 0 0,0 6 0,0 2 0,0 5 0,0 6 0,0 2 0,0 1 0,5-3 0,2-6 0,-1-5 0,4 3 0,-8-9 0,7 4 0,-3-6 0,4-4 0,-5 3 0,4-8 0,-3 4 0,5-5 0,-1 4 0,20 10 0,14 13 0,22 10 0,1 8 0,6-1 0,-12 1 0,3-8 0,-14-9 0,-5-9 0,-7-6 0,-7-6 0,-7-2 0,-8-5 0,-5 0 0,-1 0 0,0 0 0,1-4 0,0-8 0,-1 0 0,2-16 0,-1 9 0,1-17 0,1 4 0,-1 1 0,0-5 0,-5 4 0,21-42 0,-2 17 0,20-21 0,-9 13 0,-3 14 0,-6-5 0,-2 11 0,-7 13 0,-1-4 0,-6 11 0,0-5 0,-1 7 0,-5 6 0,0 1 0,-6 5 0,0 0 0,0 1 0,0-1 0,0 1 0,-5 4 0,-1 2 0,-5 4 0,1 0 0,-6 0 0,4-5 0,-4 4 0,0-4 0,4 5 0,-5 0 0,1 0 0,4 0 0,-9 0 0,3-5 0,0 4 0,-3-4 0,9 5 0,-4 0 0,5 0 0,-5 0 0,-41 0 0,17 0 0,-38 0 0,30 0 0,1 0 0,1 0 0,15 0 0,1 0 0,13 0 0,1 0 0,5 0 0,1 0 0,-10 0 0,2 0 0,-16 0 0,10 0 0,-6 0 0,12 0 0,-4 0 0,11 4 0,-6-3 0,7 4 0,0-1 0,-1-3 0,2 8 0,-1-4 0,0 1 0,0 2 0,0-7 0,5 8 0,-4-8 0,8 8 0,-4-3 0,1-1 0,-2 4 0,-10-3 0,-9 6 0,-22 1 0,22-6 0,-8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0:43.385"/>
    </inkml:context>
    <inkml:brush xml:id="br0">
      <inkml:brushProperty name="width" value="0.025" units="cm"/>
      <inkml:brushProperty name="height" value="0.025" units="cm"/>
      <inkml:brushProperty name="color" value="#E71224"/>
    </inkml:brush>
  </inkml:definitions>
  <inkml:trace contextRef="#ctx0" brushRef="#br0">0 179 24575,'0'10'0,"0"0"0,0 0 0,0 0 0,0 1 0,0-1 0,0 0 0,0 1 0,0-2 0,0 2 0,0-1 0,0 0 0,0-1 0,0 1 0,0 0 0,0-1 0,0 1 0,0 0 0,0 0 0,5 0 0,1 0 0,4 6 0,1-4 0,0 4 0,-1-6 0,-4 1 0,-1-1 0,-1 1 0,-3-1 0,8-5 0,-8 4 0,8-8 0,-8 7 0,3-2 0,-4 3 0,0 1 0,0-1 0,0 1 0,0-1 0,0-8 0,0-7 0,0-5 0,0-4 0,0 5 0,0-1 0,5 1 0,0 0 0,1-7 0,3 10 0,-3-8 0,5 4 0,28-16 0,7 5 0,-1-1 0,5 1-641,4 8 0,3 0 641,9-11 0,2-2 0,12 2 0,-1 2 0,-20 5 0,-1-1 0,13-7 0,-3 1 0,21-2-189,0-5 189,-16 10 0,-32 9 0,-4 0 0,-20 7 0,-1-4 317,-5 9 0,-6-4 1,0 5-1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0:52.298"/>
    </inkml:context>
    <inkml:brush xml:id="br0">
      <inkml:brushProperty name="width" value="0.025" units="cm"/>
      <inkml:brushProperty name="height" value="0.025" units="cm"/>
      <inkml:brushProperty name="color" value="#E71224"/>
    </inkml:brush>
  </inkml:definitions>
  <inkml:trace contextRef="#ctx0" brushRef="#br0">0 626 24575,'5'15'0,"6"5"0,16 13 0,-7-11 0,19 24 0,-30-32 0,20 15 0,-21-11 0,8-1 0,-6-1 0,1-6 0,-1 1 0,0-6 0,-4 4 0,-2-3 0,0-1 0,-2 3 0,2-11 0,-4 2 0,0-15 0,0-1 0,5-13 0,2-2 0,20-22 0,3 6 0,5-2-404,0 6 0,2-1 404,5-10 0,0 1 0,-6 12 0,-1 4 0,19-24-117,-1 1 117,-4 11 0,-9 16 0,11 0 0,3 1 0,7 5 0,-11-1 0,-1 5 0,2 17 0,-18-4 803,13 10-803,-15-5 122,-2 6-122,-11 0 0,-2 0 0,-6 0 0,0 0 0,0 0 0,-4 0 0,-2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1:40.470"/>
    </inkml:context>
    <inkml:brush xml:id="br0">
      <inkml:brushProperty name="width" value="0.025" units="cm"/>
      <inkml:brushProperty name="height" value="0.025" units="cm"/>
      <inkml:brushProperty name="color" value="#E71224"/>
    </inkml:brush>
  </inkml:definitions>
  <inkml:trace contextRef="#ctx0" brushRef="#br0">0 0 24575,'9'0'0,"0"0"0,17 0 0,-10 0 0,72 0 0,-54 0 0,56 0 0,-63 0 0,-8 0 0,1 0 0,-14 0 0,-1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2:37.189"/>
    </inkml:context>
    <inkml:brush xml:id="br0">
      <inkml:brushProperty name="width" value="0.025" units="cm"/>
      <inkml:brushProperty name="height" value="0.025" units="cm"/>
      <inkml:brushProperty name="color" value="#E71224"/>
    </inkml:brush>
  </inkml:definitions>
  <inkml:trace contextRef="#ctx0" brushRef="#br0">0 1 24575,'0'15'0,"0"25"0,0 3 0,0 29 0,0 3 0,0-14 0,0 10 0,0-6 0,0-6 0,0 15 0,0-19 0,0 2 0,0-16 0,0-1 0,0-17 0,0-1 0,0-5 0,0-2 0,0-4 0,0-1 0,0 0 0,0 1 0,0-1 0,0 0 0,0-4 0,0-2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2:38.148"/>
    </inkml:context>
    <inkml:brush xml:id="br0">
      <inkml:brushProperty name="width" value="0.025" units="cm"/>
      <inkml:brushProperty name="height" value="0.025" units="cm"/>
      <inkml:brushProperty name="color" value="#E71224"/>
    </inkml:brush>
  </inkml:definitions>
  <inkml:trace contextRef="#ctx0" brushRef="#br0">0 0 24575,'0'40'0,"0"12"0,0 23 0,0 11-1751,0 10 1751,0-42 0,0-1 0,0 27 93,0-28 0,0-2-93,0 10 380,0 22-380,0-17 0,0-7 0,0-10 882,0-19-882,0-6 303,0-5-303,0-2 0,0-6 0,0 1 0,0-1 0,0 0 0,0 5 0,0-3 0,0 3 0,0 1 0,0-4 0,0 9 0,0-9 0,5 10 0,-3-5 0,3 1 0,0 3 0,-4-9 0,4 4 0,-5-6 0,0 1 0,0-10 0,0-8 0,0-16 0,0-16 0,0-9 0,0 18 0,0 5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2:42.115"/>
    </inkml:context>
    <inkml:brush xml:id="br0">
      <inkml:brushProperty name="width" value="0.025" units="cm"/>
      <inkml:brushProperty name="height" value="0.025" units="cm"/>
      <inkml:brushProperty name="color" value="#E71224"/>
    </inkml:brush>
  </inkml:definitions>
  <inkml:trace contextRef="#ctx0" brushRef="#br0">1 1121 24575,'0'16'0,"13"23"0,3 4 0,21 39 0,-14-37 0,6 34 0,-11-44 0,-3 19 0,-3-23 0,-2-7 0,-3-3 0,-1-9 0,-1 4 0,-5-15 0,0-2 0,4-9 0,-3-1 0,9-5 0,-9-1 0,5-7 0,-1 1 0,9-22 0,24-8 0,13-4-1367,4 3 0,5-2 1367,-5 5 0,4-3 0,2 0-1228,5-1 0,4 0 0,0 1 1228,2-1 0,1 1 0,-2-1 0,-6 2 0,-3 0 0,3 2-669,7-1 1,1 2 0,-5 2 668,3-6 0,-4 2-482,5-1 1,-2 0 481,-14 7 0,-5 2 1709,21-12-1709,-22 14 3354,-26 18-3354,-8 11 2687,-5-2-2687,-9 14 1636,-3-3-1636,-9 4 0,0 0 0,5 0 0,0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1:48.432"/>
    </inkml:context>
    <inkml:brush xml:id="br0">
      <inkml:brushProperty name="width" value="0.025" units="cm"/>
      <inkml:brushProperty name="height" value="0.025" units="cm"/>
      <inkml:brushProperty name="color" value="#E71224"/>
    </inkml:brush>
  </inkml:definitions>
  <inkml:trace contextRef="#ctx0" brushRef="#br0">0 0 24575,'33'0'0,"61"0"0,-15 0-1007,-3 0 1,1 0 1006,6 0 0,-25 0 0,-2 0 648,12 0-648,0 0 332,-14 0-332,-23 0 0,-8 0 0,-11 0 0,-8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3:51.636"/>
    </inkml:context>
    <inkml:brush xml:id="br0">
      <inkml:brushProperty name="width" value="0.025" units="cm"/>
      <inkml:brushProperty name="height" value="0.025" units="cm"/>
      <inkml:brushProperty name="color" value="#E71224"/>
    </inkml:brush>
  </inkml:definitions>
  <inkml:trace contextRef="#ctx0" brushRef="#br0">488 496 24575,'3'0'0,"19"-6"0,3 4 0,19-4 0,-20 6 0,13 0 0,-6 0 0,32 0 0,-25 0 0,24 0 0,-23 0 0,4 0 0,-3 5 0,-7 7 0,-9 12 0,0 7 0,-4 15 0,5 1 0,-3 8 0,6 8 0,1 3 0,0 9 0,1-1 0,-7-9 0,-3-2 0,-6-8 0,-1-14 0,-1-4 0,-5-14 0,3 0 0,-9-6 0,4-1 0,-5 0 0,0 12 0,0 4 0,7 25 0,0-7 0,9 32 0,-2-5-642,-2-25 1,0 3 641,-2 4 0,-1 3 0,9 10 0,-1 2 0,-7 1 0,0-1 0,3-10 0,0-1 0,-4 1 0,-1-2 0,0-12 0,0-1-344,0 6 1,1-1 343,-1 0 0,0-1 0,8 42 0,-1-9 0,-10-35 0,-1 0 0,2 29 0,-5-24 0,-2 3 0,1 40 0,0-39 0,0 0-545,0 0 1,0 0 544,0 5 0,0 1 0,0 7 0,0-1 0,1-8 0,-2-2 0,-2 4 0,-1-3-246,2 23 246,-11-11 0,11-4 0,-10-14 1148,11 15-1148,-12-15 679,5 15-679,0-15 1189,-5 15-1189,5-15 289,-6 6-289,6-8 0,-4-8 0,5-1 0,-6-1 0,0-5 0,0 5 0,1-14 0,-1-1 0,2-7 0,4-6 0,-7 4 0,11-9 0,-6 3 0,4-10 0,0 4 0,-10-3 0,-9 5 0,0 5 0,-5 3 0,-1 5 0,-11 9 0,-7-5 0,-11 15 0,1-7 0,0 1 0,1-8 0,10-4 0,8-11 0,2 4 0,13-11 0,-29-2 0,-31-5 0,2 0 0,-16 0 0,26 0 0,15-6 0,1-7 0,3-8 0,20-3 0,-13-10 0,25 3 0,-4-9 0,11-14 0,1 4 0,-3-42 0,1 11-296,9 28 1,2 0 295,-3-34 0,0-7 0,5 8 0,-5-10 0,7 0 0,0 0 0,0 9 0,0 28 0,0 2 0,0-9 0,0 0 0,0-2 0,0-19 0,0 25 0,0-7 0,0-29 0,0-1 0,0 24 0,0-1-807,0 4 1,0-5 0,0 3 806,0-8 0,0 3 0,0-2 0,0 1 0,0-6 0,0 0 0,0 5 0,0 0 0,4-6 0,1 0 0,0 0 0,1-1 0,-2-1 0,2 4-379,2 19 1,-1 2 378,-6-7 0,0 4 0,13-22 0,-12-6 0,5 19 0,-7 20 497,0 11-497,0 19 2383,0-7-2383,0 20 887,0-12-887,6-7 0,1 0 0,0-14 0,4 9 0,-9-9 0,9 6 0,-3-22 0,6 4 0,-6 0 0,4 4 0,-4 8 0,-1 13 0,5-11 0,-11 25 0,9-4 0,-9 12 0,9 1 0,-9 0 0,3 0 0,1-1 0,1-4 0,6-9 0,5-8 0,-2-13 0,9 5 0,-10-6 0,20-18 0,8-9 0,-1-5 0,-14 34 0,-1 3 0,3-16 0,6-7 0,-10 23 0,-5 4 0,-4 19 0,-5 2 0,0 10 0,-1 2 0,-4 8 0,-2 2 0,-4 9 0,0-8 0,0 4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3:07.573"/>
    </inkml:context>
    <inkml:brush xml:id="br0">
      <inkml:brushProperty name="width" value="0.025" units="cm"/>
      <inkml:brushProperty name="height" value="0.025" units="cm"/>
      <inkml:brushProperty name="color" value="#E71224"/>
    </inkml:brush>
  </inkml:definitions>
  <inkml:trace contextRef="#ctx0" brushRef="#br0">11 1 24575,'-6'9'0,"1"20"0,5 54 0,0 16-2147,0-28 1,0 2 2146,0 2 0,0 1 0,0 6 0,0-3 238,0-18 1,0-4-239,0 2 0,0-4 0,0 13 881,0 8-881,0-13 0,0-16 0,0-8 2190,0-3-2190,0-11 745,0 5-745,0-7 0,0 0 0,0-6 0,0-1 0,0 0 0,0-4 0,0 4 0,0-6 0,0-4 0,0-1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3:09.435"/>
    </inkml:context>
    <inkml:brush xml:id="br0">
      <inkml:brushProperty name="width" value="0.025" units="cm"/>
      <inkml:brushProperty name="height" value="0.025" units="cm"/>
      <inkml:brushProperty name="color" value="#E71224"/>
    </inkml:brush>
  </inkml:definitions>
  <inkml:trace contextRef="#ctx0" brushRef="#br0">110 0 24575,'0'4'0,"0"10"0,0 9 0,0 7 0,0 25 0,0-10 0,0 37 0,0-6-871,-7 21 871,2-44 0,0 3 0,-3 4 0,-1 0 0,-7 31-227,8-39 1,0-2 226,-7 18 0,7 16 0,-5-19 0,11-1 0,-4-9 850,6 0-850,0-8 474,0-1-474,0-9 0,5-5 0,7-3 0,5-6 0,13-4 0,1-2 0,33 4 0,-4-5 0,34 7 0,-26-9 0,13 1 0,-15 0 0,0-7 0,-10-2 0,-11-6 0,19 0 0,-4 0 0,10-18 0,13-25-760,-31 0 0,-1-5 760,-6 8 0,0-1 0,6-7 0,-3-1-261,-15 9 0,-4 1 261,18-32 0,8-9 0,-17 7 0,-9 21 0,-9-2 0,-13 16 0,-1 6 0,-6 3 1478,0 11-1478,0-4 564,-10 10-564,-10-11 0,-19 3 0,-10-14 0,-9-3 0,-2-8 0,1 0 0,-10-8 0,7 6 0,-7-13 0,18 15 0,1-5 0,10 16 0,7 3 0,4 7 0,11 6 0,-4 1 0,10 11 0,-4 1 0,0 0 0,-1 4 0,-13-4 0,5-1 0,-5 5 0,7-9 0,6 8 0,0-3 0,1 0 0,5 4 0,-5-4 0,6 5 0,0 0 0,-4 0 0,-17 0 0,-2 0 0,-12 0 0,-1 0 0,13 0 0,-11 0 0,19 0 0,1 0 0,8 0 0,5 4 0,5 2 0,2 4 0,4 0 0,0 0 0,-5 0 0,4 1 0,-8-1 0,8 0 0,-4 0 0,1 0 0,3 0 0,-4-9 0,5-2 0,10-9 0,-7 4 0,7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9:19.646"/>
    </inkml:context>
    <inkml:brush xml:id="br0">
      <inkml:brushProperty name="width" value="0.025" units="cm"/>
      <inkml:brushProperty name="height" value="0.025" units="cm"/>
      <inkml:brushProperty name="color" value="#E71224"/>
    </inkml:brush>
  </inkml:definitions>
  <inkml:trace contextRef="#ctx0" brushRef="#br0">1 383 24575,'9'-14'0,"4"-3"0,9 0 0,2-12 0,-1 10 0,1-11 0,0 0 0,-1 6 0,2-13 0,-2 12 0,-4-4 0,3 6 0,-10 5 0,5-4 0,-7 10 0,1 1 0,-1 2 0,1 7 0,-1-2 0,0 4 0,0 0 0,0 0 0,0 0 0,0 0 0,1-5 0,-1 4 0,0-4 0,1 5 0,-1 0 0,1 0 0,-1 0 0,-4 4 0,-2 2 0,-4 4 0,0 0 0,0 1 0,0-1 0,0 0 0,0 1 0,0 5 0,-4-4 0,3 4 0,-9 0 0,8-5 0,-7 5 0,7 0 0,-2-4 0,-1 4 0,4 0 0,-4-4 0,0 10 0,4-11 0,-10 11 0,10-10 0,-9 4 0,9 0 0,-8-4 0,7 4 0,-7-6 0,8 0 0,-9-4 0,9 3 0,-3-4 0,-1 1 0,4 3 0,-4-4 0,5 1 0,0-2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3:15.151"/>
    </inkml:context>
    <inkml:brush xml:id="br0">
      <inkml:brushProperty name="width" value="0.025" units="cm"/>
      <inkml:brushProperty name="height" value="0.025" units="cm"/>
      <inkml:brushProperty name="color" value="#E71224"/>
    </inkml:brush>
  </inkml:definitions>
  <inkml:trace contextRef="#ctx0" brushRef="#br0">1 0 24575,'43'0'0,"51"0"0,-14 0 0,14 0-2254,-15 0 1,9 0-1,3 0 1,-5 0 2253,11 0 0,-4 0 0,3 0 0,-10 0 0,3 0 0,-2 0 0,-9 0-12,21 0 1,-8 0 11,10 0 0,-2 0 0,-14 0 0,-1 0 462,7 0 1,-4 0-463,-22 0 0,-6 0 0,19 0 0,-36 0 1040,-19 0 1,-18 0-1,0 0 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3:16.246"/>
    </inkml:context>
    <inkml:brush xml:id="br0">
      <inkml:brushProperty name="width" value="0.025" units="cm"/>
      <inkml:brushProperty name="height" value="0.025" units="cm"/>
      <inkml:brushProperty name="color" value="#E71224"/>
    </inkml:brush>
  </inkml:definitions>
  <inkml:trace contextRef="#ctx0" brushRef="#br0">1 1 24575,'0'40'0,"0"12"0,0 34 0,0 13-1501,0-34 0,0 2 1501,0 1 0,0-2 0,0-13 0,0 0 309,0 11 0,0-4-309,0 2 569,0 22-569,0-37 0,0-13 0,0-12 1539,8-16-1539,27-1 0,25-13 0,-9 0 0,6-2-1004,16 0 1,4 0 1003,18-4 0,4 0 0,-30 6 0,1 1 0,-1 1 0,23 0 0,-2 0 0,2-3 0,-2 0 0,-20 8 0,-3 0-418,2-3 0,-1-1 418,-7 5 0,-4 0 0,13 0 0,-6 0 0,-33 0 0,-2 0 2178,-11 5-2178,-1 13 941,-5 15-941,7 15 0,-3 15 0,4-6 0,-12 16 0,-2-8 0,-6-12 0,0 0 0,0 30 0,1-25 0,-2-2 0,-11 12 0,-11 13 0,-23-13-684,7-27 1,-6 0 683,-3 4 0,-3-3 0,0-9 0,-3-2 0,-21 10 0,0-3 0,-13-3-205,28-11 0,2-3 205,-6 0 0,17-8 0,1 0 0,15-6 0,7-1 1337,8-6-1337,5 0 440,-11 0-440,2-5 0,-16-8 0,11-5 0,-11-7 0,3-7 0,-15-3 0,23 11 0,-1 4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3:17.078"/>
    </inkml:context>
    <inkml:brush xml:id="br0">
      <inkml:brushProperty name="width" value="0.025" units="cm"/>
      <inkml:brushProperty name="height" value="0.025" units="cm"/>
      <inkml:brushProperty name="color" value="#E71224"/>
    </inkml:brush>
  </inkml:definitions>
  <inkml:trace contextRef="#ctx0" brushRef="#br0">0 0 24575,'72'0'0,"0"0"0,0 0 0,-1 0 0,16 0 0,-7 0-1358,-12 0 1,-3 0 1357,5 0 0,3 0 0,27 0 0,-8 0 0,-16 0 34,1 0 1,-1 0-35,-16 0 628,8 0-628,-21 0 0,-23 0 0,-8 0 1360,-5 0-1360,-1 0 164,0 0 1,-5 0-1,-1 0 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3:17.821"/>
    </inkml:context>
    <inkml:brush xml:id="br0">
      <inkml:brushProperty name="width" value="0.025" units="cm"/>
      <inkml:brushProperty name="height" value="0.025" units="cm"/>
      <inkml:brushProperty name="color" value="#E71224"/>
    </inkml:brush>
  </inkml:definitions>
  <inkml:trace contextRef="#ctx0" brushRef="#br0">1 0 24575,'8'6'0,"85"-2"0,-19-4 0,-10 0 0,-2 0 0,-3 0 0,-7 0 0,-19 0 0,12 0 0,9 0 0,36 0 0,-30 0 0,17 0 0,-54 0 0,-5 0 0,-2 0 0,-6 0 0,-4 0 0,-2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3:18.412"/>
    </inkml:context>
    <inkml:brush xml:id="br0">
      <inkml:brushProperty name="width" value="0.025" units="cm"/>
      <inkml:brushProperty name="height" value="0.025" units="cm"/>
      <inkml:brushProperty name="color" value="#E71224"/>
    </inkml:brush>
  </inkml:definitions>
  <inkml:trace contextRef="#ctx0" brushRef="#br0">0 1 24575,'76'0'0,"-19"0"0,33 0 0,-10 0-1835,-15 0 0,21 0 1,9 0-1,-3 0 0,-15 0 1835,14 0 0,0 0 0,-11 0 0,16 0 0,3 0 0,-12 0 0,-26 0 2476,-8 0-2476,-17 0 1435,-4 0-1435,-6 0 0,6 0 0,-16 0 0,-10 0 0,-2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3:18.940"/>
    </inkml:context>
    <inkml:brush xml:id="br0">
      <inkml:brushProperty name="width" value="0.025" units="cm"/>
      <inkml:brushProperty name="height" value="0.025" units="cm"/>
      <inkml:brushProperty name="color" value="#E71224"/>
    </inkml:brush>
  </inkml:definitions>
  <inkml:trace contextRef="#ctx0" brushRef="#br0">1 133 24575,'0'-20'0,"0"7"0,0-32 0,0 20 0,0 6 0,0 9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3:20.140"/>
    </inkml:context>
    <inkml:brush xml:id="br0">
      <inkml:brushProperty name="width" value="0.025" units="cm"/>
      <inkml:brushProperty name="height" value="0.025" units="cm"/>
      <inkml:brushProperty name="color" value="#E71224"/>
    </inkml:brush>
  </inkml:definitions>
  <inkml:trace contextRef="#ctx0" brushRef="#br0">628 1 24575,'0'27'0,"0"10"0,0 10 0,0 8 0,0 9 0,0-7 0,0 6 0,5-15 0,-3-10 0,3-2 0,0-17 0,-4 4 0,4-13 0,-5 1 0,4-5 0,2-2 0,4-4 0,0 0 0,0 0 0,-4-4 0,4-2 0,1-5 0,29 5 0,-5 0 0,19 6 0,-16 0 0,48 0 0,-32 0 0,2 0-519,2 2 1,2 3 518,17 6 0,-4 4 0,10 11 0,-20-1 0,0 0 0,16 7-214,7 7 214,-22-11 0,-17-1 0,-8-7 0,-15-3 0,-8-6 1025,-10-1-1025,-1 0 226,-5 1-226,0 5 0,0-4 0,0 9 0,0-3 0,-6 11 0,-1-4 0,-20 21 0,-3-3 0,-23 26-1181,-12 4 1181,22-26 0,-1 0 0,6-12 0,-1 0-359,-6 6 0,0 0 359,-27 14 0,-5 0 0,26-21 0,1-2 0,-14 7-15,16-17 1,2-2 14,-4-1 0,-10-5 0,-10-2-802,-6-1 0,-1-2 802,-4 2 0,1-1 0,3-4 0,5-2 641,-22-4-641,8 0 0,8 0 680,12 0-680,21 0 29,13 0-29,13-5 1732,8-6-1732,11-6 450,0-13-450,0-9 0,0-17 0,0 23 0,0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3:21.362"/>
    </inkml:context>
    <inkml:brush xml:id="br0">
      <inkml:brushProperty name="width" value="0.025" units="cm"/>
      <inkml:brushProperty name="height" value="0.025" units="cm"/>
      <inkml:brushProperty name="color" value="#E71224"/>
    </inkml:brush>
  </inkml:definitions>
  <inkml:trace contextRef="#ctx0" brushRef="#br0">0 1 24575,'38'0'0,"-12"0"0,9 0 0,34 0 0,24 0 0,-10 0-1629,-29 0 0,1 0 1629,34 0 0,13 0 0,-24 0 0,-29 0 1024,3 0-1024,-12 0 535,1 0-535,-4 0 0,-19 0 0,-2 0 1699,-6 0-1699,38 0 0,20 0 0,12 0 0,4 0 0,-20 0 0,-15 0 0,13 6 0,-29-4 0,4 4 0,-14-6 0,-6 0 0,-1 0 0,-10 0 0,-1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9:24.468"/>
    </inkml:context>
    <inkml:brush xml:id="br0">
      <inkml:brushProperty name="width" value="0.025" units="cm"/>
      <inkml:brushProperty name="height" value="0.025" units="cm"/>
      <inkml:brushProperty name="color" value="#E71224"/>
    </inkml:brush>
  </inkml:definitions>
  <inkml:trace contextRef="#ctx0" brushRef="#br0">1 26 24575,'43'0'0,"51"0"0,-8 0-583,-21 0 0,-2 0 583,5 0 0,14 0 381,-25 0-381,-1 0 193,-17 0-193,-16 0 0,15 0 0,-3 0 592,14 0-592,-3 0 0,-8-11 0,-17 8 0,-5-8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4:05.451"/>
    </inkml:context>
    <inkml:brush xml:id="br0">
      <inkml:brushProperty name="width" value="0.025" units="cm"/>
      <inkml:brushProperty name="height" value="0.025" units="cm"/>
      <inkml:brushProperty name="color" value="#E71224"/>
    </inkml:brush>
  </inkml:definitions>
  <inkml:trace contextRef="#ctx0" brushRef="#br0">0 698 24575,'0'27'0,"0"18"0,8 33 0,15 11 0,-5-8 0,26 9 0,-22-46 0,15 27 0,-17-14 0,-3-25 0,-10 7 0,2-38 0,-4 3 0,5-4 0,-4-4 0,3-8 0,-3 0 0,5-9 0,1-4 0,-1 1 0,1-6 0,56-26 0,22-5-1392,-22 19 0,3-1 1392,0-4 0,6-6 0,-5 6 0,10 1 0,-10 6-375,-29 10 1,-3 2 374,9-5 0,0 0 0,24-23 0,-14 22 0,11-1 0,0-1-988,1-1 0,2 0 0,-1-1 988,4 0 0,0-1 0,-1 3 0,-8 4 0,-2 3 0,-8 2-92,21-19 92,-6 16 0,-6 1 2185,-8 1-2185,-4 7 711,-23 3-711,-7 6 3558,-8 6-3558,-6 1 33,-4 9 1,-1-3 0,-5 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5:50.288"/>
    </inkml:context>
    <inkml:brush xml:id="br0">
      <inkml:brushProperty name="width" value="0.025" units="cm"/>
      <inkml:brushProperty name="height" value="0.025" units="cm"/>
      <inkml:brushProperty name="color" value="#E71224"/>
    </inkml:brush>
  </inkml:definitions>
  <inkml:trace contextRef="#ctx0" brushRef="#br0">1 73 24575,'3'0'0,"11"0"0,32 0 0,3 0 0,44 0 0,-13 0-790,-23 0 1,3 0 789,0-4 0,1-1 0,5 5 0,2-2 0,6-6 0,-2 0 0,-14 7 0,-1 0 0,7-3 0,-2 0-32,27-3 32,-35 6 0,-2 0 0,26-6 0,-12 7 0,-21 0 0,-14 0 0,-7 0 1170,-8 0-1170,-5 0 441,-1 0-441,-4-5 0,-1 0 0,-5 0 0,0 1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4:18.573"/>
    </inkml:context>
    <inkml:brush xml:id="br0">
      <inkml:brushProperty name="width" value="0.025" units="cm"/>
      <inkml:brushProperty name="height" value="0.025" units="cm"/>
      <inkml:brushProperty name="color" value="#E71224"/>
    </inkml:brush>
  </inkml:definitions>
  <inkml:trace contextRef="#ctx0" brushRef="#br0">3846 31 24575,'-80'0'0,"13"0"0,7 0 0,-7 0-2130,-26 0 1,-1 0 2129,19 0 0,-3 0-1309,-2 0 0,-8 0 0,-1 0 1309,-10 0 0,-1 0 0,4 0 0,20 0 0,3 0 0,-2 0-56,-21 0 1,-3 0-1,10 0 56,7 0 0,8 0-375,4 1 1,2-2 374,-1-2 0,2-1 633,10 4 1,5-2-634,-24-11 3857,20 11-3857,11-4 0,-8 6 0,-5 0 693,7 0 0,-2 0-693,-21 0 0,0 0 0,22 0 0,4 0 1091,-44 0-1091,24 0 0,-7 6 210,18-4-210,18 9 0,10-10 0,11 4 1198,2-5-1198,6 0 93,5 5-93,-4-4 0,3 3 0,-4-4 0,-28 7 0,-28-6 0,-14 12 0,-6-11 0,22 11 0,9-12 0,8 11 0,1-11 0,15 10 0,7-10 0,8 4 0,14-5 0,-2 0 0,8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4:20.133"/>
    </inkml:context>
    <inkml:brush xml:id="br0">
      <inkml:brushProperty name="width" value="0.025" units="cm"/>
      <inkml:brushProperty name="height" value="0.025" units="cm"/>
      <inkml:brushProperty name="color" value="#E71224"/>
    </inkml:brush>
  </inkml:definitions>
  <inkml:trace contextRef="#ctx0" brushRef="#br0">366 0 24575,'-14'0'0,"-9"6"0,0 6 0,-13 7 0,-25 32 0,16-30 0,-15 27 0,30-35 0,1 5 0,9-2 0,-2-9 0,20-2 0,3-5 0,9 0 0,6 0 0,-4 0 0,9 0 0,-3 5 0,-1 1 0,-1 4 0,0 1 0,-4 0 0,11 19 0,-4-2 0,16 34 0,1-4 0,10 26-423,-22-36 1,0 1 422,-1-5 0,1 1 0,0 7 0,1 0 0,13 25-99,-1-2 99,-9-12 0,-7-15 0,-2-9 0,-8-15 0,0-8 840,-5-6-840,3-4 104,-4-2-104,5-4 0,-1 0 0,1 0 0,0 5 0,0-4 0,0 3 0,1-4 0,-1 0 0,0 0 0,0 0 0,-5 5 0,0-4 0,-5 3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8:51.736"/>
    </inkml:context>
    <inkml:brush xml:id="br0">
      <inkml:brushProperty name="width" value="0.025" units="cm"/>
      <inkml:brushProperty name="height" value="0.025" units="cm"/>
      <inkml:brushProperty name="color" value="#E71224"/>
    </inkml:brush>
  </inkml:definitions>
  <inkml:trace contextRef="#ctx0" brushRef="#br0">6 1559 24575,'0'10'0,"0"22"0,-6 2 0,11 18 0,3-13 0,6 1 0,6 5 0,-7 0 0,-2-17 0,-4 14 0,3-29 0,-5 10 0,6-13 0,-1 1 0,-4-1 0,3-4 0,-4-1 0,4-5 0,-4-5 0,0 0 0,-5-11 0,5-2 0,-4-5 0,10-7 0,11-27 0,32-8 0,14-9-1265,-23 22 0,1-2 1,3-1 1264,12-8 0,3-1 0,6-4-1092,-15 15 0,4-5 1,3 0-1,-1 0 1,-3 3 1091,5-2 0,-1 3 0,-2 0 0,3-2 0,5-7 0,2-4 0,0 3 0,-5 4-482,1 4 0,-3 5 0,-5 1 482,3-10 0,-4 4-292,-9 15 0,0 0 292,2-7 0,-2 0 2091,23-15-2091,-30 22 5488,-15 15-5488,-10 14 620,-6 8 0,-4 4 0,-2 0 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8:48.035"/>
    </inkml:context>
    <inkml:brush xml:id="br0">
      <inkml:brushProperty name="width" value="0.025" units="cm"/>
      <inkml:brushProperty name="height" value="0.025" units="cm"/>
      <inkml:brushProperty name="color" value="#E71224"/>
    </inkml:brush>
  </inkml:definitions>
  <inkml:trace contextRef="#ctx0" brushRef="#br0">0 746 24575,'0'9'0,"0"21"0,0-10 0,6 24 0,15-3 0,9 16 0,15 4 0,-1 11 0,-7-12 0,-3-4 0,-7-11 0,-8-14 0,-2-1 0,-6-13 0,0-1 0,-5-5 0,-1-1 0,-5-8 0,0-4 0,0-8 0,0 0 0,0-1 0,0-5 0,0 4 0,0-10 0,0 5 0,0-6 0,5 0 0,1-1 0,7-13 0,24-8 0,9-3-610,-11 7 0,1 0 610,22-21 0,1 2 0,12-6-253,-35 27 1,-1 0 252,12-15 0,23-18 0,-8 22 0,12-7 0,-7 5-956,-14 8 0,0 1 956,19-6 0,9-5 0,-15 11 0,-6 0 0,4 7 0,-16 7 1067,1-5-1067,-10 14 483,-9 2-483,-13 12 521,-1 0 1,-10 6 0,-2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8:50.121"/>
    </inkml:context>
    <inkml:brush xml:id="br0">
      <inkml:brushProperty name="width" value="0.025" units="cm"/>
      <inkml:brushProperty name="height" value="0.025" units="cm"/>
      <inkml:brushProperty name="color" value="#E71224"/>
    </inkml:brush>
  </inkml:definitions>
  <inkml:trace contextRef="#ctx0" brushRef="#br0">1 856 24575,'0'16'0,"0"-5"0,0 17 0,0-9 0,0 11 0,5-7 0,1 0 0,6 0 0,-1-6 0,-1-1 0,1-5 0,-5-1 0,-2 0 0,1 1 0,-4-1 0,4 0 0,-5-1 0,0 1 0,0 0 0,4 0 0,2 1 0,5 5 0,0 1 0,-5 6 0,9 4 0,-13-9 0,7 2 0,-4-14 0,0-2 0,6-13 0,-6-10 0,5-12 0,22-35 0,2 21 0,5 1-444,1-1 1,1 1 443,8 0 0,-2 0 0,-11 5 0,1-1 0,12-5 0,8-5-991,-2 5 1,9-5 0,2-1 0,-5 4 990,-4 3 0,-4 3 0,4-1 0,23-13 0,4-2 0,-13 11-355,5-2 355,-8-3 0,-10 19 0,2-18 0,-21 28 0,-8-8 692,-13 22-692,-2-7 1011,-6 14 1,-4-3-1,-1 4 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4:07.282"/>
    </inkml:context>
    <inkml:brush xml:id="br0">
      <inkml:brushProperty name="width" value="0.025" units="cm"/>
      <inkml:brushProperty name="height" value="0.025" units="cm"/>
      <inkml:brushProperty name="color" value="#E71224"/>
    </inkml:brush>
  </inkml:definitions>
  <inkml:trace contextRef="#ctx0" brushRef="#br0">1 0 24575,'0'10'0,"0"-1"0,0 14 0,0 18 0,0 9 0,0 32 0,0 18-604,0-45 1,0 2 603,0 3 0,0 1 0,3-7 0,1-2-269,5 44 269,7-10 0,-2-10 0,0-20 0,-1-17 0,-6-10 0,-2-12 1189,-5-1-1189,4-14 287,-3-3-287,8-15 0,-7 9 0,3-3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4:08.724"/>
    </inkml:context>
    <inkml:brush xml:id="br0">
      <inkml:brushProperty name="width" value="0.025" units="cm"/>
      <inkml:brushProperty name="height" value="0.025" units="cm"/>
      <inkml:brushProperty name="color" value="#E71224"/>
    </inkml:brush>
  </inkml:definitions>
  <inkml:trace contextRef="#ctx0" brushRef="#br0">1 166 24575,'0'15'0,"0"2"0,0 20 0,0 12 0,0 1 0,0 20 0,0-20 0,0 22 0,0-6 0,0-8 0,0-4 0,0-16 0,0-7 0,0-7 0,0-8 0,0-6 0,4-4 0,2-2 0,4-4 0,0 0 0,0 0 0,1 0 0,-1-4 0,6-3 0,8-4 0,7-2 0,1-4 0,4 3 0,-12-3 0,6 0 0,-12-1 0,4 0 0,-10-4 0,5 10 0,-6-10 0,-5 4 0,-1-5 0,-5 0 0,0-7 0,0 6 0,0-13 0,0-10 0,0-3 0,0-14 0,0 17 0,0 1 0,0 15 0,0-13 0,0 17 0,0-17 0,0 19 0,0 1 0,-5 8 0,-1 6 0,-10 4 0,4 1 0,-9 5 0,3 0 0,0 0 0,2 0 0,6 0 0,-1 0 0,1 0 0,-1 0 0,1 0 0,0 0 0,-1 0 0,1 5 0,0 1 0,-7 4 0,5 1 0,-4 5 0,5 2 0,4-1 0,-3 5 0,3-5 0,-4 6 0,4-6 0,2 5 0,5-10 0,-5 4 0,4-6 0,-3 1 0,4-1 0,0 0 0,0 0 0,0-4 0,0-2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4:11.731"/>
    </inkml:context>
    <inkml:brush xml:id="br0">
      <inkml:brushProperty name="width" value="0.025" units="cm"/>
      <inkml:brushProperty name="height" value="0.025" units="cm"/>
      <inkml:brushProperty name="color" value="#E71224"/>
    </inkml:brush>
  </inkml:definitions>
  <inkml:trace contextRef="#ctx0" brushRef="#br0">9964 5820 24575,'0'-14'0,"0"4"0,0-5 0,0 5 0,4 0 0,-3 0 0,4-1 0,-5 1 0,4 4 0,-3-4 0,4 5 0,-1-1 0,-3-3 0,4 4 0,-1 0 0,-3-4 0,8 3 0,-2-17 0,10-3 0,-3-12 0,10 0 0,-11 7 0,5-5 0,-6 16 0,27-54 0,-14 30 0,16-43 0,-15 32 0,-11 7 0,4-5 0,-6 20 0,-1-5 0,-5 15 0,-2 0 0,-5-7 0,0-9 0,0-8 0,0-1 0,0-5 0,0 13 0,0-42 0,0 27 0,0-28 0,0 28 0,-7 0 0,6 14 0,-10 3 0,4 15 0,-4 6 0,-15-28 0,-4 6 0,-16-44 0,15 43 0,-1-3-801,-3-10 0,-2-5 801,-8-6 0,-1 0 0,10 14 0,1-1 0,-6-16 0,1 2-674,-16-12 674,25 31 0,2 0 0,-16-21 0,11 24 0,14 6 0,9 19 0,1 7 1545,4 2-1545,-4 7 731,-1-2-731,-19-9 0,-16-18 0,3 3 0,-5-4-1186,-5-11 0,-4-4 1186,5 4 0,-4-2 0,1-2-1152,2-1 1,1-1 0,-3-3 1151,-10-10 0,-3-2 0,0-1-1107,-1 0 1,1 0 0,-1 0 1106,-1-4 0,1 0 0,-1 1 0,0 1 0,1 2 0,3 2-446,14 11 1,3 3 0,1 1 445,-22-22 0,5 5 358,20 20 0,2 2-358,0 0 0,1 1 1231,5 5 0,3 3-1231,-16-11 0,2 8 0,-4 2 2353,-25-2-2353,20 8 0,-10-6 0,0 2-897,-21-6 0,-6 1 897,23 9 0,-8-1 0,-2-1 0,-1-1-800,-6-2 1,-2-2 0,0 0 0,1 1 799,7 3 0,2 1 0,0 0 0,1 0 0,4 1 0,1 1 0,1-1 0,4-1-543,-9-8 1,4-1 0,2 2 542,-16-9 0,2 1-45,22 11 1,0 0 0,3 0 44,-13-8 0,6 2 1162,18 10 1,5 2-1163,-17-16 4169,23 12-4169,21 15 0,7 11 0,-41 14 0,-22 13-592,10-4 0,-8 4 1,-4 2-1,-2 0 592,-8 0 0,-3 2 0,-3-1 0,-1 1 0,6-2 0,-3 2 0,-2-1 0,4-1 0,4-1 0,7-2 0,5-2 0,0 0 0,-7 2 0,2 1 0,-8 2 0,-3 1 0,0 0 0,6-2 0,8-3 0,-10 3 0,10-4 0,-7 3 0,6-1 0,-8 3 0,-2 0 0,5-1 0,11-3 47,-20 1 0,11-2-47,12-4 0,1 1-151,-11 5 1,2-1 150,-18 7 0,35-4 0,27-9 5160,12-1-5160,7 0 1885,6-1-1885,5 0 736,0 1-736,0-1 0,0 1 0,0-1 0,0 0 0,-53 18 0,-11 7 0,-13 4-1197,10-6 1,-5 1 0,-1 2 1196,-4 4 0,1 2 0,0-2 0,8-6 0,2-3 0,3 1-703,-16 16 0,6-4 703,16-16 0,1-1-317,-8 13 0,3-1 317,-20 10 0,10 4 0,30-18 3155,20 3-3155,11-14 1635,10 12-1635,0-4 839,0 13-839,0-5 0,6 13 0,1-6 0,7 1 0,-1 5 0,0-14 0,-6 0 0,-1-3 0,-6-11 0,0 5 0,0-13 0,0 5 0,0-11 0,0 5 0,0-5 0,0-1 0,0 0 0,0 1 0,0-1 0,0 1 0,0-1 0,0 0 0,0 1 0,0-1 0,0 0 0,0 1 0,0-1 0,0 1 0,0-1 0,0 0 0,0 1 0,0-1 0,0 0 0,0 0 0,0 0 0,0 0 0,0-1 0,0-33 0,0-12 0,0-19 0,0 18 0,0 20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4:13.305"/>
    </inkml:context>
    <inkml:brush xml:id="br0">
      <inkml:brushProperty name="width" value="0.025" units="cm"/>
      <inkml:brushProperty name="height" value="0.025" units="cm"/>
      <inkml:brushProperty name="color" value="#E71224"/>
    </inkml:brush>
  </inkml:definitions>
  <inkml:trace contextRef="#ctx0" brushRef="#br0">1 1 24575,'6'22'0,"1"3"0,11 12 0,9 3 0,-1-2 0,15 11 0,-6-7 0,9 15 0,-9-15 0,7 15 0,-6-7 0,9 10 0,-8-3 0,4-6 0,-12 2 0,3-11 0,-12-4 0,3-8 0,-10-7 0,3-6 0,-10-1 0,3-5 0,-3-5 0,4-2 0,-1-4 0,1 0 0,-1 0 0,-3-4 0,4-8 0,-4-6 0,46-32 0,-2 10 0,-11 9 0,2-1 0,34-21 0,-13 6-1496,13-6 0,9-2 1496,-9 11 0,2 1 0,-20 8 0,2-2 0,-2 3-348,16-1 0,-8 4 348,9-12-127,1 11 127,-10-3 0,-9 13 0,-17 3 2850,-15 7-2850,-2 6 810,-11 1-810,5 5 155,-6 0-155,-5 4 0,-5-2 0,-5 2 0,0-4 0,0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4:23.401"/>
    </inkml:context>
    <inkml:brush xml:id="br0">
      <inkml:brushProperty name="width" value="0.025" units="cm"/>
      <inkml:brushProperty name="height" value="0.025" units="cm"/>
      <inkml:brushProperty name="color" value="#E71224"/>
    </inkml:brush>
  </inkml:definitions>
  <inkml:trace contextRef="#ctx0" brushRef="#br0">6284 2235 24575,'0'-33'0,"0"-1"0,0-20 0,0 19 0,0-44 0,0 5 0,0 2 0,0-19 0,0 42 0,0-8 0,0 12 0,0 14 0,0 6 0,-11 4 0,9 9 0,-13 1 0,14 1 0,-14-8 0,0-15 0,-12-14 0,-1-9 0,7 9 0,-4 1 0,12 15 0,-5-5 0,6 16 0,1-2 0,5 11 0,-4 1 0,5 4 0,-5-3 0,-14-11 0,5 1 0,-13-12 0,9 7 0,0 1 0,6 6 0,0 1 0,7 5 0,-1 0 0,5 1 0,-3 4 0,-9-9 0,-63-43 0,42 28 0,-3-3-340,-18-13 1,0-1 339,-13-16 0,-3 1 0,31 18 0,-22-9 0,18 14 0,0 0 0,-14-12 0,14 11 0,2 2 0,0 3 0,11-3 0,-8 16 0,18-7 0,2 16 0,2-4 679,11 11-679,-5 1 0,6 5 0,0 0 0,0 0 0,0 0 0,0 0 0,-49 0 0,-36-8-517,33 3 0,-2 0 517,1-3 0,2-1 0,7 0 0,3 1-276,-35-8 276,-1 1 0,12 6 0,19 2 0,17 7 0,15 0 0,8 0 1019,5 0-1019,1 0 291,0 0-291,-6 0 0,-34 0 0,-14 0 0,-13 0 0,3 0 0,19 0 0,0 0 0,7 0 0,9 0 0,10 0 0,6 0 0,5 0 0,2 0 0,6 0 0,-28 0 0,-24 5 0,-10 1-944,3-1 1,-3 1 943,-26 3 0,1 1 0,33-1 0,4 0-383,2-1 1,2 0 382,-34 8-238,-7 0 238,29-2 0,14 0 0,23-7 1784,7 3-1784,8-9 832,10 8-832,-3-4 274,4 1-274,-15 3 0,-31-1 0,-17 13 0,-10-4 0,-4 12 0,16-7 0,0 1 0,10-3 0,11-1 0,13-5 0,2 3 0,13-6 0,5 0 0,3-5 0,8 3 0,-8-8 0,-3 9 0,-28-2 0,-3 5 0,-20 1 0,15-1 0,-5 1 0,13-2 0,1 1 0,9-1 0,13-1 0,1 0 0,10-1 0,1 0 0,0-5 0,-1 4 0,-42 14 0,-24 19 0,27-17 0,0-1 0,-37 25 0,9 2 0,29-14 0,-21 8-617,10 0 0,-1-2 617,-15-1 0,11 4 0,1-2 0,3-15 0,5 12 0,5-18 0,13 6 0,4-15 0,11 2 1234,2-5-1234,6-6 0,4 4 0,1-12 0,5 2 0,0-8 0,0-1 0,4 4 0,-3-3 0,8 8 0,-8-8 0,8 3 0,-4-5 0,6 1 0,-1-1 0,-4 5 0,-1 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5:52.702"/>
    </inkml:context>
    <inkml:brush xml:id="br0">
      <inkml:brushProperty name="width" value="0.025" units="cm"/>
      <inkml:brushProperty name="height" value="0.025" units="cm"/>
      <inkml:brushProperty name="color" value="#E71224"/>
    </inkml:brush>
  </inkml:definitions>
  <inkml:trace contextRef="#ctx0" brushRef="#br0">1819 816 24575,'-30'-37'0,"-2"3"0,-28-25 0,-13-5-1556,28 30 0,-3 0 1556,-8-10 0,-2 1 0,1 7 0,-3-1 0,-10-10 0,0 2 0,16 17 0,1 0 0,-9-11 0,1 1 321,-26-4-321,42 16 0,1 3 0,-32-8 660,20 10-660,10 8 0,21 6 0,2 1 1575,12 6-1575,1 0 556,0 0-556,4 5 0,2 1 0,4 4 0,0 0 0,-5 1 0,4-1 0,-9 1 0,4-1 0,-4 0 0,-6 1 0,-8 1 0,-24 7 0,-2-4 0,-13 12 0,7-5 0,9 4 0,1-5 0,15 1 0,1-8 0,13 2 0,1-5 0,10-1 0,1 0 0,5 1 0,0-1 0,0 1 0,0-1 0,0 0 0,0 6 0,0 2 0,0 5 0,0 17 0,0-7 0,0 15 0,0-17 0,0 13 0,0-11 0,0 20 0,0-6 0,0 8 0,0 0 0,0 0 0,0 0 0,0 0 0,0 0 0,0 0 0,0-1 0,0 1 0,0-7 0,0 5 0,5-20 0,8 28 0,6-26 0,0 20 0,14-8 0,-12-7 0,14 15 0,-1-6 0,2 1 0,8 7 0,-10-15 0,7 7 0,-14-11 0,4-5 0,-7-4 0,-6-11 0,3-2 0,-9-5 0,10 0 0,2 6 0,15 3 0,8 7 0,8 0 0,0 1 0,0-1 0,9-1 0,-21-6 0,3-2 0,-23-12 0,-5 0 0,18-6 0,-15 0 0,30 0 0,-10-13 0,6-1 0,6-13 0,-13 1 0,13-1 0,-14 1 0,14-1 0,-11-6 0,3 5 0,-4-11 0,-3 12 0,3-13 0,-10 14 0,0-5 0,-7 1 0,-1 11 0,1-20 0,-6 18 0,-2-6 0,-9 5 0,-3 10 0,-4-10 0,0 10 0,0-4 0,0 0 0,0 4 0,0-4 0,0-7 0,6-3 0,-5-5 0,5-5 0,-1 4 0,-3-5 0,3 5 0,-5 3 0,0 11 0,5-4 0,-3 10 0,3-4 0,-5 6 0,0-4 0,0-10 0,0 1 0,0-14 0,0-2 0,0 0 0,0-7 0,0 8 0,0 7 0,0 1 0,0 7 0,0 5 0,0 2 0,0 6 0,0 0 0,0 0 0,0-6 0,0-1 0,0-13 0,0 5 0,0-11 0,0 11 0,0-5 0,0 13 0,0 1 0,0 5 0,0 1 0,0 8 0,0 8 0,0 0 0,0 3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4:25.208"/>
    </inkml:context>
    <inkml:brush xml:id="br0">
      <inkml:brushProperty name="width" value="0.025" units="cm"/>
      <inkml:brushProperty name="height" value="0.025" units="cm"/>
      <inkml:brushProperty name="color" value="#E71224"/>
    </inkml:brush>
  </inkml:definitions>
  <inkml:trace contextRef="#ctx0" brushRef="#br0">1 0 24575,'0'12'0,"0"12"0,0 23 0,0 17 0,0 11 0,0 22-803,0-8 803,0-37 0,0 0 0,0 45 0,0-8 0,0 6 0,0-21 198,0-16-198,0-10 0,0-19 0,0-6 0,0-5 0,0-2 605,0-6-605,0 0 0,4-5 0,1-1 0,0-9 0,4 4 0,-7-8 0,7 3 0,-3 0 0,4-3 0,20 1 0,34 2 0,27 0-1183,-21 5 0,4 2 1183,8-1 0,0 0 0,-11 0 0,1 0-674,19 0 0,-3 0 674,-29 0 0,-3 0 0,12 0 0,-2 0-94,31 0 94,-22 0 0,-19 0 0,-23 0 2177,-5 0-2177,-16 0 1516,4 0-1516,-10 4 115,-1 2-115,-5-5 0,-5 2 0,4-11 0,-3 2 0,-1 1 0,4-4 0,-3 8 0,4-4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14:39.673"/>
    </inkml:context>
    <inkml:brush xml:id="br0">
      <inkml:brushProperty name="width" value="0.025" units="cm"/>
      <inkml:brushProperty name="height" value="0.025" units="cm"/>
      <inkml:brushProperty name="color" value="#E71224"/>
    </inkml:brush>
  </inkml:definitions>
  <inkml:trace contextRef="#ctx0" brushRef="#br0">1 868 24575,'0'16'0,"0"0"0,5 7 0,1 0 0,12 7 0,1 1 0,6 7 0,7 1 0,-4 7 0,22 14 0,-11 6 0,13-4 0,-8 9 0,-1-11 0,2 7 0,-9-10 0,-3-10 0,-7-9 0,-7-7 0,-2-7 0,-6-8 0,-5-1 0,-2-12 0,-4 1 0,0-14 0,0 0 0,0 0 0,0-1 0,0-4 0,0 3 0,0-3 0,0 5 0,0-6 0,0 4 0,0-10 0,5 10 0,17-42 0,24 7 0,9-3-975,-4-6 1,2-2 974,19-10 0,0 4 0,-22 19 0,-3 2-366,-5 1 0,-2 1 366,-5 6 0,4-4 0,15-10 0,12-11 0,3-2 0,-6 8-959,-9 11 0,-4 4 0,4-4 959,11-10 0,7-8 0,-2 3 0,-9 11 0,-5 9 0,-6 6-181,1-5 1,-4 0 180,17-19 0,-24 24 0,-1 0 0,11-11 1531,-10 10-1531,-16 15 662,-8 2-662,-5 10 807,-10 1 1,3 5-1,-8 0 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09:36.545"/>
    </inkml:context>
    <inkml:brush xml:id="br0">
      <inkml:brushProperty name="width" value="0.025" units="cm"/>
      <inkml:brushProperty name="height" value="0.025" units="cm"/>
      <inkml:brushProperty name="color" value="#E71224"/>
    </inkml:brush>
  </inkml:definitions>
  <inkml:trace contextRef="#ctx0" brushRef="#br0">290 0 24575,'-5'18'0,"-5"10"0,-3 12 0,-8 20 0,-5-12 0,-2 14 0,1-9 0,1 0 0,5-8 0,-4 7 0,12-20 0,-6 10 0,8-18 0,-1 5 0,1-7 0,4-5 0,2-2 0,1-4 0,3-1 0,-4 0 0,5-1 0,0 1 0,0-1 0,0 1 0,0-5 0,0-1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09:39.260"/>
    </inkml:context>
    <inkml:brush xml:id="br0">
      <inkml:brushProperty name="width" value="0.025" units="cm"/>
      <inkml:brushProperty name="height" value="0.025" units="cm"/>
      <inkml:brushProperty name="color" value="#E71224"/>
    </inkml:brush>
  </inkml:definitions>
  <inkml:trace contextRef="#ctx0" brushRef="#br0">297 1 24575,'0'15'0,"0"1"0,0 1 0,-5 4 0,-1-4 0,-6 11 0,-6 10 0,4 0 0,-11 14 0,11-6 0,-11-1 0,11 0 0,-4-9 0,6-6 0,1-1 0,4-12 0,-2-2 0,8-5 0,-4 0 0,5 0 0,-4-4 0,3 3 0,-4-4 0,0 0 0,4 3 0,-7-3 0,7 5 0,-8-1 0,8 0 0,-3 1 0,-1 0 0,4 0 0,-8 0 0,3-4 0,1 3 0,-4-4 0,7 5 0,-2 0 0,-1 0 0,0-4 0,-1-2 0,2-4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09:41.444"/>
    </inkml:context>
    <inkml:brush xml:id="br0">
      <inkml:brushProperty name="width" value="0.025" units="cm"/>
      <inkml:brushProperty name="height" value="0.025" units="cm"/>
      <inkml:brushProperty name="color" value="#E71224"/>
    </inkml:brush>
  </inkml:definitions>
  <inkml:trace contextRef="#ctx0" brushRef="#br0">46 0 24575,'0'15'0,"0"1"0,0 13 0,0 17 0,0-6 0,0 38 0,0-20 0,0 15 0,0-3 0,0 2 0,0-6 0,-5 5 0,-2-25 0,-1-2 0,3-14 0,0-7 0,4-7 0,-3-6 0,4 0 0,-5-5 0,4-1 0,-3-4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09:43.422"/>
    </inkml:context>
    <inkml:brush xml:id="br0">
      <inkml:brushProperty name="width" value="0.025" units="cm"/>
      <inkml:brushProperty name="height" value="0.025" units="cm"/>
      <inkml:brushProperty name="color" value="#E71224"/>
    </inkml:brush>
  </inkml:definitions>
  <inkml:trace contextRef="#ctx0" brushRef="#br0">79 1 24575,'0'26'0,"0"2"0,0 16 0,0 20 0,0-7 0,-6 22 0,4-24 0,-10-1 0,5-10 0,1-8 0,-4-11 0,8 2 0,-2-15 0,4 3 0,0-5 0,-5-4 0,4 2 0,-3-3 0,4 5 0,0-1 0,-5 1 0,4-1 0,-3 0 0,0 1 0,3-1 0,-4-4 0,5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09:45.621"/>
    </inkml:context>
    <inkml:brush xml:id="br0">
      <inkml:brushProperty name="width" value="0.025" units="cm"/>
      <inkml:brushProperty name="height" value="0.025" units="cm"/>
      <inkml:brushProperty name="color" value="#E71224"/>
    </inkml:brush>
  </inkml:definitions>
  <inkml:trace contextRef="#ctx0" brushRef="#br0">139 1 24575,'0'8'0,"0"-4"0,0 21 0,0 14 0,0 3 0,-13 36 0,9-20 0,-16 21 0,12-16 0,-6 0 0,6-2 0,-3-8 0,4-14 0,0-3 0,-3-14 0,9-5 0,-4-1 0,5-6 0,-5-1 0,4 1 0,-3-1 0,4 0 0,0 1 0,0-1 0,-4-4 0,3 4 0,-4-4 0,5 5 0,-4-4 0,2 2 0,-2-2 0,4-1 0,0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12:09.340"/>
    </inkml:context>
    <inkml:brush xml:id="br0">
      <inkml:brushProperty name="width" value="0.025" units="cm"/>
      <inkml:brushProperty name="height" value="0.025" units="cm"/>
      <inkml:brushProperty name="color" value="#E71224"/>
    </inkml:brush>
  </inkml:definitions>
  <inkml:trace contextRef="#ctx0" brushRef="#br0">332 0 24575,'-23'23'0,"3"2"0,-18 14 0,11-2 0,-4 1 0,7-1 0,-1-1 0,-8 10 0,12-7 0,-9 1 0,17-12 0,1-5 0,3-6 0,8-2 0,-9-5 0,9 0 0,-3 0 0,4 0 0,0 0 0,0 0 0,0 0 0,0 0 0,0 0 0,0 0 0,0 0 0,0-1 0,0 1 0,0 0 0,0 0 0,0 0 0,0 0 0,-4 0 0,2 0 0,-2-1 0,4 1 0,0 0 0,0 0 0,0-1 0,0-7 0,0-3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12:11.759"/>
    </inkml:context>
    <inkml:brush xml:id="br0">
      <inkml:brushProperty name="width" value="0.025" units="cm"/>
      <inkml:brushProperty name="height" value="0.025" units="cm"/>
      <inkml:brushProperty name="color" value="#E71224"/>
    </inkml:brush>
  </inkml:definitions>
  <inkml:trace contextRef="#ctx0" brushRef="#br0">397 0 24575,'0'12'0,"-18"5"0,-7 45 0,-25 1 0,25-18 0,1 1 0,-14 15 0,-10 10 0,23-7 0,-16-5 0,12 12 0,9-25 0,1-2 0,12-19 0,-4 2 0,10-15 0,-8 3 0,7-5 0,-2 0 0,4-8 0,0-3 0,0-4 0,0 1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09:36.545"/>
    </inkml:context>
    <inkml:brush xml:id="br0">
      <inkml:brushProperty name="width" value="0.025" units="cm"/>
      <inkml:brushProperty name="height" value="0.025" units="cm"/>
      <inkml:brushProperty name="color" value="#E71224"/>
    </inkml:brush>
  </inkml:definitions>
  <inkml:trace contextRef="#ctx0" brushRef="#br0">290 0 24575,'-5'18'0,"-5"10"0,-3 12 0,-8 20 0,-5-12 0,-2 14 0,1-9 0,1 0 0,5-8 0,-4 7 0,12-20 0,-6 10 0,8-18 0,-1 5 0,1-7 0,4-5 0,2-2 0,1-4 0,3-1 0,-4 0 0,5-1 0,0 1 0,0-1 0,0 1 0,0-5 0,0-1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8:39.332"/>
    </inkml:context>
    <inkml:brush xml:id="br0">
      <inkml:brushProperty name="width" value="0.025" units="cm"/>
      <inkml:brushProperty name="height" value="0.025" units="cm"/>
      <inkml:brushProperty name="color" value="#E71224"/>
    </inkml:brush>
  </inkml:definitions>
  <inkml:trace contextRef="#ctx0" brushRef="#br0">1 31 24575,'9'0'0,"1"0"0,0 0 0,-1 0 0,1 0 0,0 0 0,0 0 0,-1 0 0,1 0 0,-5-5 0,-5 0 0,-6-5 0,1 4 0,0 2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09:39.260"/>
    </inkml:context>
    <inkml:brush xml:id="br0">
      <inkml:brushProperty name="width" value="0.025" units="cm"/>
      <inkml:brushProperty name="height" value="0.025" units="cm"/>
      <inkml:brushProperty name="color" value="#E71224"/>
    </inkml:brush>
  </inkml:definitions>
  <inkml:trace contextRef="#ctx0" brushRef="#br0">297 1 24575,'0'15'0,"0"1"0,0 1 0,-5 4 0,-1-4 0,-6 11 0,-6 10 0,4 0 0,-11 14 0,11-6 0,-11-1 0,11 0 0,-4-9 0,6-6 0,1-1 0,4-12 0,-2-2 0,8-5 0,-4 0 0,5 0 0,-4-4 0,3 3 0,-4-4 0,0 0 0,4 3 0,-7-3 0,7 5 0,-8-1 0,8 0 0,-3 1 0,-1 0 0,4 0 0,-8 0 0,3-4 0,1 3 0,-4-4 0,7 5 0,-2 0 0,-1 0 0,0-4 0,-1-2 0,2-4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09:41.444"/>
    </inkml:context>
    <inkml:brush xml:id="br0">
      <inkml:brushProperty name="width" value="0.025" units="cm"/>
      <inkml:brushProperty name="height" value="0.025" units="cm"/>
      <inkml:brushProperty name="color" value="#E71224"/>
    </inkml:brush>
  </inkml:definitions>
  <inkml:trace contextRef="#ctx0" brushRef="#br0">46 0 24575,'0'15'0,"0"1"0,0 13 0,0 17 0,0-6 0,0 38 0,0-20 0,0 15 0,0-3 0,0 2 0,0-6 0,-5 5 0,-2-25 0,-1-2 0,3-14 0,0-7 0,4-7 0,-3-6 0,4 0 0,-5-5 0,4-1 0,-3-4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09:43.422"/>
    </inkml:context>
    <inkml:brush xml:id="br0">
      <inkml:brushProperty name="width" value="0.025" units="cm"/>
      <inkml:brushProperty name="height" value="0.025" units="cm"/>
      <inkml:brushProperty name="color" value="#E71224"/>
    </inkml:brush>
  </inkml:definitions>
  <inkml:trace contextRef="#ctx0" brushRef="#br0">79 1 24575,'0'26'0,"0"2"0,0 16 0,0 20 0,0-7 0,-6 22 0,4-24 0,-10-1 0,5-10 0,1-8 0,-4-11 0,8 2 0,-2-15 0,4 3 0,0-5 0,-5-4 0,4 2 0,-3-3 0,4 5 0,0-1 0,-5 1 0,4-1 0,-3 0 0,0 1 0,3-1 0,-4-4 0,5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09:45.621"/>
    </inkml:context>
    <inkml:brush xml:id="br0">
      <inkml:brushProperty name="width" value="0.025" units="cm"/>
      <inkml:brushProperty name="height" value="0.025" units="cm"/>
      <inkml:brushProperty name="color" value="#E71224"/>
    </inkml:brush>
  </inkml:definitions>
  <inkml:trace contextRef="#ctx0" brushRef="#br0">139 1 24575,'0'8'0,"0"-4"0,0 21 0,0 14 0,0 3 0,-13 36 0,9-20 0,-16 21 0,12-16 0,-6 0 0,6-2 0,-3-8 0,4-14 0,0-3 0,-3-14 0,9-5 0,-4-1 0,5-6 0,-5-1 0,4 1 0,-3-1 0,4 0 0,0 1 0,0-1 0,-4-4 0,3 4 0,-4-4 0,5 5 0,-4-4 0,2 2 0,-2-2 0,4-1 0,0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12:09.340"/>
    </inkml:context>
    <inkml:brush xml:id="br0">
      <inkml:brushProperty name="width" value="0.025" units="cm"/>
      <inkml:brushProperty name="height" value="0.025" units="cm"/>
      <inkml:brushProperty name="color" value="#E71224"/>
    </inkml:brush>
  </inkml:definitions>
  <inkml:trace contextRef="#ctx0" brushRef="#br0">332 0 24575,'-23'23'0,"3"2"0,-18 14 0,11-2 0,-4 1 0,7-1 0,-1-1 0,-8 10 0,12-7 0,-9 1 0,17-12 0,1-5 0,3-6 0,8-2 0,-9-5 0,9 0 0,-3 0 0,4 0 0,0 0 0,0 0 0,0 0 0,0 0 0,0 0 0,0 0 0,0 0 0,0-1 0,0 1 0,0 0 0,0 0 0,0 0 0,0 0 0,-4 0 0,2 0 0,-2-1 0,4 1 0,0 0 0,0 0 0,0-1 0,0-7 0,0-3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12:11.759"/>
    </inkml:context>
    <inkml:brush xml:id="br0">
      <inkml:brushProperty name="width" value="0.025" units="cm"/>
      <inkml:brushProperty name="height" value="0.025" units="cm"/>
      <inkml:brushProperty name="color" value="#E71224"/>
    </inkml:brush>
  </inkml:definitions>
  <inkml:trace contextRef="#ctx0" brushRef="#br0">397 0 24575,'0'12'0,"-18"5"0,-7 45 0,-25 1 0,25-18 0,1 1 0,-14 15 0,-10 10 0,23-7 0,-16-5 0,12 12 0,9-25 0,1-2 0,12-19 0,-4 2 0,10-15 0,-8 3 0,7-5 0,-2 0 0,4-8 0,0-3 0,0-4 0,0 1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14:05.865"/>
    </inkml:context>
    <inkml:brush xml:id="br0">
      <inkml:brushProperty name="width" value="0.025" units="cm"/>
      <inkml:brushProperty name="height" value="0.025" units="cm"/>
      <inkml:brushProperty name="color" value="#E71224"/>
    </inkml:brush>
  </inkml:definitions>
  <inkml:trace contextRef="#ctx0" brushRef="#br0">587 1 24575,'-13'0'0,"-3"0"0,-19 0 0,9 10 0,-31 11 0,23 4 0,-28 16 0,14 0 0,-9 3 0,0 5 0,14-15 0,-1-1 0,25-11 0,-9-3 0,16-4 0,1-4 0,2-1 0,8 0 0,-4 0 0,5 0 0,0-1 0,-4-3 0,3 2 0,-4-3 0,5 4 0,0-4 0,0-1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15:16.523"/>
    </inkml:context>
    <inkml:brush xml:id="br0">
      <inkml:brushProperty name="width" value="0.025" units="cm"/>
      <inkml:brushProperty name="height" value="0.025" units="cm"/>
      <inkml:brushProperty name="color" value="#E71224"/>
    </inkml:brush>
  </inkml:definitions>
  <inkml:trace contextRef="#ctx0" brushRef="#br0">1 0 24575,'0'0'0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15:18.797"/>
    </inkml:context>
    <inkml:brush xml:id="br0">
      <inkml:brushProperty name="width" value="0.025" units="cm"/>
      <inkml:brushProperty name="height" value="0.025" units="cm"/>
      <inkml:brushProperty name="color" value="#E71224"/>
    </inkml:brush>
  </inkml:definitions>
  <inkml:trace contextRef="#ctx0" brushRef="#br0">356 0 24575,'-5'8'0,"1"-1"0,-2 18 0,-13 1 0,0 5 0,-21 15 0,8-12 0,-11 21 0,2-13 0,7 5 0,2-9 0,8-8 0,1-1 0,11-7 0,-3 0 0,13-5 0,-3-2 0,5-5 0,0 0 0,0 0 0,0 0 0,0-1 0,0 1 0,0-1 0,0 1 0,0-1 0,0 1 0,0-1 0,0 0 0,0 0 0,0 1 0,0-1 0,0 1 0,0 0 0,0 0 0,0 0 0,0 0 0,0 0 0,0-1 0,0 1 0,0 1 0,0-1 0,0 0 0,0 0 0,0 0 0,0-1 0,0 1 0,0 0 0,0-1 0,0-7 0,0-9 0,0 0 0,0-3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09:36.545"/>
    </inkml:context>
    <inkml:brush xml:id="br0">
      <inkml:brushProperty name="width" value="0.025" units="cm"/>
      <inkml:brushProperty name="height" value="0.025" units="cm"/>
      <inkml:brushProperty name="color" value="#E71224"/>
    </inkml:brush>
  </inkml:definitions>
  <inkml:trace contextRef="#ctx0" brushRef="#br0">290 0 24575,'-5'18'0,"-5"10"0,-3 12 0,-8 20 0,-5-12 0,-2 14 0,1-9 0,1 0 0,5-8 0,-4 7 0,12-20 0,-6 10 0,8-18 0,-1 5 0,1-7 0,4-5 0,2-2 0,1-4 0,3-1 0,-4 0 0,5-1 0,0 1 0,0-1 0,0 1 0,0-5 0,0-1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8:40.956"/>
    </inkml:context>
    <inkml:brush xml:id="br0">
      <inkml:brushProperty name="width" value="0.025" units="cm"/>
      <inkml:brushProperty name="height" value="0.025" units="cm"/>
      <inkml:brushProperty name="color" value="#E71224"/>
    </inkml:brush>
  </inkml:definitions>
  <inkml:trace contextRef="#ctx0" brushRef="#br0">1 2 24575,'21'0'0,"22"0"0,18 0 0,8 0 0,-14 0 0,3 0-586,36 0 586,-42 0 0,7 0 0,21 0 0,11 0 0,-11 0-826,-24 0 0,1 0 826,21-1 0,11 0 0,-17 3 0,-4 4 0,6-5 0,-19 5 0,-15-6 0,-3 0 401,-19 0-401,-2 0 1837,-6 0-1837,0 0 0,74 0 0,-28 0 0,4 0 0,-1 0 0,-1 0 0,4 0 0,-15 0 0,1 0 0,-3 0 0,-14 0 0,-7 0 0,-8 0 0,-5 0 0,-6 0 0,0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09:39.260"/>
    </inkml:context>
    <inkml:brush xml:id="br0">
      <inkml:brushProperty name="width" value="0.025" units="cm"/>
      <inkml:brushProperty name="height" value="0.025" units="cm"/>
      <inkml:brushProperty name="color" value="#E71224"/>
    </inkml:brush>
  </inkml:definitions>
  <inkml:trace contextRef="#ctx0" brushRef="#br0">297 1 24575,'0'15'0,"0"1"0,0 1 0,-5 4 0,-1-4 0,-6 11 0,-6 10 0,4 0 0,-11 14 0,11-6 0,-11-1 0,11 0 0,-4-9 0,6-6 0,1-1 0,4-12 0,-2-2 0,8-5 0,-4 0 0,5 0 0,-4-4 0,3 3 0,-4-4 0,0 0 0,4 3 0,-7-3 0,7 5 0,-8-1 0,8 0 0,-3 1 0,-1 0 0,4 0 0,-8 0 0,3-4 0,1 3 0,-4-4 0,7 5 0,-2 0 0,-1 0 0,0-4 0,-1-2 0,2-4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09:41.444"/>
    </inkml:context>
    <inkml:brush xml:id="br0">
      <inkml:brushProperty name="width" value="0.025" units="cm"/>
      <inkml:brushProperty name="height" value="0.025" units="cm"/>
      <inkml:brushProperty name="color" value="#E71224"/>
    </inkml:brush>
  </inkml:definitions>
  <inkml:trace contextRef="#ctx0" brushRef="#br0">46 0 24575,'0'15'0,"0"1"0,0 13 0,0 17 0,0-6 0,0 38 0,0-20 0,0 15 0,0-3 0,0 2 0,0-6 0,-5 5 0,-2-25 0,-1-2 0,3-14 0,0-7 0,4-7 0,-3-6 0,4 0 0,-5-5 0,4-1 0,-3-4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09:43.422"/>
    </inkml:context>
    <inkml:brush xml:id="br0">
      <inkml:brushProperty name="width" value="0.025" units="cm"/>
      <inkml:brushProperty name="height" value="0.025" units="cm"/>
      <inkml:brushProperty name="color" value="#E71224"/>
    </inkml:brush>
  </inkml:definitions>
  <inkml:trace contextRef="#ctx0" brushRef="#br0">79 1 24575,'0'26'0,"0"2"0,0 16 0,0 20 0,0-7 0,-6 22 0,4-24 0,-10-1 0,5-10 0,1-8 0,-4-11 0,8 2 0,-2-15 0,4 3 0,0-5 0,-5-4 0,4 2 0,-3-3 0,4 5 0,0-1 0,-5 1 0,4-1 0,-3 0 0,0 1 0,3-1 0,-4-4 0,5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09:45.621"/>
    </inkml:context>
    <inkml:brush xml:id="br0">
      <inkml:brushProperty name="width" value="0.025" units="cm"/>
      <inkml:brushProperty name="height" value="0.025" units="cm"/>
      <inkml:brushProperty name="color" value="#E71224"/>
    </inkml:brush>
  </inkml:definitions>
  <inkml:trace contextRef="#ctx0" brushRef="#br0">139 1 24575,'0'8'0,"0"-4"0,0 21 0,0 14 0,0 3 0,-13 36 0,9-20 0,-16 21 0,12-16 0,-6 0 0,6-2 0,-3-8 0,4-14 0,0-3 0,-3-14 0,9-5 0,-4-1 0,5-6 0,-5-1 0,4 1 0,-3-1 0,4 0 0,0 1 0,0-1 0,-4-4 0,3 4 0,-4-4 0,5 5 0,-4-4 0,2 2 0,-2-2 0,4-1 0,0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12:09.340"/>
    </inkml:context>
    <inkml:brush xml:id="br0">
      <inkml:brushProperty name="width" value="0.025" units="cm"/>
      <inkml:brushProperty name="height" value="0.025" units="cm"/>
      <inkml:brushProperty name="color" value="#E71224"/>
    </inkml:brush>
  </inkml:definitions>
  <inkml:trace contextRef="#ctx0" brushRef="#br0">332 0 24575,'-23'23'0,"3"2"0,-18 14 0,11-2 0,-4 1 0,7-1 0,-1-1 0,-8 10 0,12-7 0,-9 1 0,17-12 0,1-5 0,3-6 0,8-2 0,-9-5 0,9 0 0,-3 0 0,4 0 0,0 0 0,0 0 0,0 0 0,0 0 0,0 0 0,0 0 0,0 0 0,0-1 0,0 1 0,0 0 0,0 0 0,0 0 0,0 0 0,-4 0 0,2 0 0,-2-1 0,4 1 0,0 0 0,0 0 0,0-1 0,0-7 0,0-3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12:11.759"/>
    </inkml:context>
    <inkml:brush xml:id="br0">
      <inkml:brushProperty name="width" value="0.025" units="cm"/>
      <inkml:brushProperty name="height" value="0.025" units="cm"/>
      <inkml:brushProperty name="color" value="#E71224"/>
    </inkml:brush>
  </inkml:definitions>
  <inkml:trace contextRef="#ctx0" brushRef="#br0">397 0 24575,'0'12'0,"-18"5"0,-7 45 0,-25 1 0,25-18 0,1 1 0,-14 15 0,-10 10 0,23-7 0,-16-5 0,12 12 0,9-25 0,1-2 0,12-19 0,-4 2 0,10-15 0,-8 3 0,7-5 0,-2 0 0,4-8 0,0-3 0,0-4 0,0 1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14:05.865"/>
    </inkml:context>
    <inkml:brush xml:id="br0">
      <inkml:brushProperty name="width" value="0.025" units="cm"/>
      <inkml:brushProperty name="height" value="0.025" units="cm"/>
      <inkml:brushProperty name="color" value="#E71224"/>
    </inkml:brush>
  </inkml:definitions>
  <inkml:trace contextRef="#ctx0" brushRef="#br0">587 1 24575,'-13'0'0,"-3"0"0,-19 0 0,9 10 0,-31 11 0,23 4 0,-28 16 0,14 0 0,-9 3 0,0 5 0,14-15 0,-1-1 0,25-11 0,-9-3 0,16-4 0,1-4 0,2-1 0,8 0 0,-4 0 0,5 0 0,0-1 0,-4-3 0,3 2 0,-4-3 0,5 4 0,0-4 0,0-1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15:16.523"/>
    </inkml:context>
    <inkml:brush xml:id="br0">
      <inkml:brushProperty name="width" value="0.025" units="cm"/>
      <inkml:brushProperty name="height" value="0.025" units="cm"/>
      <inkml:brushProperty name="color" value="#E71224"/>
    </inkml:brush>
  </inkml:definitions>
  <inkml:trace contextRef="#ctx0" brushRef="#br0">1 0 24575,'0'0'0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8T23:15:18.797"/>
    </inkml:context>
    <inkml:brush xml:id="br0">
      <inkml:brushProperty name="width" value="0.025" units="cm"/>
      <inkml:brushProperty name="height" value="0.025" units="cm"/>
      <inkml:brushProperty name="color" value="#E71224"/>
    </inkml:brush>
  </inkml:definitions>
  <inkml:trace contextRef="#ctx0" brushRef="#br0">356 0 24575,'-5'8'0,"1"-1"0,-2 18 0,-13 1 0,0 5 0,-21 15 0,8-12 0,-11 21 0,2-13 0,7 5 0,2-9 0,8-8 0,1-1 0,11-7 0,-3 0 0,13-5 0,-3-2 0,5-5 0,0 0 0,0 0 0,0 0 0,0-1 0,0 1 0,0-1 0,0 1 0,0-1 0,0 1 0,0-1 0,0 0 0,0 0 0,0 1 0,0-1 0,0 1 0,0 0 0,0 0 0,0 0 0,0 0 0,0 0 0,0-1 0,0 1 0,0 1 0,0-1 0,0 0 0,0 0 0,0 0 0,0-1 0,0 1 0,0 0 0,0-1 0,0-7 0,0-9 0,0 0 0,0-3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21:11:31.172"/>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0 1,'77'0,"-12"0,-48 0,-2 0,30 0,-21 0,35 0,-35 0,-2 0,8 0,-3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8:42.449"/>
    </inkml:context>
    <inkml:brush xml:id="br0">
      <inkml:brushProperty name="width" value="0.025" units="cm"/>
      <inkml:brushProperty name="height" value="0.025" units="cm"/>
      <inkml:brushProperty name="color" value="#E71224"/>
    </inkml:brush>
  </inkml:definitions>
  <inkml:trace contextRef="#ctx0" brushRef="#br0">0 1 24575,'27'32'0,"17"24"0,1-17 0,3 0-806,-9-1 0,1 0 806,10 5 0,1-3 0,21 18 0,1 7 489,-21-21-489,-4-4 275,-29-25-275,11 9 0,-18-19 0,4 2 821,-11-7-821,0-6 27,-5-4-27,-4 0 0,-2 0 0,-4 4 0,-1 1 0,0 5 0,1 0 0,-1 0 0,1 0 0,-1 0 0,-5 0 0,4 0 0,-4 0 0,5 0 0,-5 0 0,4 0 0,-9 0 0,9 5 0,-10 1 0,9 10 0,-8 2 0,8 5 0,-4-5 0,0 10 0,-1-9 0,-7 17 0,7-11 0,-15 20 0,12-11 0,-13 13 0,8-9 0,1 0 0,6-7 0,1-1 0,7-13 0,-1 5 0,6-11 0,1 5 0,1-5 0,7-6 0,-7-5 0,9-6 0,-1-4 0,-3-7 0,9 0 0,-9 4 0,5 3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21:11:51.179"/>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 47,'94'-5,"-4"-5,-45 8,0-9,-2 9,-7-3,-6 0,-1 4,-9-4,1 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9:35.409"/>
    </inkml:context>
    <inkml:brush xml:id="br0">
      <inkml:brushProperty name="width" value="0.025" units="cm"/>
      <inkml:brushProperty name="height" value="0.025" units="cm"/>
      <inkml:brushProperty name="color" value="#E71224"/>
    </inkml:brush>
  </inkml:definitions>
  <inkml:trace contextRef="#ctx0" brushRef="#br0">0 850 24575,'40'0'0,"3"0"0,41 0 0,-22 0 0,-8 0 0,4 0-870,-7 0 1,1 0 869,8-1 0,3 2 0,3 2 0,-1 1 0,-5 1 0,0 0 0,5 3 0,2 1 0,-1 0 0,2 0 0,6 4 0,-2 0 0,-19-4 0,-1 0-51,11 4 1,-2 0 50,19 2 0,17 1 0,-29-2 0,-14-6 0,-16-3 0,-13-5 0,-2 0 1283,-13 0-1283,1 0 557,-1 0-557,-4-4 0,-2-2 0,-4-4 0,0 0 0,0-1 0,0-5 0,0 4 0,0-4 0,0 5 0,0 1 0,5 0 0,-4-1 0,4 1 0,-5 0 0,5-6 0,1-2 0,1-12 0,3-1 0,-2-14 0,5-3 0,2-36 0,7 4 0,-5-9-448,6-2 448,-8 22 0,-1-6 0,0 19 0,-6 10 0,-3 15 0,-5 1 0,0 13 0,0 1 448,-4 10-448,-1 2 0,-5 4 0,0 0 0,-6 0 0,-1 0 0,-7 5 0,1 1 0,0 6 0,-23 1 0,-50 2-573,44-10 0,-2-1 573,-12 0 0,-1 1 0,7-1 0,2-1 0,3-2 0,1 0-146,3 3 0,2 0 146,-46-4 0,29 0 0,10 0 0,17 5 0,15-4 1128,8 4-1128,6-5 310,-5 0-310,-57 8 0,4-6 0,14 2 0,-1 0 0,-20-4 0,11 0 0,9 0 0,0 0 0,14 0 0,-3 0 0,25 0 0,-4 0 0,17 4 0,6 8 0,6-1 0,6 10 0,-1-3 0,0 5 0,1 6 0,0 3 0,-5 5 0,5 1 0,-11 8 0,5 1 0,-6 8 0,0 0 0,0 0 0,0 0 0,0-8 0,0-1 0,0-9 0,0-5 0,0-3 0,0-11 0,0-2 0,0-6 0,0 0 0,0 1 0,0-1 0,0 1 0,0-1 0,0 0 0,0 0 0,0 0 0,-5 0 0,0-4 0,-5-2 0,5-8 0,0-2 0,5-4 0,0 0 0,0 0 0,0 0 0,0 0 0,0 0 0,0-6 0,0 4 0,0 1 0,0 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5:56.099"/>
    </inkml:context>
    <inkml:brush xml:id="br0">
      <inkml:brushProperty name="width" value="0.025" units="cm"/>
      <inkml:brushProperty name="height" value="0.025" units="cm"/>
      <inkml:brushProperty name="color" value="#E71224"/>
    </inkml:brush>
  </inkml:definitions>
  <inkml:trace contextRef="#ctx0" brushRef="#br0">1 83 24575,'14'0'0,"16"0"0,9 0 0,25 0 0,1 0 0,30 0-727,-46-7 0,2-1 727,8 6 0,1 0 0,0-6 0,0 1 0,1 6 0,-2 2-144,32-8 144,-34 7 0,-1-1 0,24-5 0,17-1 0,-13 5 0,-18-4 0,-17 6 0,-12 0 0,-14 0 1072,-6 0-1072,-1 0 526,-5 0-526,-6-5 0,0 0 0,-5-1 0,0 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9:52.292"/>
    </inkml:context>
    <inkml:brush xml:id="br0">
      <inkml:brushProperty name="width" value="0.025" units="cm"/>
      <inkml:brushProperty name="height" value="0.025" units="cm"/>
      <inkml:brushProperty name="color" value="#E71224"/>
    </inkml:brush>
  </inkml:definitions>
  <inkml:trace contextRef="#ctx0" brushRef="#br0">0 550 24575,'0'15'0,"0"4"0,0-7 0,5 4 0,-4-6 0,8 1 0,-8-1 0,4 1 0,-5-1 0,0 0 0,5-4 0,-4 3 0,3-4 0,-4 5 0,0 0 0,0-9 0,0-13 0,0-6 0,5-10 0,2-2 0,5 6 0,0-13 0,0 13 0,0-6 0,23-3 0,9-2 0,36-21-586,-16 13 0,2 2 586,-18 10 0,-2 4 0,36-19-281,-21 1 281,3 8 0,-14 3 0,-11 8 0,-10 2 0,-12 11 288,-1-2 1,-10 14 0,-1-3-1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9:53.601"/>
    </inkml:context>
    <inkml:brush xml:id="br0">
      <inkml:brushProperty name="width" value="0.025" units="cm"/>
      <inkml:brushProperty name="height" value="0.025" units="cm"/>
      <inkml:brushProperty name="color" value="#E71224"/>
    </inkml:brush>
  </inkml:definitions>
  <inkml:trace contextRef="#ctx0" brushRef="#br0">131 0 24575,'26'0'0,"-12"0"0,36 0 0,-18 0 0,-7 0 0,-2 0 0,-18 8 0,0 5 0,-5 22 0,0-2 0,0 20 0,0-13 0,0 13 0,0-13 0,-11 5 0,2-7 0,-15 0 0,5 0 0,-8 7 0,1 2 0,-10 10 0,8-9 0,-6 0 0,9-11 0,5-5 0,3-3 0,5-6 0,1-5 0,4-2 0,3-6 0,8-8 0,7-4 0,6-14 0,13 3 0,8-5 0,10 5 0,7-7 0,0 4 0,0-4 0,0 13 0,0-6 0,0 6 0,-8-1 0,-8-4 0,-10 11 0,-11-4 0,-2 5 0,-6-5 0,1 4 0,-1-4 0,0 5 0,12 0 0,-13 0 0,7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9:55.615"/>
    </inkml:context>
    <inkml:brush xml:id="br0">
      <inkml:brushProperty name="width" value="0.025" units="cm"/>
      <inkml:brushProperty name="height" value="0.025" units="cm"/>
      <inkml:brushProperty name="color" value="#E71224"/>
    </inkml:brush>
  </inkml:definitions>
  <inkml:trace contextRef="#ctx0" brushRef="#br0">183 282 24575,'0'21'0,"0"5"0,0 11 0,0 1 0,0 16 0,0-12 0,0 20 0,0-23 0,-6 7 0,5-15 0,-5-1 0,6-13 0,0-1 0,0-6 0,0 1 0,0-1 0,0 0 0,5 1 0,6 4 0,2 2 0,8 6 0,-3 0 0,0 0 0,4-5 0,-10-2 0,4-5 0,-6-5 0,1-1 0,-1-5 0,1 0 0,-1 0 0,13 0 0,2 0 0,13 0 0,7-6 0,3-2 0,-1-5 0,-1-6 0,-9 5 0,-5-9 0,-3 9 0,-6-8 0,-5 4 0,31-33 0,-16 13 0,20-15 0,-21 15 0,-9 14 0,-3-13 0,2 12 0,-10 1 0,0 3 0,-8 9 0,-4-5 0,0 7 0,0 0 0,-10-1 0,3 6 0,-15-6 0,5 5 0,-1-5 0,-4-1 0,5 1 0,-6-6 0,-1 4 0,1-4 0,6 6 0,-5 0 0,10 0 0,-4 5 0,5-4 0,-19 3 0,-5-5 0,-39-17 0,-4 3 0,1-11-645,-15-2 645,24 8 0,-8-6 0,20 15 0,11 3 0,13 7 0,8 0 0,8 6 0,11 5 645,0 7-645,5 9 0,-5 3 0,4 5 0,-4 0 0,-1 0 0,5 0 0,-9-6 0,9 5 0,-8-11 0,7 5 0,-2-5 0,-1-5 0,4 3 0,-4-4 0,5 5 0,5 0 0,-4-1 0,8-3 0,-8 3 0,3-4 0,1 6 0,-4-1 0,8 0 0,-7 0 0,2 1 0,-4-1 0,5 0 0,-4 1 0,4-1 0,-5 1 0,0-1 0,4 0 0,-3 1 0,4-1 0,-5 1 0,0-1 0,0 0 0,4-5 0,-3-1 0,3-4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20:11.588"/>
    </inkml:context>
    <inkml:brush xml:id="br0">
      <inkml:brushProperty name="width" value="0.025" units="cm"/>
      <inkml:brushProperty name="height" value="0.025" units="cm"/>
      <inkml:brushProperty name="color" value="#E71224"/>
    </inkml:brush>
  </inkml:definitions>
  <inkml:trace contextRef="#ctx0" brushRef="#br0">26 1 24575,'3'0'0,"6"0"0,36 0 0,-16 0 0,13 0 0,-20 0 0,-5 0 0,6 0 0,-6 0 0,-1 0 0,-6 4 0,-4 2 0,-1 5 0,-5 5 0,5 8 0,-3 14 0,3 10 0,2 15 0,-6-6 0,12 7 0,-11 0 0,4-15 0,-6 5 0,0-16 0,0-7 0,0-2 0,0-11 0,0 3 0,0 3 0,-6 8 0,-7 5 0,-15 11 0,-1 0 0,-13 11 0,5-2 0,0-7 0,4-9 0,8-5 0,8-17 0,-1 4 0,8-13 0,4 1 0,-3-1 0,12-4 0,-2-6 0,14-7 0,2-4 0,6-6 0,15 3 0,2-10 0,8 10 0,34-23 0,-28 19 0,38-19 0,-26 21 0,0-11-349,-8 9 0,0 0 349,10-7 0,26-2 0,-50 15 0,-13 5 0,0-5 0,-1 5 0,-13 1 698,-1 6-698,-5-4 0,-1 3 0,-4-4 0,-1 5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20:13.484"/>
    </inkml:context>
    <inkml:brush xml:id="br0">
      <inkml:brushProperty name="width" value="0.025" units="cm"/>
      <inkml:brushProperty name="height" value="0.025" units="cm"/>
      <inkml:brushProperty name="color" value="#E71224"/>
    </inkml:brush>
  </inkml:definitions>
  <inkml:trace contextRef="#ctx0" brushRef="#br0">92 11 24575,'0'-10'0,"0"9"0,0 13 0,0 6 0,0 10 0,0 1 0,-6 2 0,-1 7 0,0-7 0,-4-1 0,10-7 0,-9-6 0,9-1 0,-4-5 0,5-1 0,0 0 0,0 0 0,0 0 0,0 0 0,4-1 0,2 7 0,10 1 0,3 13 0,4-6 0,1 6 0,-1-12 0,0-2 0,-5-5 0,-2 0 0,-6-5 0,0-1 0,1-5 0,-1 0 0,1 0 0,-1 0 0,6-6 0,-4-5 0,10-2 0,-4-4 0,-1 6 0,-1 0 0,-5-5 0,0 4 0,0-4 0,-1 5 0,1-5 0,-5 4 0,4-4 0,-9 5 0,3 1 0,-4-1 0,0 1 0,0-1 0,0 1 0,0-1 0,0 1 0,0-1 0,0 1 0,0 0 0,0-1 0,0-5 0,0-2 0,0-5 0,0 0 0,0 0 0,0 0 0,0 0 0,0 5 0,0 2 0,0 5 0,0 1 0,0-1 0,-4 5 0,-7 2 0,-1 4 0,-4 0 0,5 0 0,-5 0 0,4 0 0,-9 0 0,9 0 0,-10 0 0,10 0 0,-10 0 0,10 0 0,-10 0 0,11 0 0,-6 0 0,7 0 0,-1 0 0,-5 0 0,4 4 0,-10 3 0,5 4 0,-1-5 0,-3 4 0,9-4 0,-5 5 0,1-5 0,4 3 0,1-3 0,2-1 0,3 4 0,0-3 0,2 3 0,4-3 0,0-2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8:35.504"/>
    </inkml:context>
    <inkml:brush xml:id="br0">
      <inkml:brushProperty name="width" value="0.025" units="cm"/>
      <inkml:brushProperty name="height" value="0.025" units="cm"/>
      <inkml:brushProperty name="color" value="#E71224"/>
    </inkml:brush>
  </inkml:definitions>
  <inkml:trace contextRef="#ctx0" brushRef="#br0">0 0 24575,'0'0'0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23:21.137"/>
    </inkml:context>
    <inkml:brush xml:id="br0">
      <inkml:brushProperty name="width" value="0.025" units="cm"/>
      <inkml:brushProperty name="height" value="0.025" units="cm"/>
      <inkml:brushProperty name="color" value="#E71224"/>
    </inkml:brush>
  </inkml:definitions>
  <inkml:trace contextRef="#ctx0" brushRef="#br0">5 1 24575,'48'0'0,"-17"0"0,15 0 0,-23 0 0,33 0 0,7 0 0,7 0 0,1 0 0,-31 0 0,-1 0 0,-15 0 0,-8 0 0,-6 0 0,1 0 0,-5 4 0,-2 1 0,-4 5 0,0 6 0,0-4 0,0 10 0,0-11 0,0 5 0,0-5 0,0-1 0,0 1 0,-5 5 0,4 1 0,-15 6 0,8 7 0,-15 1 0,-5 16 0,-9 3 0,-7 16 0,1-13 0,-2 18 0,-5-18 0,-3 13 0,0-6 0,10-11 0,10-8 0,9-16 0,1-3 0,6-10 0,0 4 0,20-10 0,-1-6 0,18-7 0,-3-4 0,12-1 0,19-1 0,-6 5 0,12-4 0,-16 5 0,-1 0 0,1-4 0,30 4 0,6 2-697,7-3 697,-3 2 0,-2 2 0,-20 4 0,-3 0 0,-14 0 0,7 0 0,-15 0 0,-1 0 0,-13 0 697,-1 0-697,-10-9 0,-2 7 0,-4-6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23:23.391"/>
    </inkml:context>
    <inkml:brush xml:id="br0">
      <inkml:brushProperty name="width" value="0.025" units="cm"/>
      <inkml:brushProperty name="height" value="0.025" units="cm"/>
      <inkml:brushProperty name="color" value="#E71224"/>
    </inkml:brush>
  </inkml:definitions>
  <inkml:trace contextRef="#ctx0" brushRef="#br0">276 0 24575,'-5'10'0,"-6"-6"0,-8 29 0,-5-7 0,-1 5 0,6-1 0,-3-7 0,9 0 0,-3 0 0,5-6 0,4-1 0,2-5 0,1-1 0,3 0 0,-4 1 0,0-1 0,-1 1 0,-5 5 0,0 1 0,0 6 0,-1-6 0,1 5 0,0-10 0,5 4 0,1-6 0,5 1 0,0-1 0,0 0 0,0 0 0,4 0 0,2-5 0,4 0 0,0-1 0,1 2 0,-1 4 0,6 6 0,2 2 0,-1-1 0,4 5 0,-9-10 0,4 3 0,-5-4 0,-1-1 0,0-4 0,1-1 0,-1-5 0,0 0 0,0 0 0,0 0 0,0 0 0,0-5 0,0 0 0,0-5 0,0-1 0,0 1 0,1-1 0,5-5 0,-4 4 0,9-5 0,-9 7 0,4-1 0,-6 0 0,1 1 0,-1-1 0,1 0 0,-1 1 0,0-1 0,1 1 0,-5-1 0,3-5 0,-7 4 0,7-4 0,-8 5 0,4-5 0,0 4 0,-4-4 0,4 6 0,-5-1 0,0 1 0,0-1 0,0 1 0,4 4 0,-3-4 0,4 5 0,-5-6 0,0-5 0,0 4 0,5-16 0,2 15 0,4-16 0,0 17 0,0-9 0,-5 9 0,-1-5 0,0 12 0,-4-5 0,4 5 0,-10-1 0,0 1 0,-11 5 0,4 0 0,-4 0 0,0 0 0,4 0 0,-4 0 0,5 0 0,1 0 0,-1 0 0,1 0 0,-1 0 0,1 0 0,0 0 0,0 0 0,-1 0 0,1 0 0,0 0 0,-1 0 0,1 0 0,0 0 0,-1 0 0,1 0 0,-1 0 0,-5 0 0,4 0 0,-4 0 0,6 0 0,-1 0 0,1 0 0,0 0 0,8 0 0,8-4 0,5 3 0,3-4 0,-4 5 0,-4 0 0,-1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24:53.821"/>
    </inkml:context>
    <inkml:brush xml:id="br0">
      <inkml:brushProperty name="width" value="0.025" units="cm"/>
      <inkml:brushProperty name="height" value="0.025" units="cm"/>
      <inkml:brushProperty name="color" value="#E71224"/>
    </inkml:brush>
  </inkml:definitions>
  <inkml:trace contextRef="#ctx0" brushRef="#br0">0 855 24575,'11'21'0,"-2"-6"0,-2 1 0,-3-6 0,-4 0 0,0 12 0,11 3 0,3 13 0,19 2 0,1-1 0,0 1 0,-3-7 0,-12-4 0,-3-11 0,-5-2 0,0-6 0,-1 1 0,0-6 0,-4-4 0,-2-7 0,-4-3 0,4 3 0,-2-3 0,2 4 0,1-1 0,-4-9 0,8 12 0,-8-17 0,9 13 0,-9-15 0,8 10 0,-3-10 0,5 5 0,-4-6 0,3-1 0,40-37 0,-1 17 0,5-2-859,3-5 1,2-2 858,10-1 0,-4 3 0,8-13-531,2 3 531,-21 9 0,15-3 0,-18 5 0,-3 14 0,9-3 0,4-1-700,13-5 700,-8 7 0,-3 1 0,-7 3 1604,-11 7-1604,1 1 557,-13 7-557,4 0 0,-19 8 0,-2 5 787,-6 1-787,-8 5 0,-3 0 0,-9 0 0,0 0 0,-1-10 0,5 7 0,0-7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26:33.130"/>
    </inkml:context>
    <inkml:brush xml:id="br0">
      <inkml:brushProperty name="width" value="0.025" units="cm"/>
      <inkml:brushProperty name="height" value="0.025" units="cm"/>
      <inkml:brushProperty name="color" value="#E71224"/>
    </inkml:brush>
  </inkml:definitions>
  <inkml:trace contextRef="#ctx0" brushRef="#br0">10 2 24575,'-5'-1'0,"1"22"0,4 13 0,0 30 0,0 2 0,0 18-692,0-31 1,0 2 691,0 0 0,0 2 0,0 15 0,0 0 0,0-21 0,0 0 0,0 12 0,0 0 0,0 37-86,0-9 86,0 1 0,0-34 0,0-9 0,0-12 0,0-14 0,0-6 1023,0-1-1023,0-5 446,0-10-446,0-6 0,0-2 0,0-2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5:58.425"/>
    </inkml:context>
    <inkml:brush xml:id="br0">
      <inkml:brushProperty name="width" value="0.025" units="cm"/>
      <inkml:brushProperty name="height" value="0.025" units="cm"/>
      <inkml:brushProperty name="color" value="#E71224"/>
    </inkml:brush>
  </inkml:definitions>
  <inkml:trace contextRef="#ctx0" brushRef="#br0">1 10 24575,'54'0'0,"1"0"0,32 0 0,-31 0 0,1 0 0,-5 0 0,-2 0 0,20 0 0,25 0 0,-29 0 0,-17 0 0,-5 0 0,-25 0 0,3 0 0,-11 0 0,-1 0 0,0 0 0,0-4 0,37 3 0,10-3 0,20 4 0,-12 0 0,-3 0 0,-20 0 0,12 0 0,-16 0 0,-7 0 0,-7 0 0,-8 0 0,-6 0 0,-8 0 0,-8 0 0,0 0 0,-3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26:34.553"/>
    </inkml:context>
    <inkml:brush xml:id="br0">
      <inkml:brushProperty name="width" value="0.025" units="cm"/>
      <inkml:brushProperty name="height" value="0.025" units="cm"/>
      <inkml:brushProperty name="color" value="#E71224"/>
    </inkml:brush>
  </inkml:definitions>
  <inkml:trace contextRef="#ctx0" brushRef="#br0">0 363 24575,'44'0'0,"-3"12"0,14-3 0,-1 16 0,-5 4 0,8 8 0,-7-7 0,-2 3 0,-10-14 0,-12 5 0,-4-5 0,-11-3 0,0-6 0,-1 1 0,-4-1 0,-2 0 0,-4 0 0,0 0 0,0-1 0,0 1 0,0 0 0,0-1 0,0-7 0,0-9 0,6-17 0,1-7 0,6-7 0,-1 0 0,1-8 0,0 6 0,8-22 0,14 11 0,3-7 0,12 8 0,-16 10 0,5-1 0,-13 9 0,5 1 0,-13 14 0,-2-5 0,-5 15 0,0-8 0,-6 9 0,0-4 0,-5 0 0,0 0 0,0 0 0,0 0 0,-4 4 0,3 2 0,-3 4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26:26.308"/>
    </inkml:context>
    <inkml:brush xml:id="br0">
      <inkml:brushProperty name="width" value="0.025" units="cm"/>
      <inkml:brushProperty name="height" value="0.025" units="cm"/>
      <inkml:brushProperty name="color" value="#E71224"/>
    </inkml:brush>
  </inkml:definitions>
  <inkml:trace contextRef="#ctx0" brushRef="#br0">1 48 24575,'47'0'0,"45"0"0,-25 0 0,5 0-2309,7 0 1,4 0 2308,16 0 0,1 0 0,-8 0 0,-2 0 0,-4 0 0,0 0 562,-3 0 0,0 0-562,7 0 0,-3 0 0,-18 0 0,-1 0 0,16 0 0,-6 0 0,-3 0 0,-11 0 813,-17 0-813,-1 0 0,-15 0 0,-7 0 2425,-3 0-2425,-9 0 255,4 0-255,-6 0 0,-4-4 0,-2-2 0,-4-3 0,0-1 0,0 1 0,0 3 0,0 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26:27.914"/>
    </inkml:context>
    <inkml:brush xml:id="br0">
      <inkml:brushProperty name="width" value="0.025" units="cm"/>
      <inkml:brushProperty name="height" value="0.025" units="cm"/>
      <inkml:brushProperty name="color" value="#E71224"/>
    </inkml:brush>
  </inkml:definitions>
  <inkml:trace contextRef="#ctx0" brushRef="#br0">0 0 24575,'18'0'0,"14"6"0,13 22 0,32 15-726,-30-10 0,0 1 726,30 16 0,-29-22 0,-2-1 0,12 9 472,10 8-472,-12-14 241,-15 2-241,-17-19 0,-8 3 0,-5-11 739,-1 0-739,-8-5 0,-4 0 0,-8-5 0,5-1 0,-5 1 0,4 0 0,0 0 0,-3 4 0,4-4 0,-6 1 0,1 3 0,0-3 0,0 4 0,0 0 0,-1 0 0,-5 0 0,4 0 0,-4 0 0,0 0 0,4 4 0,-11 14 0,9 15 0,-4 7 0,-3 22 0,-2 6 0,0 0 0,-6 13 0,12-15 0,-11 8 0,12-8 0,1-2 0,3-17 0,6-8 0,-1-9 0,2-7 0,0-6 0,4-1 0,-8-10 0,8-6 0,-3-6 0,4-4 0,0-5 0,0 3 0,0-3 0,0-1 0,0 9 0,0-4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26:44.162"/>
    </inkml:context>
    <inkml:brush xml:id="br0">
      <inkml:brushProperty name="width" value="0.025" units="cm"/>
      <inkml:brushProperty name="height" value="0.025" units="cm"/>
      <inkml:brushProperty name="color" value="#E71224"/>
    </inkml:brush>
  </inkml:definitions>
  <inkml:trace contextRef="#ctx0" brushRef="#br0">5465 106 24575,'-5'17'0,"1"4"0,4 33 0,0 13 0,0-15 0,0 5-970,0 10 1,0 2 969,0 5 0,0 1 0,0 6 0,0-3 0,0-16 0,0 0 0,0 8 0,0 0 0,0-8 0,0 0 0,0 0 0,0 0-71,0-2 1,0-3 70,0 29 0,0-2 0,0-18 0,0 6 0,0-15 0,0 15 1425,0-15-1425,0 15 0,0-6 0,0 8 0,0 0 0,0 1 0,0-10 655,0 8-655,0-16 0,0-1 0,0-3 0,0-6 0,0 8 0,0 0 0,0 0 0,0 9 0,0-7 0,0 6 0,0-15 0,0 5 0,0-20 0,0 10 0,0-23 0,0 8 0,0-17 0,0 11 0,0 2 0,0 15 0,0 8 0,0 8 0,0 9 0,0 1 0,0 1 0,0-2 0,0-17 0,0-2 0,0-13 0,0-3 0,0-11 0,0-2 0,0 0 0,0 8 0,0 23 0,0 10 0,0 9 0,0 5 0,0-14 0,0-1 0,0-3 0,0-20 0,0 4 0,0-19 0,0-2 0,0-6 0,-4-4 0,-2-1 0,-3-5 0,-1-5 0,4-1 0,-3-4 0,3-1 0,0 0 0,-3 6 0,3-5 0,-5 4 0,5-4 0,-3 4 0,3-3 0,-4 7 0,-1-7 0,-5 8 0,-68-4 0,-11 5-585,22 3 1,-1 2 584,17-2 0,2 2 0,4 2 0,-2 2 0,-10 7 0,-9 4-1409,-15 4 0,-11 3 0,3-1 1409,20-6 0,3 0 0,-3 0 0,-22 9 0,-5 0 0,13-4-528,19-9 1,7-4 527,-1 1 0,-1-1 0,-15-2 0,-5-1-544,15-2 0,-3-1 1,3 1 543,-16 3 0,3-1 0,-2-3 0,7 0-300,-6 0 300,3-6 0,-3 0 0,31 3 0,0 1 1340,-30-4 1,3 1-1341,-4 6 975,7-7-975,2 6 2073,19-4-2073,17 4 1547,-14-6-1547,2 0 931,-8 0-931,-3 6 175,-3-5-175,5 11 0,-13-10 0,-11 12 0,22-6 0,-31 1 0,36 3 0,1-11 0,10 6 0,15-7 0,7 0 0,2 0 0,10 0 0,-10 0 0,-18 0 0,-12 0 0,-42 0-498,38 0 0,0 0 498,5 0 0,0 0 0,-8 0 0,2 0 0,-40 0-461,7 0 461,-4 0 0,28 0 0,10 0 0,17 0 0,15 0 0,8 0 972,5-5-972,5-7 485,-3 1-485,8-6 0,-4 7 0,0-1 0,4 1 0,-3-1 0,4 1 0,0-1 0,0 1 0,0 0 0,0-1 0,0 1 0,0-1 0,0-5 0,0-2 0,0-11 0,0 4 0,0-5 0,0 0 0,0 5 0,0-11 0,0 11 0,0-11 0,0 5 0,0-23 0,0-14 0,0-18-762,0 28 0,0-2 762,-1-7 0,2-3 0,3-16 0,1-3-966,-4-8 1,0 2 965,4 16 0,-1 2 0,-3-9 0,-2 5-400,1 24 0,0 2 400,0-6 0,0 1 0,0 5 0,0 3 0,0-26 0,0 12 1304,0 21-1304,0 13 1988,0-12-1988,0-15 0,0-9 0,0 17 0,0-2 529,0-47-529,-7 0 0,7 49 0,-1-2 0,-6-17 0,-1 0 0,4 20 0,0 0 0,-4-29 0,0 5 0,0 12 0,2-8 0,0 24 0,4-20 0,-4 7 0,6-7 0,0-2 0,0-21-234,0 25 1,0-1 233,0-28 0,0 16-57,0-7 57,0 18 0,0 10 0,0 17 0,0 9 0,0 13 898,0 0-898,0 7 60,0 0-60,0 1 0,0-7 0,0-1 0,6-13 0,0 5 0,14-27 0,-6 16 0,12-18 0,-12 16 0,9 12 0,-10-2 0,9 20 0,-10-3 0,10 11 0,-5 0 0,6 0 0,0 0 0,-5 0 0,-2 0 0,-6 5 0,0 1 0,1 4 0,-1 1 0,6 0 0,8 0 0,7 1 0,7-5 0,8-1 0,9-6 0,3 0 0,14 6 0,-7-4 0,30 5-902,-6-7 902,-31 0 0,1 0 0,1-1 0,1 2-738,5 2 1,2 2 737,11-4 0,1 0 0,2 3 0,-2 0 0,-10-4 0,-1 0 0,9 0 0,-4 0 0,-23 0 0,-1 0-497,13 0 0,1 0 497,-3 0 0,-1 0 0,-4 0 0,0 0 0,4 0 0,-1 0-467,36 0 467,-42 0 0,1 0 0,0 0 0,1 0 0,4-4 0,2 0 0,5-1 0,0 0 0,-15 0 0,0 0 0,11-3 0,2 1 0,3 6 0,-1 0 0,-7-7 0,0 1 0,6 6 0,0 0 0,-12-6 0,-2-1 0,28 6 0,16-12 0,-30 6 766,8-6-766,-8 6 0,10-6 1419,-10 7-1419,-9-2 1094,-10-2-1094,-15 9 559,-7-4-559,-8 6 0,-6 0 0,1 0 0,7 0 0,43-7 0,7-2 0,-6 4 0,5 0-802,-6-3 0,2 1 802,16 6 0,1 0 0,-17-3 0,0 0-473,9 3 0,-2 2 473,-14-1 0,-3 0 0,47 0-107,-14 0 107,-30 0 0,-18 0 0,-8 0 1514,-13 0-1514,-1 0 1020,-5 0-1020,-6-5 123,0 0-123,-5-6 0,0 1 0,0 0 0,0-1 0,0 1 0,0 0 0,0 0 0,0 4 0,0 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26:54.878"/>
    </inkml:context>
    <inkml:brush xml:id="br0">
      <inkml:brushProperty name="width" value="0.025" units="cm"/>
      <inkml:brushProperty name="height" value="0.025" units="cm"/>
      <inkml:brushProperty name="color" value="#E71224"/>
    </inkml:brush>
  </inkml:definitions>
  <inkml:trace contextRef="#ctx0" brushRef="#br0">1085 0 24575,'-31'0'0,"-34"0"0,-7 0 0,-6 0 0,7 0 0,13 0 0,6 0 0,-8 0 0,34 0 0,-12 0 0,21 0 0,-3 0 0,5 0 0,-39 0 0,2 0 0,-16 0 0,6 0 0,15 0 0,-1 0 0,3 0 0,13 0 0,2 0 0,13 0 0,1 0 0,10 0 0,2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26:56.316"/>
    </inkml:context>
    <inkml:brush xml:id="br0">
      <inkml:brushProperty name="width" value="0.025" units="cm"/>
      <inkml:brushProperty name="height" value="0.025" units="cm"/>
      <inkml:brushProperty name="color" value="#E71224"/>
    </inkml:brush>
  </inkml:definitions>
  <inkml:trace contextRef="#ctx0" brushRef="#br0">550 1 24575,'2'5'0,"-9"6"0,0 6 0,-9 6 0,4 7 0,-6-5 0,-8 11 0,3-12 0,-1 6 0,5 0 0,-3-6 0,9 0 0,-9 4 0,-4-1 0,0 5 0,-6-1 0,0 8 0,-2-3 0,-7 6 0,7-4 0,4-13 0,6 5 0,0-12 0,12-2 0,-3-5 0,9-1 0,0 1 0,5-6 0,7 0 0,4-5 0,6 0 0,-4 0 0,9 0 0,-3 0 0,-1 0 0,5 0 0,-11 0 0,11 0 0,-10 0 0,4 0 0,-6 0 0,1 0 0,-1 0 0,0 0 0,1 0 0,-1 0 0,1 0 0,11 0 0,4 0 0,12 0 0,-1 6 0,1 1 0,0 5 0,-7 0 0,-1 0 0,-13-1 0,-1 0 0,-5 0 0,-1-6 0,-4 0 0,-2-5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04:29:14.231"/>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0:03.816"/>
    </inkml:context>
    <inkml:brush xml:id="br0">
      <inkml:brushProperty name="width" value="0.025" units="cm"/>
      <inkml:brushProperty name="height" value="0.025" units="cm"/>
      <inkml:brushProperty name="color" value="#E71224"/>
    </inkml:brush>
  </inkml:definitions>
  <inkml:trace contextRef="#ctx0" brushRef="#br0">1 1 24575,'0'54'0,"0"-5"0,0 5 0,0 8 0,0 5-2191,0 26 1,0 2 2190,0-13 0,0 1 0,0-12 0,0 3 0,0-6 0,0-6 0,0 0-203,0 35 1,0-2 202,0-41 0,0-3 408,0 12 0,0-2-408,0 25 0,0-22 0,0-29 2111,0 1-2111,0-25 1537,0-3-1537,0-14 322,0-5-322,0-10 0,0 14 0,0-4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0:05.281"/>
    </inkml:context>
    <inkml:brush xml:id="br0">
      <inkml:brushProperty name="width" value="0.025" units="cm"/>
      <inkml:brushProperty name="height" value="0.025" units="cm"/>
      <inkml:brushProperty name="color" value="#E71224"/>
    </inkml:brush>
  </inkml:definitions>
  <inkml:trace contextRef="#ctx0" brushRef="#br0">6 464 24575,'-5'-4'0,"10"8"0,3-2 0,13 14 0,-9 2 0,10 5 0,-9 0 0,4 6 0,-5-4 0,0 11 0,7 3 0,1 1 0,7 13 0,-1-6 0,1 0 0,-6 7 0,3-15 0,-10 0 0,3-9 0,-6-13 0,0-1 0,-5-6 0,-1 1 0,-5-1 0,4-4 0,-3 2 0,3-2 0,0-1 0,2-1 0,3-4 0,-4-9 0,5-4 0,-9-15 0,10-4 0,-10-13 0,10 5 0,-9-14 0,9 15 0,-4-7 0,0 0 0,31-33 0,-14 26 0,3-2-497,8 0 0,2 0 497,-2 2 0,0 2 0,18-24-308,-9 7 308,-1 8 0,-7 6 0,-5 21 0,-12 3 0,-3 13 978,-5 1-978,-10 10 0,3 1 0,-8 5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0:11.306"/>
    </inkml:context>
    <inkml:brush xml:id="br0">
      <inkml:brushProperty name="width" value="0.025" units="cm"/>
      <inkml:brushProperty name="height" value="0.025" units="cm"/>
      <inkml:brushProperty name="color" value="#E71224"/>
    </inkml:brush>
  </inkml:definitions>
  <inkml:trace contextRef="#ctx0" brushRef="#br0">1 308 24575,'0'38'0,"30"20"0,-11-8 0,2 1 0,34 20 0,-29-19 0,-1-2 0,15-2 0,-9 18 0,2-18 0,-8-22 0,-12 2 0,2-15 0,-9-2 0,4-6 0,-4-10 0,-2 0 0,-4-5 0,5-1 0,-4 0 0,4 1 0,0-6 0,-4-2 0,9-5 0,-3 0 0,-1 0 0,4 0 0,12-32 0,37-15-360,-29 30 0,0-1 360,7-1 0,1 2 0,20-19-159,-12-1 159,4 9 0,-14 3 0,-5 15 0,-13 8 0,12-4 715,-11 9-715,13-11 164,-9 8-164,-6 5 0,5 1 0,-11 7 0,5-1 0,-5 0 0,-1 5 0,-4 2 0,-1 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6:02.576"/>
    </inkml:context>
    <inkml:brush xml:id="br0">
      <inkml:brushProperty name="width" value="0.025" units="cm"/>
      <inkml:brushProperty name="height" value="0.025" units="cm"/>
      <inkml:brushProperty name="color" value="#E71224"/>
    </inkml:brush>
  </inkml:definitions>
  <inkml:trace contextRef="#ctx0" brushRef="#br0">1 1 24575,'0'0'0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0:14.232"/>
    </inkml:context>
    <inkml:brush xml:id="br0">
      <inkml:brushProperty name="width" value="0.025" units="cm"/>
      <inkml:brushProperty name="height" value="0.025" units="cm"/>
      <inkml:brushProperty name="color" value="#E71224"/>
    </inkml:brush>
  </inkml:definitions>
  <inkml:trace contextRef="#ctx0" brushRef="#br0">0 1 24575,'0'27'0,"0"2"0,0 16 0,0 3 0,0-1 0,0-1 0,0-9 0,0 1 0,0-7 0,0-7 0,0-2 0,0-10 0,0 16 0,0-2 0,0 28 0,0 4 0,0 7 0,7 8 0,1-8 0,6 1 0,0-2 0,-1-24 0,0 4 0,-1-19 0,-5-1 0,-2-8 0,-5-6 0,4 1 0,-2-1 0,2 0 0,-4-1 0,0 1 0,5-5 0,-4 4 0,4-4 0,-5 0 0,0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0:16.134"/>
    </inkml:context>
    <inkml:brush xml:id="br0">
      <inkml:brushProperty name="width" value="0.025" units="cm"/>
      <inkml:brushProperty name="height" value="0.025" units="cm"/>
      <inkml:brushProperty name="color" value="#E71224"/>
    </inkml:brush>
  </inkml:definitions>
  <inkml:trace contextRef="#ctx0" brushRef="#br0">1 376 24575,'15'0'0,"2"0"0,13 0 0,1 6 0,8 13 0,-1 3 0,9 11 0,-5 0 0,13 3 0,-20-2 0,5-2 0,-17-14 0,-6-2 0,-1-5 0,-6 0 0,-4-1 0,3-4 0,-8-6 0,4-5 0,-5-11 0,5-2 0,2-5 0,4 0 0,1 0 0,-6-7 0,4 5 0,-3-4 0,4 5 0,2-13 0,12 2 0,-5-4 0,12 8 0,-9 13 0,-6-4 0,5 9 0,-10-4 0,4 11 0,-5-3 0,-5 3 0,3 1 0,-8-4 0,3 3 0,0 1 0,-3-4 0,4 3 0,-1-4 0,2 0 0,9-6 0,3-1 0,5-6 0,0 5 0,0-4 0,-6 9 0,5-3 0,-11 5 0,5 5 0,-5-4 0,-10 9 0,3 1 0,-8 1 0,4 3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1:17.411"/>
    </inkml:context>
    <inkml:brush xml:id="br0">
      <inkml:brushProperty name="width" value="0.025" units="cm"/>
      <inkml:brushProperty name="height" value="0.025" units="cm"/>
      <inkml:brushProperty name="color" value="#E71224"/>
    </inkml:brush>
  </inkml:definitions>
  <inkml:trace contextRef="#ctx0" brushRef="#br0">0 0 24575,'21'0'0,"0"0"0,9 0 0,1 0 0,7 0 0,-13 0 0,3 0 0,4 0 0,27 0 0,1 0 0,5 0 0,-20 0 0,-7 0 0,-7 0 0,-1 0 0,-13 0 0,-1 0 0,-5 0 0,-5 4 0,-2 2 0,-4 3 0,-4 1 0,-2 0 0,0 0 0,-3 0 0,8 1 0,-8-1 0,3 1 0,-5-1 0,1 0 0,0 0 0,-1 6 0,5-4 0,-4 4 0,3 0 0,-3-4 0,-2 9 0,6-9 0,-4 10 0,4-11 0,-6 11 0,2-10 0,-2 9 0,1-3 0,4 5 0,-3 0 0,3 6 0,-6 10 0,0 9 0,-1 15 0,-1 3 0,1 0 0,-1-3 0,8-15 0,-5-3 0,10-14 0,-8-1 0,8-13 0,-3-1 0,5-5 0,0-1 0,0 0 0,0-4 0,0-2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1:36.227"/>
    </inkml:context>
    <inkml:brush xml:id="br0">
      <inkml:brushProperty name="width" value="0.025" units="cm"/>
      <inkml:brushProperty name="height" value="0.025" units="cm"/>
      <inkml:brushProperty name="color" value="#E71224"/>
    </inkml:brush>
  </inkml:definitions>
  <inkml:trace contextRef="#ctx0" brushRef="#br0">14 55 24575,'0'4'0,"0"5"0,0 13 0,0 1 0,0 6 0,0 2 0,0 15 0,-6-7 0,5 7 0,-5-9 0,6-5 0,0-3 0,0-6 0,0-5 0,0-2 0,0-6 0,0 0 0,4-4 0,1-1 0,5-5 0,0 0 0,0 0 0,0 0 0,6 0 0,8 0 0,0 0 0,6 0 0,0 0 0,-11 0 0,9 0 0,-4 0 0,15 0 0,-6 0 0,10 0 0,-18 0 0,5 0 0,-7 0 0,-6 0 0,5 0 0,-11-5 0,5-1 0,-5-4 0,-1-1 0,-4 1 0,-1-7 0,-5 5 0,0-4 0,0 0 0,0 4 0,0-10 0,0 5 0,0-1 0,0-3 0,0 3 0,0-5 0,0 0 0,-6 0 0,0-1 0,-5 7 0,-1-5 0,1 5 0,5-1 0,-5-4 0,5 6 0,0-2 0,-3 8 0,7 0 0,-2 5 0,-1-1 0,4-3 0,-4 3 0,1 1 0,-2 0 0,-3 5 0,-2 0 0,1 0 0,0 0 0,-1 0 0,0 0 0,1 0 0,-1 0 0,1 0 0,0 0 0,-1 0 0,1 0 0,-1 5 0,-5-4 0,4 8 0,-4-7 0,5 7 0,1-8 0,-6 4 0,4-1 0,-4-3 0,5 4 0,1-5 0,0 4 0,0-3 0,4 8 0,-3-7 0,8 7 0,-8-8 0,8 8 0,-8-8 0,4 8 0,-6-8 0,2 7 0,-1-6 0,0 6 0,0-7 0,4 8 0,2-3 0,4-1 0,0-1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2:16.388"/>
    </inkml:context>
    <inkml:brush xml:id="br0">
      <inkml:brushProperty name="width" value="0.025" units="cm"/>
      <inkml:brushProperty name="height" value="0.025" units="cm"/>
      <inkml:brushProperty name="color" value="#E71224"/>
    </inkml:brush>
  </inkml:definitions>
  <inkml:trace contextRef="#ctx0" brushRef="#br0">646 379 24575,'-6'-4'0,"2"-7"0,4-13 0,0-7 0,5-7 0,2 6 0,5 3 0,-1 11 0,-5-4 0,3 15 0,-3-8 0,-4 14 0,-4-4 0,-8 5 0,0 0 0,-6 0 0,4 0 0,-10 0 0,4-5 0,-5-1 0,0-6 0,0 0 0,0 6 0,0-5 0,5 5 0,2 0 0,5 1 0,-5 0 0,-8-2 0,5-4 0,-9 4 0,10-3 0,-5 9 0,0-4 0,-7 5 0,-9-6 0,6 4 0,-11-10 0,12 11 0,1-5 0,7 6 0,2 0 0,10 0 0,-3 0 0,9 4 0,1 2 0,5 4 0,0 0 0,0 1 0,0-1 0,0 1 0,0-1 0,0 0 0,0 1 0,0-1 0,0 0 0,0 1 0,0-1 0,5 1 0,-4-1 0,8 0 0,-3 1 0,4-6 0,-4 5 0,3-9 0,-3 8 0,5-8 0,-1 9 0,6-9 0,-4 8 0,9-3 0,3 6 0,1-1 0,11 7 0,-5 1 0,1 6 0,-3-6 0,-6 2 0,7-7 0,8 9 0,-4-9 0,3 5 0,-14-8 0,0 1 0,-6-1 0,5-5 0,-10-1 0,4-5 0,-6 0 0,0 0 0,0 0 0,-4 4 0,3 1 0,2 11 0,8 8 0,4 1 0,9 12 0,-6-5 0,0 1 0,-3-4 0,-10-6 0,3 0 0,-5-5 0,-4-2 0,-3-6 0,-4 0 0,0 1 0,0-1 0,0 6 0,0 8 0,0 7 0,0 7 0,0 0 0,0-7 0,0-1 0,0-7 0,0 0 0,0-6 0,0-1 0,0-6 0,0 1 0,-4-1 0,-2-4 0,-4-1 0,-1-5 0,1 0 0,-6 0 0,4 0 0,-5 0 0,7 0 0,-6 0 0,4 0 0,-4 0 0,-1 0 0,6 0 0,-6 0 0,7 0 0,-6 0 0,4 0 0,-4 0 0,0-6 0,4 5 0,-4-9 0,5 4 0,1 1 0,-1-5 0,1 9 0,-1-8 0,1 8 0,0-4 0,4 1 0,-4 3 0,5-8 0,-6 7 0,1-6 0,4 2 0,-3 1 0,8-5 0,-3 5 0,4-6 0,0 0 0,0 1 0,0-1 0,0 1 0,0-6 0,0 4 0,0-4 0,0-1 0,0 5 0,0-4 0,0 0 0,0 4 0,0-4 0,0 6 0,0-6 0,0 4 0,0-5 0,0 7 0,4-1 0,-3 1 0,9-6 0,-4 4 0,0-4 0,3 5 0,-7-5 0,7 4 0,-3-4 0,-1 0 0,5 4 0,-9-5 0,8 7 0,-3-6 0,5 4 0,0-9 0,-1 9 0,0-3 0,1 4 0,-5 1 0,3 4 0,-3-3 0,-1 3 0,4 0 0,-8-3 0,8 7 0,-4-2 0,1 4 0,-2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2:18.427"/>
    </inkml:context>
    <inkml:brush xml:id="br0">
      <inkml:brushProperty name="width" value="0.025" units="cm"/>
      <inkml:brushProperty name="height" value="0.025" units="cm"/>
      <inkml:brushProperty name="color" value="#E71224"/>
    </inkml:brush>
  </inkml:definitions>
  <inkml:trace contextRef="#ctx0" brushRef="#br0">112 1 24575,'0'8'0,"0"-5"0,0 22 0,0-7 0,0 5 0,-6 6 0,-1 2 0,-6 7 0,-5 0 0,4 0 0,-4-7 0,11 5 0,-4-11 0,10-1 0,-4-3 0,5-9 0,0 4 0,0-6 0,0 1 0,0-1 0,0 0 0,0 0 0,0 0 0,0 0 0,0 12 0,0-3 0,0 10 0,0-6 0,-5 0 0,4 0 0,-5 0 0,6-5 0,0-2 0,0-6 0,0 0 0,4-4 0,2-2 0,4-4 0,0 0 0,1 0 0,-1 0 0,6 0 0,-4 0 0,4 0 0,0 0 0,-4-4 0,9-3 0,-3-9 0,0-2 0,3-5 0,-2-7 0,-1 5 0,6-11 0,-11 11 0,10-4 0,-10-1 0,4 5 0,-6 1 0,1 2 0,-1 5 0,0-1 0,0 2 0,-6 5 0,5 1 0,-5 0 0,1-1 0,-2 1 0,-4 0 0,0 0 0,0 0 0,0-1 0,0 1 0,0-1 0,0 1 0,0-1 0,0 1 0,0 0 0,-4 4 0,-8 1 0,-5 5 0,0-4 0,-5 2 0,4-7 0,-5 7 0,0-3 0,0 0 0,0 4 0,0-5 0,0 6 0,5 0 0,-4-5 0,5 4 0,-1-4 0,2 5 0,6 0 0,-1 0 0,0 0 0,1 0 0,0 0 0,0 0 0,0 0 0,0 0 0,8 0 0,8 0 0,4 0 0,4 0 0,-4 0 0,0-5 0,0 0 0,-4-1 0,-1 1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2:36.674"/>
    </inkml:context>
    <inkml:brush xml:id="br0">
      <inkml:brushProperty name="width" value="0.025" units="cm"/>
      <inkml:brushProperty name="height" value="0.025" units="cm"/>
      <inkml:brushProperty name="color" value="#E71224"/>
    </inkml:brush>
  </inkml:definitions>
  <inkml:trace contextRef="#ctx0" brushRef="#br0">96 1 24575,'21'0'0,"32"0"0,-15 0 0,33 0 0,-31 0 0,5 0 0,-14 0 0,-1 0 0,-13 0 0,-1 0 0,-7 0 0,-12 4 0,1 2 0,-18 4 0,8 1 0,-10 0 0,5 0 0,-7 0 0,-15 16 0,2 9 0,-5 7 0,0 6 0,7-1 0,0-6 0,-7 15 0,20-17 0,-4 0 0,14-10 0,5-7 0,2-6 0,5-1 0,0-6 0,0 1 0,0-1 0,0 1 0,0 11 0,0 4 0,12 19 0,11 11 0,14 3 0,8 7 0,-1-6 0,-1-9 0,-2-8 0,-8-17 0,-3-9 0,-13-6 0,5-4 0,-10-3 0,4-4 0,-6 0 0,0 0 0,1 0 0,-1-4 0,1-2 0,-1 0 0,-4-3 0,-2 3 0,-8 0 0,-2 1 0,-4 10 0,0 1 0,-1 4 0,0 6 0,1-4 0,-2 9 0,6-9 0,-4 4 0,9 0 0,-4-4 0,1 4 0,2 0 0,-8 8 0,9 7 0,-12 33 0,11-20 0,-5 45 0,7-28 0,0 23 0,0-18 0,0-11 0,0-9 0,0-15 0,0-2 0,0-11 0,0-2 0,0-6 0,0 0 0,0 0 0,0 0 0,0-1 0,0 1 0,0 0 0,0 0 0,0 0 0,0 0 0,0 0 0,0 0 0,-5 0 0,0-4 0,-5-2 0,-1-4 0,1 0 0,-1 0 0,-5 0 0,4 0 0,-4 0 0,6 0 0,-1 0 0,1 0 0,-1 0 0,1 0 0,-1 0 0,1 0 0,0 0 0,-1 0 0,1 0 0,-1 0 0,1 0 0,-1 0 0,1 0 0,-1 0 0,1 0 0,0 0 0,-1 0 0,1 0 0,-1 0 0,1 0 0,0 0 0,5-4 0,1-2 0,4-4 0,0 0 0,0 0 0,0-7 0,0 0 0,0-13 0,0 16 0,0-3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2:39.393"/>
    </inkml:context>
    <inkml:brush xml:id="br0">
      <inkml:brushProperty name="width" value="0.025" units="cm"/>
      <inkml:brushProperty name="height" value="0.025" units="cm"/>
      <inkml:brushProperty name="color" value="#E71224"/>
    </inkml:brush>
  </inkml:definitions>
  <inkml:trace contextRef="#ctx0" brushRef="#br0">11 11 24575,'-10'-6'0,"21"1"0,13 5 0,10 0 0,26 0 0,1 0 0,-13 0 0,29 0 0,-11 0 0,-10 0 0,25 0 0,-22 0 0,-20 0 0,30 0 0,-42 0 0,6 0 0,-10 0 0,-7 0 0,-5 0 0,5 0 0,-10 0 0,-2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2:40.607"/>
    </inkml:context>
    <inkml:brush xml:id="br0">
      <inkml:brushProperty name="width" value="0.025" units="cm"/>
      <inkml:brushProperty name="height" value="0.025" units="cm"/>
      <inkml:brushProperty name="color" value="#E71224"/>
    </inkml:brush>
  </inkml:definitions>
  <inkml:trace contextRef="#ctx0" brushRef="#br0">0 29 24575,'43'0'0,"19"0"0,8 0 0,-11 0 0,2 0-2305,26 0 0,5 0 2305,9 0 0,-6 0 0,-43 0 0,0 0-45,20 0 0,8 0 0,-12 0 45,7 0 525,-7 0 0,-5 0-525,-18 0 0,-20 0 0,-7-4 2282,-13-1-2282,-5-5 0,0 5 0,0 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3:20.107"/>
    </inkml:context>
    <inkml:brush xml:id="br0">
      <inkml:brushProperty name="width" value="0.025" units="cm"/>
      <inkml:brushProperty name="height" value="0.025" units="cm"/>
      <inkml:brushProperty name="color" value="#E71224"/>
    </inkml:brush>
  </inkml:definitions>
  <inkml:trace contextRef="#ctx0" brushRef="#br0">1 30 24575,'63'0'0,"8"0"0,6 0 0,-13 0 0,-2 0-805,7 0 805,-11 0 0,0 0 0,8 0 265,-15 0-265,2 0 133,-29 0-133,0 0 0,-8 0 0,-6 0 407,0 0-407,-4-8 0,-2 1 0,-4-3 0,0 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6:05.981"/>
    </inkml:context>
    <inkml:brush xml:id="br0">
      <inkml:brushProperty name="width" value="0.025" units="cm"/>
      <inkml:brushProperty name="height" value="0.025" units="cm"/>
      <inkml:brushProperty name="color" value="#E71224"/>
    </inkml:brush>
  </inkml:definitions>
  <inkml:trace contextRef="#ctx0" brushRef="#br0">0 582 24575,'0'10'0,"0"12"0,12 3 0,-4 13 0,15-7 0,-9 6 0,3-6 0,0 0 0,-4-1 0,4-7 0,-6-6 0,0 4 0,-5-9 0,-1 4 0,-5-5 0,0-1 0,5 0 0,1 6 0,6 16 0,0 1 0,8 20 0,-5-5 0,4-1 0,-6-8 0,-1-10 0,-1-6 0,1 0 0,-1-5 0,-5-2 0,3-6 0,-8-9 0,3-2 0,-4-8 0,0-1 0,0 0 0,0 0 0,0 0 0,0 0 0,0 0 0,0 0 0,0-1 0,0 1 0,0 0 0,5-1 0,-4-5 0,8 4 0,-7-4 0,2 6 0,1-7 0,-3 5 0,3-9 0,-1 9 0,-3-10 0,4 10 0,0-10 0,9-10 0,14-10 0,0-6 0,14-10 0,-7 17 0,0-7 0,-3 15 0,19-32 0,-4 23 0,14-20 0,-12 21 0,-16 8 0,4 5 0,-11-1 0,-1 11 0,-4 0 0,-8 6 0,3 2 0,6-2 0,5-14 0,11-1 0,2-6 0,-2 8 0,-7 1 0,-2 5 0,-6-3 0,-5 14 0,-2-7 0,16-6 0,-4 0 0,13-7 0,-12 5 0,1 4 0,-11 2 0,9-1 0,-16 7 0,8 0 0,-13 6 0,3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3:20.635"/>
    </inkml:context>
    <inkml:brush xml:id="br0">
      <inkml:brushProperty name="width" value="0.025" units="cm"/>
      <inkml:brushProperty name="height" value="0.025" units="cm"/>
      <inkml:brushProperty name="color" value="#E71224"/>
    </inkml:brush>
  </inkml:definitions>
  <inkml:trace contextRef="#ctx0" brushRef="#br0">0 0 24575,'0'0'0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3:21.498"/>
    </inkml:context>
    <inkml:brush xml:id="br0">
      <inkml:brushProperty name="width" value="0.025" units="cm"/>
      <inkml:brushProperty name="height" value="0.025" units="cm"/>
      <inkml:brushProperty name="color" value="#E71224"/>
    </inkml:brush>
  </inkml:definitions>
  <inkml:trace contextRef="#ctx0" brushRef="#br0">1 0 24575,'0'49'0,"0"5"0,0 30 0,0-31 0,0 2 0,0 0 0,0 2 0,0 20 0,0 0 0,0-13 0,0-2 0,0-4 0,0-3 0,0 29 0,6-37 0,0-1 0,1-21 0,4-2 0,-10-13 0,3-8 0,-4-3 0,0-9 0,0 0 0,0 1 0,0-1 0,0 0 0,0 0 0,0 0 0,0 0 0,0 0 0,0 0 0,0 4 0,0 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3:24.544"/>
    </inkml:context>
    <inkml:brush xml:id="br0">
      <inkml:brushProperty name="width" value="0.025" units="cm"/>
      <inkml:brushProperty name="height" value="0.025" units="cm"/>
      <inkml:brushProperty name="color" value="#E71224"/>
    </inkml:brush>
  </inkml:definitions>
  <inkml:trace contextRef="#ctx0" brushRef="#br0">13 229 24575,'4'-12'0,"2"2"0,4 10 0,0 0 0,0 0 0,0 0 0,0 0 0,0 0 0,1 0 0,27 0 0,1-20 0,18 10 0,-2-24 0,-16 20 0,7-11 0,-15 11 0,-1-4 0,-13 12 0,-1-4 0,-6 9 0,1-4 0,-1 5 0,0 0 0,0 0 0,20-6 0,-3-1 0,19-1 0,-15-3 0,5 10 0,-11-9 0,4 8 0,-11-3 0,-2 5 0,-6 0 0,0 0 0,1 0 0,-1 0 0,6 0 0,1 0 0,6 0 0,0 5 0,-6 1 0,5 0 0,-11 4 0,5-5 0,-5 6 0,-1-1 0,1 1 0,-1-1 0,13 7 0,12 10 0,5 1 0,10 21 0,-10-13 0,3 13 0,-9-9 0,-2-7 0,-8-4 0,-7-6 0,0 0 0,-11-6 0,0 5 0,-6-10 0,0 9 0,5 3 0,-3 8 0,9 13 0,-9-5 0,10 13 0,-11-13 0,12 13 0,-12-14 0,5 7 0,-6-15 0,0-1 0,0-7 0,0 6 0,6 10 0,-4 8 0,11 17 0,-6-7 0,8 25 0,0-14 0,0 16 0,0-10 0,-7-8 0,4-10 0,-10-11 0,3-14 0,-5-1 0,0-13 0,0 5 0,0 10 0,0 1 0,7 28 0,-5-11 0,4 22 0,-6 3 0,0 2 0,0 7 0,0-18 0,0-3 0,0-15 0,0-9 0,0-10 0,0-12 0,0-1 0,0 0 0,0 2 0,0 5 0,-12 14 0,-2-4 0,-13 13 0,2-9 0,5 1 0,-4 0 0,5-7 0,1-7 0,-4-7 0,10-7 0,-10 2 0,10-7 0,-9 1 0,9-6 0,-10 0 0,10 0 0,-10 0 0,10 0 0,-4 0 0,6 0 0,-1 0 0,-19 0 0,-24 0 0,-5 0 0,-7 0 0,13 0 0,5 0 0,7 0 0,-3 0 0,20 0 0,0 0 0,7 0 0,7 0 0,0 0 0,4-5 0,-3-1 0,8-4 0,-9 0 0,9-1 0,-4 0 0,5-5 0,-4 4 0,2-4 0,-2 0 0,4 4 0,-5-4 0,4 0 0,-8 4 0,2-10 0,-4 5 0,-1-13 0,0 5 0,0-5 0,-6 1 0,5 4 0,-5-11 0,6 11 0,0-5 0,-5 7 0,4-7 0,-5-1 0,6-1 0,0-4 0,-1 5 0,-5-7 0,4 0 0,-4 6 0,5-4 0,7 11 0,-11-11 0,14 5 0,-14-7 0,3-8 0,0 6 0,-6-13 0,7 6 0,-1-1 0,1-5 0,0 13 0,-7-13 0,5 5 0,-5-7 0,7 8 0,-1-7 0,1 15 0,5-15 0,-3 7 0,3 0 0,1 1 0,-4 8 0,9 0 0,-4 0 0,1 0 0,3-7 0,-9-3 0,9-7 0,-10 0 0,10 0 0,-10 0 0,10 7 0,-4 3 0,6 13 0,-5 2 0,4 7 0,-5 6 0,6-12 0,0-4 0,0-15 0,0-7 0,-6 0 0,5 8 0,-5 1 0,6 15 0,0 1 0,0 13 0,0 0 0,0 7 0,0 0 0,0-1 0,0 1 0,0-6 0,0 4 0,0-10 0,0 10 0,0-4 0,4 19 0,-3-6 0,3 12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3:26.894"/>
    </inkml:context>
    <inkml:brush xml:id="br0">
      <inkml:brushProperty name="width" value="0.025" units="cm"/>
      <inkml:brushProperty name="height" value="0.025" units="cm"/>
      <inkml:brushProperty name="color" value="#E71224"/>
    </inkml:brush>
  </inkml:definitions>
  <inkml:trace contextRef="#ctx0" brushRef="#br0">1 1341 24575,'20'-5'0,"37"31"0,-31-13 0,31 23 0,-39-13 0,5-9 0,-4 9 0,-3-12 0,-6-5 0,1 3 0,-1-3 0,-4 4 0,3 0 0,-3 6 0,10 2 0,18 21 0,-12-12 0,23 13 0,-26-16 0,6 0 0,-9-7 0,0 4 0,-4-9 0,4 4 0,-6-10 0,0-1 0,0-5 0,-1-5 0,-3-6 0,3-6 0,-8-13 0,10-2 0,-4 1 0,6-13 0,26-7 0,9-5-761,-17 10 0,2-1 761,31-24 0,1 1 0,-31 28 0,-1 2-352,8-5 0,-1 0 352,18-29 0,-10 27 0,13-9 0,3-1 0,-10 6-1113,3-6 1,-1 1 1112,16-8 0,8-6 0,-14 12 0,-3-5-359,6-7 359,-23 24 0,15-15 1257,-21 27-1257,-12 2 654,0 13-654,-4-4 2439,8 4-2439,-1-5 460,-2 0-460,-6 6 0,0 1 0,-5 6 0,-2 0 0,-6 0 0,0 1 0,1 4 0,-1-4 0,-8 9 0,-3-3 0,-4 8 0,-4 2 0,3 3 0,0 2 0,-3-1 0,3 0 0,0 1 0,-3-1 0,8 0 0,-8 1 0,7-1 0,-7 0 0,8-21 0,-3 11 0,4-18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3:30.683"/>
    </inkml:context>
    <inkml:brush xml:id="br0">
      <inkml:brushProperty name="width" value="0.025" units="cm"/>
      <inkml:brushProperty name="height" value="0.025" units="cm"/>
      <inkml:brushProperty name="color" value="#E71224"/>
    </inkml:brush>
  </inkml:definitions>
  <inkml:trace contextRef="#ctx0" brushRef="#br0">100 176 24575,'5'-5'0,"29"-13"0,-12 14 0,38-21 0,-27 16 0,13-5 0,-15 4 0,-1 8 0,-7-8 0,31 9 0,-9-11 0,27 5 0,-17-7 0,0 6 0,-7-4 0,-3 11 0,-7-5 0,36-1 0,-19 5 0,14-6 0,-25 8 0,-13 0 0,1 0 0,-3 0 0,-6 0 0,-5 0 0,-2 0 0,-6 0 0,0 0 0,0 0 0,0 5 0,1 0 0,-1 6 0,-4-1 0,3 0 0,-8 6 0,9-4 0,-9 10 0,8-10 0,-3 9 0,6 3 0,0 7 0,1 15 0,7 10 0,2 1 0,1 15 0,4-6 0,-11 8 0,5-8 0,-7-3 0,0-8 0,-1-14 0,-6 3 0,-2-19 0,-5 18 0,0 7 0,7 25 0,2 11 0,3 4 0,1 3 0,-7-34 0,-1 0-787,7 38 1,0 0 786,-7-41 0,-1-3 0,5 2 0,-1-1-163,1 43 163,-2-22 0,-7-19 0,0-17 0,0-15 0,0-8 1559,0-6-1559,0 13 177,0 2-177,0 13 0,0 8 0,0-7 0,0 14 0,0-13 0,0 5 0,0-2 0,0-11 0,0-3 0,0-13 0,0-6 0,0 0 0,-5-4 0,0 3 0,-12 2 0,0 7 0,-14 13 0,5-6 0,-11 7 0,12-9 0,-5 1 0,7-6 0,0-1 0,5-6 0,-18 1 0,1 0 0,-13 2 0,3-1 0,7-6 0,0 4 0,7-10 0,-6 10 0,13-9 0,-1 3 0,9-5 0,6 0 0,-1 0 0,1 0 0,-1 0 0,0 0 0,-29 0 0,-38 0 0,-5 0 0,-15 0 0,26 0 0,6 0 0,8-5 0,3 3 0,17-3 0,13 5 0,2 0 0,12-5 0,1-1 0,4-4 0,-2 1 0,2-1 0,1-1 0,-4 1 0,8 0 0,-8 0 0,-11-15 0,0-1 0,-13-13 0,8 1 0,5 6 0,2-4 0,6 5 0,-1-7 0,0-8 0,0 6 0,6-5 0,-5-1 0,10-1 0,-10-8 0,10 0 0,-10-8 0,10 6 0,-5-7 0,7 9 0,0 0 0,0 7 0,0 3 0,0 7 0,0 0 0,0-8 0,0 6 0,0-13 0,0 6 0,0-1 0,0-5 0,0 13 0,0-6 0,0 8 0,0 1 0,0-9 0,0 6 0,0-13 0,6 13 0,-5-13 0,5 5 0,-6-7 0,6 0 0,2-24 0,-1 25 0,5-24 0,-4 39 0,5-7 0,-6 15 0,3 1 0,-8 7 0,7 5 0,-8 2 0,4 5 0,-5 1 0,0 0 0,0 0 0,6-12 0,1-4 0,0-11 0,4-1 0,-10 0 0,5 6 0,-1 3 0,-4 5 0,9 7 0,-9 1 0,4 5 0,-5 10 0,4 2 0,-2 4 0,2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3:32.610"/>
    </inkml:context>
    <inkml:brush xml:id="br0">
      <inkml:brushProperty name="width" value="0.025" units="cm"/>
      <inkml:brushProperty name="height" value="0.025" units="cm"/>
      <inkml:brushProperty name="color" value="#E71224"/>
    </inkml:brush>
  </inkml:definitions>
  <inkml:trace contextRef="#ctx0" brushRef="#br0">0 1 24575,'0'15'0,"0"8"0,0 9 0,0 13 0,0 2 0,0 17 0,0-7 0,0 7 0,0-17 0,0-2 0,0-7 0,0-7 0,0-7 0,0-2 0,0-10 0,0 4 0,0-6 0,0 1 0,0 11 0,0-3 0,0 17 0,0-4 0,0 5 0,0 1 0,0-7 0,0-1 0,0-7 0,0-6 0,0-1 0,0-5 0,0-1 0,0-4 0,0-1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3:33.857"/>
    </inkml:context>
    <inkml:brush xml:id="br0">
      <inkml:brushProperty name="width" value="0.025" units="cm"/>
      <inkml:brushProperty name="height" value="0.025" units="cm"/>
      <inkml:brushProperty name="color" value="#E71224"/>
    </inkml:brush>
  </inkml:definitions>
  <inkml:trace contextRef="#ctx0" brushRef="#br0">11 1 24575,'0'29'0,"0"6"0,0 38 0,0 5 0,0 8 0,0-2 0,0-18 0,0 6 0,0-15 0,0-1 0,0-17 0,0-10 0,0-11 0,0-2 0,0-6 0,0 1 0,0-1 0,0 0 0,0-1 0,0 1 0,0 0 0,0-1 0,0 1 0,0 0 0,0 1 0,0-1 0,0 0 0,0 0 0,0 1 0,-4-1 0,2 1 0,-2-1 0,4 0 0,0-4 0,0-1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3:35.943"/>
    </inkml:context>
    <inkml:brush xml:id="br0">
      <inkml:brushProperty name="width" value="0.025" units="cm"/>
      <inkml:brushProperty name="height" value="0.025" units="cm"/>
      <inkml:brushProperty name="color" value="#E71224"/>
    </inkml:brush>
  </inkml:definitions>
  <inkml:trace contextRef="#ctx0" brushRef="#br0">93 73 24575,'-5'5'0,"-1"9"0,-11-1 0,4 10 0,-3 0 0,4 0 0,0 0 0,6-6 0,1-1 0,5-5 0,0-1 0,0 0 0,0 1 0,0-1 0,0 1 0,0-1 0,0 0 0,0 5 0,0-3 0,0 10 0,0-5 0,0 6 0,0-6 0,0 5 0,0-10 0,0 4 0,0-6 0,0 1 0,0-2 0,4-3 0,2 3 0,9-3 0,-3 5 0,10 0 0,-10-5 0,9 4 0,-9-8 0,4 7 0,0-8 0,-4 4 0,4-5 0,-6 0 0,6 0 0,-4 0 0,4 0 0,-6 0 0,0 0 0,1 0 0,-1 0 0,1 0 0,-1 0 0,0 0 0,1-5 0,5 4 0,-5-8 0,5 3 0,-5-5 0,-1 5 0,1-3 0,-1 3 0,0-4 0,1-1 0,-1 0 0,1 1 0,0-6 0,-6 4 0,6-10 0,-5 5 0,0-7 0,5 1 0,-10 6 0,4-5 0,0 5 0,2-13 0,4 11 0,1-10 0,-1 12 0,0-1 0,-5-4 0,-1 10 0,-5-4 0,0 6 0,0-1 0,0 1 0,0-1 0,0 1 0,0 0 0,-5 0 0,4-1 0,-8 6 0,-2-5 0,-1 4 0,-4 0 0,5-4 0,1 9 0,-1-8 0,0 8 0,1-4 0,-1 5 0,-5 0 0,4 0 0,-9 0 0,3 0 0,-5 0 0,5-5 0,-3 4 0,3-4 0,0 5 0,-3 0 0,9 0 0,-4 0 0,-1 0 0,5 0 0,-9 0 0,9 0 0,-10 0 0,10 0 0,-4 0 0,6 0 0,0 0 0,4 5 0,2 1 0,4 4 0,-5 1 0,4-1 0,-4 0 0,1 0 0,2 0 0,-2 1 0,4-1 0,0 1 0,0-1 0,0 0 0,0 1 0,0-1 0,0 1 0,0-1 0,0 0 0,0 1 0,0-5 0,0-2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3:38.341"/>
    </inkml:context>
    <inkml:brush xml:id="br0">
      <inkml:brushProperty name="width" value="0.025" units="cm"/>
      <inkml:brushProperty name="height" value="0.025" units="cm"/>
      <inkml:brushProperty name="color" value="#E71224"/>
    </inkml:brush>
  </inkml:definitions>
  <inkml:trace contextRef="#ctx0" brushRef="#br0">1 1478 24575,'0'15'0,"0"11"0,0-13 0,0 16 0,0-12 0,0 6 0,0 14 0,0 4 0,6 23 0,2-7 0,13 15 0,2-6 0,0-1 0,-2-1 0,-8-17 0,-1-8 0,0-9 0,0-7 0,-6-6 0,-1-1 0,0-10 0,-4-6 0,3-5 0,-4-5 0,0 0 0,0 0 0,0 0 0,0-1 0,0 1 0,0-1 0,0-5 0,0-8 0,6-7 0,1-7 0,6-8 0,0-2 0,1-15 0,0 5 0,19-7 0,12-8-1749,11-4 1,7-2 1748,-14 17 0,3-1 0,0 2 0,-2 5 0,1 3 0,-4 4-442,3-1 1,-4 3 441,-9 5 0,8-5 0,20-9 0,18-10 0,3-1 0,-12 6-975,-20 11 0,-7 3 1,7-4 974,6 2 0,10-5 0,3-2 0,-7 5 0,-15 9 0,-10 2 0,-6 5-132,9-1 1,-2 1 131,14-19 0,-15 17 0,-2 1 0,5-3 2659,-8 0-2659,-20 31 213,-5-3 1,-5 11-1,-2 0 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4:07.340"/>
    </inkml:context>
    <inkml:brush xml:id="br0">
      <inkml:brushProperty name="width" value="0.025" units="cm"/>
      <inkml:brushProperty name="height" value="0.025" units="cm"/>
      <inkml:brushProperty name="color" value="#E71224"/>
    </inkml:brush>
  </inkml:definitions>
  <inkml:trace contextRef="#ctx0" brushRef="#br0">0 0 24575,'0'40'0,"0"-4"0,0 17 0,0-6 0,0 8 0,0-1 0,0-6 0,0-3 0,0-20 0,0-2 0,0-13 0,0 0 0,0-1 0,0 1 0,0 0 0,0 0 0,0 0 0,0 0 0,0 0 0,0 0 0,0 1 0,0 11 0,0 4 0,0 5 0,0 13 0,6-11 0,1 12 0,5-7 0,1-7 0,-1 6 0,-5-13 0,-2 0 0,0-8 0,-4-5 0,4-1 0,-5-4 0,0-2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7:04.624"/>
    </inkml:context>
    <inkml:brush xml:id="br0">
      <inkml:brushProperty name="width" value="0.025" units="cm"/>
      <inkml:brushProperty name="height" value="0.025" units="cm"/>
      <inkml:brushProperty name="color" value="#E71224"/>
    </inkml:brush>
  </inkml:definitions>
  <inkml:trace contextRef="#ctx0" brushRef="#br0">1472 0 24575,'48'0'0,"35"0"0,12 0-1483,-29 0 0,2 0 1483,7 0 0,-4 0 0,-18 0 0,0 0 101,18 0 1,-5 0-102,-1 0 654,18 0-654,-52 0 0,-24 4 0,-8 2 1494,-9 4-1494,-6 1 615,3 5-615,-17 10 0,1 15 0,-16 27 0,-2 11-769,18-25 1,-1 2 768,-1 4 0,0 2 0,-1 6 0,-1 2 0,-3 3 0,1 0 0,11-11 0,2 0 0,-8 2 0,1 0 0,6-9 0,3-1-525,-2 6 1,0 0 524,0-5 0,3-1-103,6-4 1,0-3 102,-16 37 0,13-10 0,1 1 0,1-1 0,13 0 0,-13 1 0,13-1 0,-6 1 0,7-1 0,0 0 0,0 1 0,0 8 0,0-14 0,7 12 0,0-24 0,8 7 1435,-2-17-1435,5-1 1122,1-15-1122,0 5 234,10-10-234,5 6 0,15 2 0,25-3 0,-13-2 0,31 1 0,-24-7 0,7 1 0,-12-4 0,-23-7 0,4-6 0,-25-2 0,9-5 0,-16 0 0,4 0 0,-15 0 0,-2 0 0,-9 0 0,0 0 0,-1 0 0,-5 10 0,-4 17 0,-13 16 0,-4 21 0,-18 16-1530,7 6 1530,13-30 0,2 1 0,-10 32-377,15-35 1,-1-1 376,-10 33 0,-1 0 0,9-3 0,9-17 0,8-2 0,0-1 0,6-6 0,-6 42 0,12-6 0,-1-20 0,-1 2 0,4-22 0,0-1 421,0 12 1,0-2-422,0 25 0,0-2 0,0-1 0,0-10 728,0 0-728,0 1 0,0-1 0,0 0-550,8 21 550,8-6 0,-8-36 0,2 1 0,19 32 0,-4 7 0,-1-6 0,5-1 0,-6-2 0,0-18 0,-2-3 0,-8-22 631,-1-4-631,0-14 60,-1-5-60,-5 17 571,5 1-571,-4 18 0,1 1 0,4 8 0,-3 12 0,6 1 0,0 7 0,-1-18 0,-6-1 0,4-17 0,-11-1 0,5-8 0,-6-1 0,6 1 0,-5 16 0,5-12 0,-2 10 0,-1 3 0,-1 13 0,5-17 0,0 0 0,-6 13 0,5-17 0,-6-8 0,0-9 0,0-13 0,0-1 0,0-6 0,0 1 0,0-1 0,0 0 0,0 0 0,-10 5 0,-26 12 0,-36 11 0,-1-1 0,-11 2-1687,15-13 1,-4-1 0,-5 2 1686,4 1 0,-5 2 0,-4 1 0,-1-1-1022,9-5 0,-3-1 1,-1 0-1,-2-1 1,-2 1 1021,3-2 0,-3 0 0,-3 0 0,2 0 0,4-1 0,6-2 0,-25 9 0,8-2 0,2-3 0,2-5 0,1 0 0,0 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4:08.292"/>
    </inkml:context>
    <inkml:brush xml:id="br0">
      <inkml:brushProperty name="width" value="0.025" units="cm"/>
      <inkml:brushProperty name="height" value="0.025" units="cm"/>
      <inkml:brushProperty name="color" value="#E71224"/>
    </inkml:brush>
  </inkml:definitions>
  <inkml:trace contextRef="#ctx0" brushRef="#br0">0 1 24575,'0'32'0,"0"9"0,0 15 0,0-7 0,0 13 0,0-15 0,0 8 0,0-7 0,0-3 0,0-14 0,0-2 0,0-12 0,0-3 0,0-4 0,0 0 0,0 0 0,0 0 0,0 0 0,0 0 0,0 0 0,0 1 0,0-1 0,0 0 0,0 1 0,0-1 0,0 0 0,0 13 0,0-4 0,0 24 0,0-26 0,0 7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4:10.666"/>
    </inkml:context>
    <inkml:brush xml:id="br0">
      <inkml:brushProperty name="width" value="0.025" units="cm"/>
      <inkml:brushProperty name="height" value="0.025" units="cm"/>
      <inkml:brushProperty name="color" value="#E71224"/>
    </inkml:brush>
  </inkml:definitions>
  <inkml:trace contextRef="#ctx0" brushRef="#br0">0 1 24575,'26'0'0,"-1"0"0,5 0 0,-6 0 0,6 0 0,-13 0 0,5 0 0,-10 0 0,4 0 0,-6 0 0,0 0 0,6 0 0,1 0 0,6 0 0,0 5 0,0 1 0,0 6 0,7 0 0,-11-1 0,9 1 0,-11-1 0,1 0 0,-2-5 0,-6 3 0,0-8 0,-4 9 0,-2-5 0,-4 5 0,0 0 0,0 0 0,0 6 0,0 2 0,0 11 0,0-4 0,0 11 0,0-5 0,0 7 0,-5 0 0,-8-1 0,-1-5 0,-9-3 0,10-6 0,-8 0 0,3-5 0,-6-1 0,1-6 0,0 1 0,6-1 0,-5-5 0,10-1 0,-4-5 0,5 0 0,1 0 0,-1 0 0,1 0 0,4-9 0,2 2 0,4-13 0,0 3 0,10-1 0,3-4 0,10 4 0,6-1 0,2 2 0,15-2 0,-7 10 0,33-10 0,-20 17 0,-2-2 0,2 1 0,10 3 0,-12 0 0,2 0 0,16 0 0,16 0 0,-18 0 0,-3 6 0,-22 0 0,-4 7 0,-19 3 0,-2-3 0,-10 8 0,-1-3 0,-5-1 0,0 5 0,0-5 0,0 12 0,0-4 0,-6 11 0,-6-5 0,-3 7 0,-9 7 0,-4-3 0,0 3 0,-4-5 0,-10 9 0,13-15 0,-26 9 0,-7 0 0,-7-10 0,-9 13 0,6-17 0,14-1 0,2 0 0,11-8 0,7-2 0,6-6 0,8 0 0,8-6 0,5-1 0,6-5 0,0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4:12.289"/>
    </inkml:context>
    <inkml:brush xml:id="br0">
      <inkml:brushProperty name="width" value="0.025" units="cm"/>
      <inkml:brushProperty name="height" value="0.025" units="cm"/>
      <inkml:brushProperty name="color" value="#E71224"/>
    </inkml:brush>
  </inkml:definitions>
  <inkml:trace contextRef="#ctx0" brushRef="#br0">160 288 24575,'0'21'0,"0"6"0,0 5 0,10-1 0,-7 5 0,17-11 0,-13-1 0,9-8 0,-5-6 0,-1 0 0,0-4 0,1-1 0,-1-5 0,1 0 0,-1 0 0,0 0 0,1 0 0,-5-5 0,3-1 0,-3-4 0,4-1 0,1-5 0,-1 4 0,2-10 0,-2 10 0,2-10 0,-2 11 0,2-11 0,-2 10 0,1-10 0,0 10 0,0-10 0,-5 5 0,4-1 0,-9-3 0,8 9 0,-7-10 0,2 10 0,-4-10 0,5 10 0,-4-4 0,4 0 0,-5 4 0,0-4 0,0 5 0,0 1 0,0-1 0,0 1 0,0-7 0,0 5 0,0-3 0,0 4 0,0 1 0,-5 4 0,-7 1 0,0 5 0,-9 0 0,-3 0 0,-1 0 0,-19 0 0,11 0 0,-13 0 0,8 0 0,0 0 0,7 0 0,1 0 0,7 0 0,5 0 0,2 5 0,6 1 0,4 10 0,-4 1 0,9 6 0,-4 0 0,5 0 0,0 0 0,0 0 0,-6 0 0,5 0 0,-4 0 0,0 0 0,3-6 0,-7-1 0,7-5 0,-2-1 0,4 1 0,-5-1 0,4 0 0,-4 1 0,0-6 0,4 0 0,-3-5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4:13.455"/>
    </inkml:context>
    <inkml:brush xml:id="br0">
      <inkml:brushProperty name="width" value="0.025" units="cm"/>
      <inkml:brushProperty name="height" value="0.025" units="cm"/>
      <inkml:brushProperty name="color" value="#E71224"/>
    </inkml:brush>
  </inkml:definitions>
  <inkml:trace contextRef="#ctx0" brushRef="#br0">1 111 24575,'63'0'0,"-25"0"0,24 0 0,-2 0 0,23 0 0,15 0 0,4 0 0,-4 0 0,-15 0-3076,8 0 1,-10 0 0,12 0 3075,-20 0 0,7 0 0,5 0 0,4 0 0,3 0 0,1 0 0,-1 0-403,4 0 1,6 0 0,2 0-1,2 0 1,-2 0 0,-5 0-1,-7 0 1,-10 0 402,4 0 0,-13 0 0,0 0 0,13 0 0,-7 0 0,12 0 0,7 0 0,4 0 0,-1 0 0,-4 0 0,-8 0 0,-12 0 0,22 0 0,-15 0 0,15 0-156,-21 0 0,12 0 1,8 0-1,5 0 0,1 0 1,-3 0-1,-6 0 1,-9 0 155,3 0 0,-9 0 0,-3 0 0,3 0 0,8 0-192,-5 0 0,11 0 1,7 0-1,0 0 0,-2 0 1,-9 0-1,-11 0 1,-17 0 191,6 0 0,-15 0 0,22 0 0,-10 0 0,25 0 0,14 0 0,3 0 0,-7 0 0,-17 0 0,-8 0 0,-10 0 0,11 0 0,8 0 0,16 0 0,8 0 0,-3 0 0,-13 0 0,-22 0 1811,27 0-1811,-33 0 0,-1 0 3501,-5 0-3501,5 0 5235,-16 0-5235,-8 0 4609,-14-10-4609,64 7 0,-22-7 0,-7 9 0,1 2 0,14-1 0,-3 0 67,-15 0-67,-1 0 0,-10 0 0,-15 0 0,-1 0 0,-13 0 0,-1 0 0,-10-4 0,-2-2 0,-8-4 0,-2-1 0,-5-5 0,5-1 0,1 4 0,5 2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2:23.398"/>
    </inkml:context>
    <inkml:brush xml:id="br0">
      <inkml:brushProperty name="width" value="0.025" units="cm"/>
      <inkml:brushProperty name="height" value="0.025" units="cm"/>
      <inkml:brushProperty name="color" value="#E71224"/>
    </inkml:brush>
  </inkml:definitions>
  <inkml:trace contextRef="#ctx0" brushRef="#br0">0 0 24575,'0'7'0,"0"25"0,0 13 0,0 27 0,0-6 0,0 0 0,0-8 0,0 1-408,0 1 408,0 7 0,0 1 0,0-5 0,0 32 0,0-30 0,0-1 0,0-17 0,0-8 0,0-9 0,0-13 0,0-1 408,5-5-408,-4-1 0,4 0 0,-1-4 0,-3 2 0,4-2 0,-5-1 0,0-1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2:25.395"/>
    </inkml:context>
    <inkml:brush xml:id="br0">
      <inkml:brushProperty name="width" value="0.025" units="cm"/>
      <inkml:brushProperty name="height" value="0.025" units="cm"/>
      <inkml:brushProperty name="color" value="#E71224"/>
    </inkml:brush>
  </inkml:definitions>
  <inkml:trace contextRef="#ctx0" brushRef="#br0">11 576 24575,'-6'4'0,"2"8"0,4 5 0,0 6 0,11 6 0,2-4 0,11 4 0,-6-11 0,-2 3 0,-5-9 0,-1 4 0,1-6 0,-1 1 0,-4-1 0,-2 1 0,1-6 0,1 5 0,4-5 0,1 11 0,5 2 0,3 11 0,-1-4 0,5-1 0,-10-2 0,3-10 0,-5 4 0,-1-5 0,-4-1 0,3 1 0,-8-1 0,4-9 0,-5-2 0,0-9 0,0-7 0,0 0 0,0-6 0,5-7 0,-3-1 0,9-7 0,-4 0 0,5 0 0,-5-8 0,5 6 0,-5-5 0,5 7 0,12-12 0,5-3-829,26-23 829,-15 16 0,1 2 0,15-3 0,-7-3 0,-14 20 0,0-10 0,-2 14 0,-15 14 0,0-2 829,-8 21-829,1-8 0,-5 18 0,-2-3 0,-8 6 0,3 2 0,-3-2 0,0-1 0,3 4 0,-4-3 0,5 3 0,0 1 0,0-1 0,0 1 0,-4-5 0,-1 0 0,-6-5 0,2 0 0,-2 0 0,5 0 0,2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4:16.365"/>
    </inkml:context>
    <inkml:brush xml:id="br0">
      <inkml:brushProperty name="width" value="0.025" units="cm"/>
      <inkml:brushProperty name="height" value="0.025" units="cm"/>
      <inkml:brushProperty name="color" value="#E71224"/>
    </inkml:brush>
  </inkml:definitions>
  <inkml:trace contextRef="#ctx0" brushRef="#br0">0 318 24575,'5'0'0,"43"0"0,13 0 0,19 0 0,3 0-2458,-9 0 0,3 0 1,4 0-1,4 0 2160,5 0 0,7 0 0,3 0 0,0 0 0,-4 0-133,-9 0 0,-3 0 0,0 0 0,2 0 0,3 0 431,0 0 0,3 0 0,3 0 0,0 0 0,-1 0 0,-1 0-147,-7 0 1,-1 0-1,-1 0 1,0 0 0,-1 0-1,-1 0 147,8 0 0,-2 0 0,0 0 0,0 0 0,1 0 0,10 0 0,3 0 0,0 0 0,-3 0 0,-6 0-508,-7 0 1,-6 0 0,0 0 0,8 0 507,-4 0 0,7 0 0,3 0 0,2 0 0,-2 0 0,-4 0 0,2 0 0,-4 0 0,-1 0 0,1 0 0,2 0 0,-7 0 0,3 0 0,0 0 0,0 0 0,-2 0 0,-2 0 21,2 0 0,-2 0 1,-1 1-1,-2-2 0,2 1-21,19-2 0,1-2 0,-1 1 0,-3 0 214,-11 0 1,-2 1 0,-1-1 0,-3-2-215,17-3 0,-2-3 0,-5 0 510,-16 1 1,-3-1 0,-3-1-511,17-7 0,-1 0 1240,6 3 1,-2 1-1241,-18-3 0,-7 2 4152,18-1-4152,-17-4 3197,-33 9-3197,-7 5 2428,-17-3-2428,-3 5 1629,-9-6-1629,0-5 0,-1 4 0,0 1 0,1 6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4:17.445"/>
    </inkml:context>
    <inkml:brush xml:id="br0">
      <inkml:brushProperty name="width" value="0.025" units="cm"/>
      <inkml:brushProperty name="height" value="0.025" units="cm"/>
      <inkml:brushProperty name="color" value="#E71224"/>
    </inkml:brush>
  </inkml:definitions>
  <inkml:trace contextRef="#ctx0" brushRef="#br0">0 1 24575,'64'23'0,"22"-2"0,-31 2 0,2 3-986,15-4 0,-3 1 986,16 24 0,-32-25 0,-1-1 0,25 16 635,-9-8-635,-9-6 326,-15-4-326,-25-13 0,-1 4 0,-9-8 1011,-12 2-1011,2 1 0,-10 6 0,0 13 0,-7 7 0,-4 23 0,-6 4 0,0 1 0,6 11 0,-5-12 0,4 16 0,0-8 0,3-10 0,6-11 0,2-13 0,5-3 0,2-6 0,5-5 0,0-2 0,0-6 0,0 0 0,0 0 0,0 1 0,0-2 0,0 2 0,0-1 0,0 0 0,0 1 0,0-1 0,0 0 0,0-4 0,0-2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4:20.314"/>
    </inkml:context>
    <inkml:brush xml:id="br0">
      <inkml:brushProperty name="width" value="0.025" units="cm"/>
      <inkml:brushProperty name="height" value="0.025" units="cm"/>
      <inkml:brushProperty name="color" value="#E71224"/>
    </inkml:brush>
  </inkml:definitions>
  <inkml:trace contextRef="#ctx0" brushRef="#br0">0 3582 24575,'59'0'0,"17"0"0,-17 0 0,3 0-592,-11 0 0,0 0 592,8 0 0,-2 0 0,30 0 205,-10 0-205,-4 0 240,-25 0-240,-9 0 0,-15 0 0,6 0 597,-16 0-597,23-6 142,-17 5-142,9-10 0,-6 5 0,-6-1 0,-1-3 0,0 9 0,2-9 0,28 2 0,-11 1 0,45-13 0,-28 16 0,13-16 0,-12 12 0,-13-4 0,-1 4 0,-10-3 0,-6 10 0,-5-9 0,-2 4 0,-10-4 0,-2-1 0,-4 0 0,5-5 0,-3 4 0,3-9 0,-5 9 0,0-5 0,5 1 0,-4 4 0,4-4 0,-5 6 0,0-1 0,5 1 0,-4-1 0,22-13 0,20-24 0,11 1 0,2-13 0,11-1 0,-36 18 0,21-15 0,-33 27 0,-1 1 0,-7 7 0,-4 5 0,-2 2 0,-5 6 0,0-1 0,0 1 0,0 0 0,0-1 0,0 0 0,-5 1 0,-1-1 0,0 1 0,-3-1 0,8-5 0,-9 4 0,4-10 0,0-9 0,1-29 0,5-17 0,0 19 0,0-3-820,0 0 0,0-2 820,0-15 0,0-2 0,0 0 0,0-2 0,0-13 0,0 2 0,0 25 0,0 2 0,0-12 0,0 3-608,0-24 608,0-1 0,0 5 0,0 29-133,0-6 133,0-4 0,0-10 0,0-10-429,0 43 1,0 0 428,-7-36 0,6 31 0,1 1 0,-7-23 1268,7-14-1268,0 28 617,0 10-617,0 17 141,0 15-141,-5 2 958,0 15-958,-5-4 254,0 11-254,-1 0 0,1 0 0,-1 5 0,-5 1 0,-1 0 0,-1 4 0,-4-9 0,5 8 0,-6-2 0,0 4 0,-1-4 0,1 3 0,0-4 0,0 6 0,0-1 0,0-4 0,0 3 0,-1-4 0,1 6 0,-23 1 0,3 0 0,-13 0 0,3-5 0,-13 5 0,-22-4 0,15 0 0,-18-2 0,41-7 0,-13 0 0,22 0 0,4 0 0,13 0 0,7 0 0,1 0 0,6 0 0,4 4 0,1 2 0,5 4 0,0 0 0,0 13 0,0 3 0,0 11 0,6 1 0,3 26 0,5 6 0,-9-19 0,-1 3-674,0 0 0,-1 1 674,-3 15 0,0 3-1084,0 8 0,0 2 1084,0 11 0,0 3-811,1-29 0,-1 1 1,-1-1 810,-4 1 0,-2-1 0,1 0 0,1 2 0,2-1 0,-3-3 0,-8 12 0,0 1 0,6-5 0,2 5 0,-1-9-688,-1-17 0,0 0 688,0 18 0,1 9 0,1-11 325,-3 20-325,3-13 0,3 1 0,3 12 0,0-36 0,0 0 0,0 43 1495,0-10-1495,0-10 0,0-4 2507,0-15-2507,0 15 1828,6-15-1828,2 16 862,6-8-862,7 1 0,-5 6 307,3-23-307,-5 6 0,-2-18 0,0-5 0,0-3 0,-1-7 0,-4-5 0,-3-11 0,-4-7 0,0-9 0,0-6 0,-4 4 0,2-10 0,-7 5 0,2-6 0,1 0 0,0-1 0,6 12 0,0 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4:31.822"/>
    </inkml:context>
    <inkml:brush xml:id="br0">
      <inkml:brushProperty name="width" value="0.025" units="cm"/>
      <inkml:brushProperty name="height" value="0.025" units="cm"/>
      <inkml:brushProperty name="color" value="#E71224"/>
    </inkml:brush>
  </inkml:definitions>
  <inkml:trace contextRef="#ctx0" brushRef="#br0">0 493 24575,'0'10'0,"0"0"0,0 6 0,6 8 0,7 7 0,5 0 0,7 6 0,-2-13 0,-4 6 0,-2-7 0,-6-6 0,0-1 0,-1-5 0,1-6 0,-1 0 0,-5-9 0,-1-2 0,-4-4 0,0 0 0,0 0 0,5-1 0,-4 0 0,4 1 0,-1-1 0,-2 1 0,7-6 0,-2-2 0,-1 1 0,4-5 0,-4 10 0,5-10 0,-5 10 0,5-10 0,-6 11 0,2-11 0,42-15 0,0-19 0,-9 23 0,1 0 0,22-30 0,-6 12 0,-13 9 0,-2 1 0,-3 0 0,-18 9 0,9 6 0,-17 4 0,3 14 0,-10-7 0,-1 10 0,-5-1 0,0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8:44.967"/>
    </inkml:context>
    <inkml:brush xml:id="br0">
      <inkml:brushProperty name="width" value="0.025" units="cm"/>
      <inkml:brushProperty name="height" value="0.025" units="cm"/>
      <inkml:brushProperty name="color" value="#E71224"/>
    </inkml:brush>
  </inkml:definitions>
  <inkml:trace contextRef="#ctx0" brushRef="#br0">0 1097 24575,'7'54'0,"4"-19"0,18 34 0,6-24 0,2 19 0,-2-7 0,-9-16 0,-6-4 0,-4-14 0,-5-6 0,0-1 0,-5-5 0,3-1 0,-8 0 0,4 0 0,-5-1 0,0-8 0,5-8 0,1-10 0,6-6 0,-1 0 0,1-7 0,1-1 0,-1-7 0,19-7 0,8-3-491,-6 7 1,3-1 490,15-13 0,-1 0 0,-11 12 0,-2 4 0,30-23 0,-14 15 0,15-11 0,3-2 0,-9 8-1460,7-5 1,0 1 1459,-4 5 0,10-8 0,-3 2 0,-13 11 0,-16 12 0,-6 5-191,6 1 0,-1 1 191,29-21 0,1-6 0,-17 19 0,-16 8 815,-13 4-815,35 0 2994,-21 3-2994,19-6 473,-15 12-473,-13-4 0,0 6 0,-1 0 0,-7 0 0,-6 6 0,-1-4 0,-5 9 0,-10-4 0,3 9 0,-8-3 0,4 3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4:42.462"/>
    </inkml:context>
    <inkml:brush xml:id="br0">
      <inkml:brushProperty name="width" value="0.025" units="cm"/>
      <inkml:brushProperty name="height" value="0.025" units="cm"/>
      <inkml:brushProperty name="color" value="#E71224"/>
    </inkml:brush>
  </inkml:definitions>
  <inkml:trace contextRef="#ctx0" brushRef="#br0">0 537 24575,'7'35'0,"6"4"0,8 8 0,13 8 0,-5-7 0,5 1 0,-14-3 0,3-15 0,-10-1 0,4-13 0,-7-1 0,-4-6 0,3-4 0,-8-6 0,4-5 0,-5-5 0,0 1 0,0-1 0,0 0 0,0 1 0,0-1 0,0 0 0,0-4 0,0 2 0,4-3 0,2-1 0,5-1 0,1-7 0,-1 1 0,1 0 0,-1 0 0,1-7 0,0 5 0,0-4 0,32-30 0,19-11-385,-25 28 1,1 0 384,-1 0 0,-1 2 0,21-20-67,-12 1 67,4 7 0,-15 4 0,-3 15 0,-14 9 0,-2 8 765,-6 5-765,1 6 71,-5-5-71,2 9 0,-11-4 0,1-5 0,-3 8 0,0-9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35:00.541"/>
    </inkml:context>
    <inkml:brush xml:id="br0">
      <inkml:brushProperty name="width" value="0.025" units="cm"/>
      <inkml:brushProperty name="height" value="0.025" units="cm"/>
      <inkml:brushProperty name="color" value="#E71224"/>
    </inkml:brush>
  </inkml:definitions>
  <inkml:trace contextRef="#ctx0" brushRef="#br0">0 1167 24575,'0'40'0,"0"11"0,13 15 0,13 28-975,-6-44 0,2 0 975,2 0 0,1 0 0,-4 2 0,-1 0 0,25 34 138,-12 1-138,4-12 437,-15-19-437,-4-17 0,-6-10 0,0-6 980,-6-5-980,-1-2 395,-5-6-395,4-5 0,-3-4 0,4-7 0,-5-9 0,4 3 0,-3-3 0,9-1 0,-3-2 0,-1-11 0,5-3 0,18-24 0,22 2 0,20-9 0,-1 1-1483,-12 6 1,0 0 0,5-2 1482,3 0 0,7-5 0,0 1 0,-7 4 0,-4 2 0,-5 2 0,-3 4-668,7-3 0,-2 2 668,1-3 0,-2 0 0,-12 10 0,7-2-782,5 5 1,13-5 0,7-3 0,-1 2 0,-10 5 781,0-1 0,-6 4 0,7-2 0,14-7 0,10-5 0,-2 3 0,-14 10-277,-11 7 0,-9 6 277,-8 3 0,-3 0 2738,32-21-2738,-2 6 0,-11 4 1179,-17 9-1179,-8 0 5125,-14 2-5125,-9 7 1041,-5 5-1041,-1 3 160,-4 3-160,-2-4 0,-8 5 0,-1 0 0,-5 1 0,5 3 0,1-4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04:35:23.860"/>
    </inkml:context>
    <inkml:brush xml:id="br0">
      <inkml:brushProperty name="width" value="0.5" units="cm"/>
      <inkml:brushProperty name="height" value="1" units="cm"/>
      <inkml:brushProperty name="color" value="#00F900"/>
      <inkml:brushProperty name="tip" value="rectangle"/>
      <inkml:brushProperty name="rasterOp" value="maskPen"/>
    </inkml:brush>
  </inkml:definitions>
  <inkml:trace contextRef="#ctx0" brushRef="#br0">0 1,'0'0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04:37:59.480"/>
    </inkml:context>
    <inkml:brush xml:id="br0">
      <inkml:brushProperty name="width" value="0.5" units="cm"/>
      <inkml:brushProperty name="height" value="1" units="cm"/>
      <inkml:brushProperty name="color" value="#EF0C4D"/>
      <inkml:brushProperty name="tip" value="rectangle"/>
      <inkml:brushProperty name="rasterOp" value="maskPen"/>
    </inkml:brush>
  </inkml:definitions>
  <inkml:trace contextRef="#ctx0" brushRef="#br0">1 0,'0'0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04:38:45.619"/>
    </inkml:context>
    <inkml:brush xml:id="br0">
      <inkml:brushProperty name="width" value="0.5" units="cm"/>
      <inkml:brushProperty name="height" value="1" units="cm"/>
      <inkml:brushProperty name="color" value="#EF0C4D"/>
      <inkml:brushProperty name="tip" value="rectangle"/>
      <inkml:brushProperty name="rasterOp" value="maskPen"/>
    </inkml:brush>
  </inkml:definitions>
  <inkml:trace contextRef="#ctx0" brushRef="#br0">4469 2999,'-53'0,"1"0,-29 0,50 0,2 0,11 0,-60 0,-17 0,45 0,-1 0,-14 0,-8 0,10 0,-23 0,14 0,6 0,0 0,5 0,-9 0,-20 0,-5 0,28 0,0 0,-2 0,-5 0,0 0,0 0,1 0,1 0,1 0,5 0,0 0,-3 0,-18-3,-5-1,2 0,9 1,1 0,-1-3,-5-3,0-2,5-1,-8-1,3-2,-14-5,6-1,36 5,0-1,-32-7,-2-1,27 7,1-1,-11-7,3-1,16 6,5 0,-27-18,19 7,3 0,-2-1,13 6,3 0,11 3,1-1,12 8,7-4,6-4,5 1,0-10,0 11,0-4,0-11,0-3,0-6,0-15,0 13,0-24,0 7,0-8,-7-10,5 7,-5 20,-1-2,6-33,-2 28,0-1,3 10,2 1,-1-11,0-2,0-6,0-1,0-2,0 2,0 15,0 0,0-5,0 4,0-11,0-15,0 23,0 22,0 9,9 16,24 10,16 1,33 5,15 0,-38 0,2 0,5 0,3 0,9 0,2 0,7 0,2 0,-1 0,1 0,-22 0,1 0,-1 0,29 1,-1-2,-27-1,1-1,-1-1,28-1,-1-1,0 1,-2-1,-11-3,-2 1,6 7,-1 0,-10-7,-1 0,6 3,-1 0,-6-4,0-1,0 1,0 0,1 0,-2 0,-15 0,0 1,27-2,-4 1,1 0,-6 0,0 1,5 6,17-5,-13 7,-26 0,-4 0,-22 0,-3 0,-7 0,4 0,-34 51,9-5,-30 46,20-8,6-25,0 3,2 6,2 4,-1-8,0 5,0 0,0 0,0 1,0 1,0 7,0 2,0 0,0 0,0 1,0-5,0 13,0-3,-1 14,2-6,3-35,-1-3,-2 12,0-2,13 30,-12-28,4-14,-6-23,0-8,0 8,0-6,0 8,0-5,0-5,0 4,0-3,0 3,-40-53,-17-18,9 21,-6 0,-18-17,-11-8,-1 3,3 10,-2 3,1 2,5 3,0 1,-2-1,-14-5,-2-2,4 0,15 4,4 1,1 1,6 5,1 2,1-2,-1-3,0-2,5 3,1 3,4 1,-3 0,2-1,-31-17,30 17,17 9,-23 7,2 5,-7 2,-4-1,-4 0,-21 3,1 2,26-1,2 1,1 3,3 2,13 1,2 1,-2 0,2 0,-27 12,19-4,17-7,15-2,8 5,-8-9,-12-9,1-6,1-10,17 2,7-1,53 8,28 6,-3-3,10 3,-4 1,9 3,4-1,-6 1,5-1,-3 0,4 0,-2 0,5 0,1 0,-4 0,10 0,-4 0,2 0,-17 0,1 0,1 0,-1 0,3 0,0 0,-1 0,-2 0,10 0,-3 0,1 0,3-2,1-1,-2-2,-13-3,-2-2,-1-2,1-1,0-2,-3-1,26-8,-2-3,1-7,-5 2,-24 15,-4 1,2-9,-3 0,24 1,-9-6,-11 7,-27 4,-10 7,-11 6,-2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2T20:06:32.463"/>
    </inkml:context>
    <inkml:brush xml:id="br0">
      <inkml:brushProperty name="width" value="0.025" units="cm"/>
      <inkml:brushProperty name="height" value="0.025" units="cm"/>
      <inkml:brushProperty name="color" value="#FF0066"/>
    </inkml:brush>
  </inkml:definitions>
  <inkml:trace contextRef="#ctx0" brushRef="#br0">893 116 24575,'-68'0'0,"1"0"0,15 0 0,0 0 0,-25 1 0,0-2 0,25-3 0,3-1 0,-37 2 0,11-6 0,3 9 0,23 0 0,2 0 0,19 0 0,10-7 0,11-2 0,0-7 0,5 0 0,-6 0 0,8 1 0,7 6 0,-6 2 0,6 7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2T20:00:57.914"/>
    </inkml:context>
    <inkml:brush xml:id="br0">
      <inkml:brushProperty name="width" value="0.025" units="cm"/>
      <inkml:brushProperty name="height" value="0.025" units="cm"/>
      <inkml:brushProperty name="color" value="#FF0066"/>
    </inkml:brush>
  </inkml:definitions>
  <inkml:trace contextRef="#ctx0" brushRef="#br0">14 1 24575,'-8'23'0,"2"17"0,6 39 0,0 13 0,0 0-1627,0-43 1,0 3 1626,0 24 0,0 2 0,0-12 0,0 1 0,0 19 0,0-2 217,0-23 0,0-5-217,0 26 0,0 16 0,0-17 0,0-30 0,0 2 0,0 6 0,0 0 0,0 36 0,0-3 0,0-18 666,0-18-666,0 7 0,0-10 0,7-9 1656,2-3-1656,15-9 497,1-7-497,7-1 0,0-8 0,0 0 0,0-7 0,0-2 0,10-7 0,-8 0 0,8 0 0,-10 0 0,9-8 0,16-22 0,10-2 0,2-16 0,-5 11 0,-9-8 0,-1 7 0,-9-6 0,-3 10 0,-17 2 0,-3 7 0,-13-5 0,-2 13 0,-7-13 0,0 13 0,0-14 0,0 15 0,0-15 0,0 15 0,-15-8 0,-12 0 0,-17 5 0,-9-14 0,0 13 0,9-12 0,-7 12 0,8-12 0,-1 13 0,-7-6 0,16 8 0,-16-1 0,17 2 0,-8 6 0,1 3 0,6 7 0,-7 0 0,18 0 0,-7 0 0,15 0 0,-7 0 0,0 0 0,13 6 0,-12 20 0,20 9 0,-6 29 0,8-9 0,0 20 0,0-20 0,0 19 0,0-18 0,0 18 0,0-19 0,0 9 0,0-11 0,0-9 0,8 6 0,-6-15 0,6-2 0,-8-3 0,6-13 0,-4 5 0,10-14 0,-4-1 0,-1-31 0,6 4 0,-11-7 0,5 12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2T20:01:00.014"/>
    </inkml:context>
    <inkml:brush xml:id="br0">
      <inkml:brushProperty name="width" value="0.025" units="cm"/>
      <inkml:brushProperty name="height" value="0.025" units="cm"/>
      <inkml:brushProperty name="color" value="#FF0066"/>
    </inkml:brush>
  </inkml:definitions>
  <inkml:trace contextRef="#ctx0" brushRef="#br0">231 115 24575,'-13'-8'0,"-2"1"0,-7 7 0,6 0 0,-7 0 0,15 6 0,1 2 0,7 14 0,0 2 0,0 8 0,0 10 0,7-8 0,2 7 0,0 1 0,6-8 0,-6 17 0,0-17 0,-1 17 0,-1-17 0,-5 17 0,5-8 0,-7 10 0,0-9 0,8 7 0,-6-8 0,6 1 0,-8 6 0,0-15 0,0 15 0,0-15 0,0 15 0,0-6 0,0 0 0,0 6 0,0-15 0,0 6 0,0-9 0,0-7 0,0-3 0,0-7 0,0-1 0,0 1 0,6-7 0,1-2 0,7-6 0,1 0 0,-1-6 0,1-3 0,0-13 0,9-12 0,1-1 0,10-15 0,-2 15 0,0-7 0,1 1 0,-2 6 0,-5-7 0,5 1 0,-7 6 0,2-16 0,5 7 0,-12-9 0,13 0 0,-14 0 0,7 0 0,-9 0 0,0 9 0,0 2 0,-1 10 0,0 7 0,0-5 0,-8 13 0,-1-5 0,-1 7 0,-4 0 0,4 1 0,-6-1 0,0 1 0,0-9 0,0 6 0,0-13 0,0 5 0,-7-7 0,-18-2 0,-3 1 0,-13 7 0,8-5 0,-8 13 0,6-6 0,-6 7 0,-1 0 0,-2 8 0,-9 1 0,0 8 0,9 0 0,-7 0 0,7 0 0,0 0 0,3 0 0,8 0 0,1 0 0,8-7 0,1 6 0,1-6 0,5 7 0,-6-6 0,9 4 0,-1-11 0,1 11 0,6 1 0,2 3 0,6 4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2T20:01:01.698"/>
    </inkml:context>
    <inkml:brush xml:id="br0">
      <inkml:brushProperty name="width" value="0.025" units="cm"/>
      <inkml:brushProperty name="height" value="0.025" units="cm"/>
      <inkml:brushProperty name="color" value="#FF0066"/>
    </inkml:brush>
  </inkml:definitions>
  <inkml:trace contextRef="#ctx0" brushRef="#br0">52 0 24575,'0'4'0,"0"-1"0,0 34 0,0-19 0,0 31 0,0-13 0,0 27 0,0-7 0,0 18 0,0-18 0,8 18 0,-5-18 0,5 7 0,-8-10 0,0 0 0,0 0 0,0-9 0,0-3 0,0-9 0,0 0 0,0 1 0,0-9 0,0 6 0,0-6 0,0 1 0,0 5 0,0-13 0,0 5 0,0-8 0,0 1 0,-6-1 0,4 1 0,-5-1 0,1-5 0,-2 3 0,-6-10 0,0 4 0,7-12 0,1-2 0,6-7 0,0-7 0,0 12 0,0-5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2T20:01:25.720"/>
    </inkml:context>
    <inkml:brush xml:id="br0">
      <inkml:brushProperty name="width" value="0.025" units="cm"/>
      <inkml:brushProperty name="height" value="0.025" units="cm"/>
      <inkml:brushProperty name="color" value="#FF0066"/>
    </inkml:brush>
  </inkml:definitions>
  <inkml:trace contextRef="#ctx0" brushRef="#br0">259 60 24575,'-8'-6'0,"2"11"0,6 5 0,0 14 0,0 8 0,0 10 0,0-8 0,0 17 0,0 3 0,0 2 0,0 7 0,0-20 0,0 8 0,-15-17 0,12 8 0,-12-10 0,15-8 0,-7 7 0,5-7 0,-12 0 0,5 6 0,-6-5 0,-1 7 0,-1 0 0,1 0 0,0 0 0,0 0 0,-1 10 0,7-8 0,-5 7 0,6-9 0,0 1 0,-5-1 0,12 9 0,-5-7 0,7 8 0,0-10 0,0-8 0,0 6 0,0-5 0,0-1 0,0-2 0,0-7 0,0-1 0,0 1 0,6-1 0,2 1 0,6-1 0,9 1 0,1 0 0,8 2 0,24 14 0,-9-2 0,20 5 0,-14-1 0,0-13 0,10 6 0,-7-8 0,7 0 0,-10-8 0,-9-2 0,6-8 0,-6 0 0,9 0 0,0 0 0,-10 0 0,8 0 0,-17 0 0,8 0 0,-18-7 0,6-9 0,-13-9 0,14-7 0,-13 0 0,5-1 0,-7 1 0,0-1 0,-7 1 0,-2 0 0,-7-1 0,0 1 0,0-10 0,0 8 0,0-17 0,0 7 0,0-9 0,0 0 0,0 0 0,0 9 0,-8-7 0,6 7 0,-6-44 0,8 26 0,-4 7 0,-1-2 0,3-24 0,-8-12-203,5 42 1,1 1 202,2-30 0,-16 2 0,9 14 0,-9 20 0,9 3 0,-5 16 0,-9-5 0,5 14 405,-19 0-405,12 3 0,-7 4 0,0 0 0,-1-6 0,1 13 0,7-5 0,-5 7 0,5 0 0,-16 0 0,6 0 0,-7 0 0,10 0 0,0 0 0,-1 0 0,1 0 0,0 0 0,7 0 0,-5 0 0,13 0 0,-14 0 0,15 0 0,-15 0 0,15 0 0,-7 14 0,8-4 0,-1 20 0,0-5 0,7-1 0,-5 6 0,12-6 0,-5 8 0,0 1 0,5-1 0,-13 0 0,14-8 0,-7 7 0,2-15 0,4 6 0,-4-7 0,6 0 0,0-1 0,0 1 0,0-7 0,0-2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8:55.263"/>
    </inkml:context>
    <inkml:brush xml:id="br0">
      <inkml:brushProperty name="width" value="0.025" units="cm"/>
      <inkml:brushProperty name="height" value="0.025" units="cm"/>
      <inkml:brushProperty name="color" value="#E71224"/>
    </inkml:brush>
  </inkml:definitions>
  <inkml:trace contextRef="#ctx0" brushRef="#br0">0 729 24575,'0'27'0,"0"10"0,7 19 0,0-13 0,14 25 0,-1-25 0,8 13 0,-8-11 0,-2-13 0,-6-3 0,-1-11 0,1 3 0,-7-9 0,1 4 0,-6-6 0,0 0 0,0 0 0,0-9 0,0-12 0,0-8 0,0-9 0,5-1 0,2-3 0,6-6 0,-1 0 0,1-7 0,0 5 0,0-6 0,17 1 0,11-4-1500,17-8 1,7-2 1499,-13 11 0,3-3 0,0 2 0,24-15 0,-4 5-548,-19 17 1,-3 3 547,-8 2 0,-3 2-373,32-23 373,-34 22 0,1 0 0,25-11 0,-15-1 0,-17 27 2747,-10-4-2747,-14 15 1254,1-1-1254,-1 5 0,-4 2 0,-1 4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2T20:01:27.461"/>
    </inkml:context>
    <inkml:brush xml:id="br0">
      <inkml:brushProperty name="width" value="0.025" units="cm"/>
      <inkml:brushProperty name="height" value="0.025" units="cm"/>
      <inkml:brushProperty name="color" value="#FF0066"/>
    </inkml:brush>
  </inkml:definitions>
  <inkml:trace contextRef="#ctx0" brushRef="#br0">0 0 24575,'61'0'0,"9"0"0,22 0 0,-42 0 0,0 0-1343,42 0 1343,-33 0 0,-1 0 0,27 0 0,14 0 0,-44 0 0,-3 0 0,15 0 437,26 0-437,-52 0 223,3 0-223,-8 0 0,3 8 0,-22 8 683,6 9-683,-7 7 0,-7 0 0,-2-8 0,-7 6 0,0-5 0,0 7 0,0 0 0,0 0 0,0-8 0,0 7 0,0-7 0,0 8 0,0 9 0,0 14 0,0 23 0,-9 14-568,8-27 1,0 1 567,-8-17 0,0 1 0,8 46 0,0-1 0,-17 1 0,11-1 0,2 1 0,-1-38 0,0-3 0,-4 13 0,0 0 0,5-8 0,-1-3 0,-15 35 0,2-14 0,1-14 0,1-21 0,0-2 0,1-9 1135,7-8-1135,-5-1 0,6-9 0,-1 1 0,-4-1 0,12 1 0,-6-1 0,1-6 0,4-1 0,-4-7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2T20:01:33.633"/>
    </inkml:context>
    <inkml:brush xml:id="br0">
      <inkml:brushProperty name="width" value="0.025" units="cm"/>
      <inkml:brushProperty name="height" value="0.025" units="cm"/>
      <inkml:brushProperty name="color" value="#FF0066"/>
    </inkml:brush>
  </inkml:definitions>
  <inkml:trace contextRef="#ctx0" brushRef="#br0">0 0 24575,'0'23'0,"0"25"0,0 28 0,0-21 0,0 4-2091,0 8 0,0 4 2091,0 13 0,0 5-691,0-17 1,0 2 0,0 1 690,0 1 0,0 0 0,0-3 0,0 12 0,0-1-83,0-15 1,0 3-1,0-6 83,0 0 0,0-1-355,0 20 1,0-1 354,0-20 0,0-4 1582,0 32-1582,0-19 2560,0-26-2560,0 4 1998,0-27-1998,0-3 259,0-25 1,0 7-1,0-15 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2T20:01:35.529"/>
    </inkml:context>
    <inkml:brush xml:id="br0">
      <inkml:brushProperty name="width" value="0.025" units="cm"/>
      <inkml:brushProperty name="height" value="0.025" units="cm"/>
      <inkml:brushProperty name="color" value="#FF0066"/>
    </inkml:brush>
  </inkml:definitions>
  <inkml:trace contextRef="#ctx0" brushRef="#br0">1 0 24575,'56'0'0,"29"0"0,-1 0 0,7 0-2598,-10 0 0,4 0 2598,-4 0 0,6 0 0,-2 0 0,-13 0 0,-2 0 0,-2 0 0,23 0 0,-1 0-64,9 0 0,-4 0 64,-32 0 0,-4 0 0,10 0 0,-2 0 478,-13 0 0,-4 0-478,28 0 0,-32 7 0,-14 1 2539,-17 6-2539,0 9 1542,-7-7-1542,-1 7 287,-7-1-287,0-5 0,0 5 0,0-7 0,0 7 0,0-6 0,0 7 0,0-9 0,0 1 0,-7 7 0,-2 2 0,-7 8 0,-8 1 0,6-1 0,-22 1 0,4 1 0,-31 23 0,-12-5-614,6 0 614,24-22 0,0-3 0,-20 5 0,19-7 0,-1 0 0,-29 14 0,31-23 0,-3 0 0,0 9 0,-1-1 0,-8-10 0,1-2 0,10 8 0,2 1 0,-9-5 0,2-2 0,-15 7 0,-19 8 0,32-11 0,-5 0 0,36-2 0,-14 0 0,30-1 614,-4-1-614,32-6 0,11-2 0,19-6 0,5 8 0,23-6 0,18 16-773,-35-12 1,3 0 772,11 4 0,3 3-1137,7 3 1,3 3 1136,7 6 0,2 1 0,-27-9 0,2 0 0,-4 2 0,15 10 0,-2 1-738,11-1 0,-3 1 738,-24-3 0,-2 2-388,8 0 1,-2 0 387,-18-8 0,-4 0 1176,31 15-1176,-32-17 2127,-3 5-2127,-17-8 1721,-1-1-1721,-15-1 1045,-2 1-1045,-6-1 0,0 0 0,0 1 0,0-1 0,0 0 0,0-1 0,0 1 0,0 1 0,0 7 0,0 22 0,0 13 0,-8 20 0,-4 12-478,3-37 1,-3 1 477,-3 1 0,0 0 0,4-1 0,-2-1 0,-6 0 0,-1-3 0,-1 20 0,-16 7 0,11-32 0,0-3 0,-5-16 0,6-2 955,-8-7-955,9 0 0,-7 0 0,7-8 0,-9-1 0,1-7 0,7 0 0,-5 0 0,13 0 0,-13 0 0,-4 0 0,-61 0 0,7 0-305,33 4 0,0 0 305,-43-2 0,29 14 0,-10-14 0,15 15 0,20-16 0,3 7 0,16-8 0,9 0 0,10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2T20:01:37.294"/>
    </inkml:context>
    <inkml:brush xml:id="br0">
      <inkml:brushProperty name="width" value="0.025" units="cm"/>
      <inkml:brushProperty name="height" value="0.025" units="cm"/>
      <inkml:brushProperty name="color" value="#FF0066"/>
    </inkml:brush>
  </inkml:definitions>
  <inkml:trace contextRef="#ctx0" brushRef="#br0">322 1 24575,'-20'24'0,"-6"16"0,-9 38 0,9-20 0,-2 4-925,-1 1 0,1-1 925,8-5 0,1-1 0,-7 1 0,4-3 597,8 16-597,-6 8 306,11-15-306,9-27 0,0-4 0,6-18 947,10 8-947,7 1 0,19 11 0,-7 8 0,7-14 0,1 13 0,-16-15 0,13 0 0,-15-3 0,-1-7 0,6-1 0,15 2 0,1-7 0,18-2 0,-14-7 0,3-2-319,-3 1 0,2 0 319,7 0 0,5 0-801,24 0 1,1 0 800,-22 0 0,0 0 0,19 1 0,1-2 0,-20-3 0,-4-1-252,-10 0 1,-2-2 251,41-22-115,-14 0 115,-14-8 566,-21 10-566,-8-5 1597,-13 15-1597,-6-14 560,-8 15-560,-1-15 134,-7 15-134,0-15 0,0 14 0,0-13 0,-14 13 0,3-14 0,-19 13 0,4-5 0,2 7 0,1 0 0,8 8 0,-7-13 0,-12 2 0,-1-14 0,-15-2 0,4-9 0,-8 6 0,-3-17 0,-8 15 0,5-15 0,5 17 0,2-7 0,26 20 0,-12 0 0,22 10 0,-6 6 0,9-4 0,-1 12 0,-8-6 0,-10-9 0,-22 4 0,-1-14 0,-7 0 0,9 6 0,1-6 0,10 9 0,9 1 0,3 0 0,15 1 0,-6 6 0,8 3 0,1 6 0,-1 0 0,0 0 0,0 0 0,1 0 0,-1 0 0,0 0 0,6 6 0,-5-4 0,12 11 0,-26-5 0,-2 8 0,-21 1 0,-14 1 0,-28 12 0,43-16 0,-11 5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58:40.118"/>
    </inkml:context>
    <inkml:brush xml:id="br0">
      <inkml:brushProperty name="width" value="0.025" units="cm"/>
      <inkml:brushProperty name="height" value="0.025" units="cm"/>
      <inkml:brushProperty name="color" value="#E71224"/>
    </inkml:brush>
  </inkml:definitions>
  <inkml:trace contextRef="#ctx0" brushRef="#br0">1 199 24575,'9'0'0,"1"0"0,0 0 0,0 0 0,0 0 0,0 0 0,0 0 0,0 0 0,-1 0 0,1 0 0,0 0 0,-1 0 0,1 0 0,0 0 0,0 0 0,0 0 0,12 0 0,-3 0 0,25 0 0,-3 0 0,14 0 0,18 0 0,15 0 0,-15-6 0,-22 3 0,-2-2 0,12-9 0,23-2 0,-19 8 0,-1-5 0,-17 6 0,6-7 0,-20 7 0,11-5 0,-5 5 0,1-1 0,5-3 0,-7 9 0,0-9 0,-7 9 0,-1-8 0,-7 8 0,-6-3 0,-1 5 0,-6-5 0,1 4 0,-1-3 0,-5-1 0,-4 4 0,-2-12 0,-8 11 0,8-3 0,-3 11 0,4 4 0,0 0 0,0 0 0,5-4 0,-4 3 0,3-3 0,-4-1 0,0-1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2:06.919"/>
    </inkml:context>
    <inkml:brush xml:id="br0">
      <inkml:brushProperty name="width" value="0.025" units="cm"/>
      <inkml:brushProperty name="height" value="0.025" units="cm"/>
      <inkml:brushProperty name="color" value="#E71224"/>
    </inkml:brush>
  </inkml:definitions>
  <inkml:trace contextRef="#ctx0" brushRef="#br0">0 721 24575,'0'22'0,"0"19"0,0 17 0,0 26 0,8 13 0,-6-24 0,12 17 0,-6-32 0,0 0 0,-1-4 0,-7-22 0,0-8 0,0-17 0,5-13 0,-4-5 0,9-10 0,-9 3 0,10-11 0,-5 4 0,33-51 0,5 19 0,6-2-992,6-6 0,1-1 992,6-6 0,-1 4 0,-16 24 0,1 1 0,14-16 0,4-5-984,-4 10 1,4-2-1,-2 3 984,-9 8 0,-2 3 0,1-1 0,7-6 0,1-1 0,-8 8-393,22-11 393,-7 6 0,-8 3 0,-12 16 0,-19 10 1625,-11 12-1625,-2 1 3184,-6 5-3184,-4 4 0,-2-3 0,-4 3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2:09.628"/>
    </inkml:context>
    <inkml:brush xml:id="br0">
      <inkml:brushProperty name="width" value="0.025" units="cm"/>
      <inkml:brushProperty name="height" value="0.025" units="cm"/>
      <inkml:brushProperty name="color" value="#E71224"/>
    </inkml:brush>
  </inkml:definitions>
  <inkml:trace contextRef="#ctx0" brushRef="#br0">360 2026 24575,'0'-38'0,"0"-17"0,0-42-1307,0 44 0,0-3 1307,0-10 0,0 0 0,0 9 0,0 2 317,0 4 1,0 2-318,0-33 476,0 16-476,0 8 0,0 4 0,0 28 1341,0-9-1341,0-7 162,-13-8-162,10-14 0,-15 9 0,11 8 0,-1 1 0,3 8 0,0 12 0,4 4 0,-4 11 0,1 5 0,3 6 0,-8 5 0,3 5 0,-5 6 0,0 2 0,-1 5 0,0 6 0,-5-4 0,-3 11 0,-4-5 0,-1 7 0,5 0 0,2 0 0,0-7 0,5-2 0,1-6 0,1 7 0,5-5 0,-6 4 0,5-12 0,2 5 0,0-10 0,4 4 0,-4-6 0,5 1 0,-4-6 0,3-4 0,-3-13 0,4-5 0,0-6 0,0 0 0,0 0 0,0 0 0,0-1 0,0 1 0,0 0 0,0 0 0,5-7 0,2 5 0,5-4 0,6-1 0,1-1 0,6-7 0,9-17 0,-7 13 0,26-41-416,-20 12 416,12-2 0,-6-16 0,-9 18 0,8-15 0,-8 10 0,-8 20 0,-3 11 0,-7 13 0,0 8 0,-1 8 0,-1 10 0,-4 6 416,-2 5-416,-4 11 0,0-4 0,0 9 0,0-3 0,0 11 0,0-4 0,6 11 0,1-5 0,6 15 0,0 1 0,15 10 0,-5-2 0,20 4 0,-7-1 0,9 8 0,-9-15 0,5 5 0,-20-24 0,9-1 0,-18-8 0,5-6 0,-7-1 0,-4-5 0,3-6 0,-7 4 0,7-8 0,-4 8 0,5-4 0,-5 5 0,4 0 0,-4 0 0,1 0 0,3-5 0,-8 4 0,7-8 0,-7 8 0,8-4 0,-8-3 0,3-9 0,-4 0 0,0-4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2:11.819"/>
    </inkml:context>
    <inkml:brush xml:id="br0">
      <inkml:brushProperty name="width" value="0.025" units="cm"/>
      <inkml:brushProperty name="height" value="0.025" units="cm"/>
      <inkml:brushProperty name="color" value="#E71224"/>
    </inkml:brush>
  </inkml:definitions>
  <inkml:trace contextRef="#ctx0" brushRef="#br0">0 1101 24575,'35'0'0,"13"0"0,17 20 0,-7-9 0,15 38 0,-30-25 0,15 26 0,-27-24 0,-5-1 0,-5-3 0,-13-10 0,6-1 0,-13-2 0,4-3 0,-5-5 0,0-7 0,0-11 0,0-1 0,21-36 0,23-7 0,-15 16 0,1 0 0,26-26 0,-5 4 0,-15 11 0,0 4 0,-1-10 0,-15 22 0,20-15 0,-8 5 0,10 0 0,-9 9 0,-8 5 0,-2 11 0,-4-5 0,-2 7 0,-6 5 0,0-3 0,0 9 0,15-26 0,29-12 0,-4-12 0,17 6 0,-18 0 0,-10 27 0,2-17 0,-12 25 0,-6-8 0,-7 22 0,-1-8 0,-5 14 0,-6 0 0,0 6 0,-5 5 0,0-1 0,0 0 0,0-3 0,0-2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2:17.263"/>
    </inkml:context>
    <inkml:brush xml:id="br0">
      <inkml:brushProperty name="width" value="0.025" units="cm"/>
      <inkml:brushProperty name="height" value="0.025" units="cm"/>
      <inkml:brushProperty name="color" value="#E71224"/>
    </inkml:brush>
  </inkml:definitions>
  <inkml:trace contextRef="#ctx0" brushRef="#br0">790 66 24575,'-18'-5'0,"-23"0"0,-22-2 0,-5 5 0,-24 2 0,24 2 0,-8 11 0,12-5 0,9 5 0,14-5 0,10 3 0,15-10 0,5 8 0,5-3 0,2 4 0,-2 6 0,-5 2 0,-7 5 0,0-6 0,-4 5 0,10-5 0,-4 0 0,5-1 0,0-5 0,5-1 0,2 0 0,4 1 0,0-1 0,0 1 0,0-1 0,0 0 0,0 1 0,0-1 0,0 1 0,4-1 0,2 0 0,0 1 0,3-1 0,-3 1 0,4-1 0,-4 6 0,4 1 0,-4 1 0,5 3 0,0-3 0,1 5 0,-1 0 0,1 0 0,-1 0 0,1 0 0,-1 0 0,1 0 0,0 6 0,-1-4 0,-4 11 0,4-5 0,-5 0 0,7 6 0,-2-13 0,2 12 0,-1-11 0,0 11 0,6-5 0,-4 7 0,9 0 0,-4-7 0,6 5 0,-7-17 0,4 9 0,-4-10 0,5 0 0,0 3 0,6-7 0,2 8 0,7-8 0,0 10 0,7-3 0,-5-1 0,-1-2 0,-3-5 0,-11-2 0,11 2 0,-12-1 0,13-6 0,-6 0 0,6-6 0,1 0 0,0 0 0,0 0 0,-7 0 0,5 0 0,-11 0 0,4-6 0,1-6 0,1-2 0,8-17 0,7 9 0,-5-11 0,13 5 0,-15 3 0,0 5 0,-9-3 0,-7 5 0,-6 0 0,-1 2 0,-5 0 0,0-2 0,-5 1 0,-1-11 0,-5 8 0,0-9 0,0-1 0,0 5 0,0-11 0,0 11 0,0-11 0,0 11 0,0-11 0,0 11 0,0-27 0,0 0 0,6-6 0,2-4 0,4 22 0,-4-6 0,2 15 0,-8 1 0,3 7 0,-5 6 0,0 0 0,0 7 0,0-1 0,0 1 0,-5 4 0,-6-3 0,-7 7 0,-5-3 0,0 0 0,-7-2 0,-1-5 0,-1 0 0,-4-1 0,11 1 0,-4 0 0,6 0 0,-1 1 0,1 4 0,6-3 0,-5 4 0,10 0 0,-10-4 0,10 8 0,-4-7 0,0 2 0,-1-9 0,-7 3 0,1-9 0,0 9 0,0-4 0,0 1 0,5 3 0,-10-4 0,9 6 0,-11 4 0,7-3 0,0 3 0,0 1 0,-1-5 0,1 10 0,0-9 0,6 4 0,0-1 0,7 3 0,-1 4 0,1-5 0,-1 4 0,1-4 0,0 5 0,0 0 0,0 0 0,0 0 0,0 0 0,9 0 0,-3 0 0,8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2:18.589"/>
    </inkml:context>
    <inkml:brush xml:id="br0">
      <inkml:brushProperty name="width" value="0.025" units="cm"/>
      <inkml:brushProperty name="height" value="0.025" units="cm"/>
      <inkml:brushProperty name="color" value="#E71224"/>
    </inkml:brush>
  </inkml:definitions>
  <inkml:trace contextRef="#ctx0" brushRef="#br0">0 1 24575,'0'40'0,"0"-5"0,0 36 0,0 10-1059,0-28 0,0 3 1059,0 4 0,0 0 0,0 1 0,0-2-21,0 32 21,0-34 0,0-1 0,0 24 0,0 17 0,0-13 513,0-26-513,0-4 0,0-16 0,0-12 1058,0 2-1058,0-16 568,0 4-568,0-6 0,0 0 0,0-4 0,0-2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4:19:01.971"/>
    </inkml:context>
    <inkml:brush xml:id="br0">
      <inkml:brushProperty name="width" value="0.025" units="cm"/>
      <inkml:brushProperty name="height" value="0.025" units="cm"/>
      <inkml:brushProperty name="color" value="#E71224"/>
    </inkml:brush>
  </inkml:definitions>
  <inkml:trace contextRef="#ctx0" brushRef="#br0">0 1077 24575,'0'40'0,"5"-11"0,16 25 0,-5-13 0,17 8 0,-13-3 0,-1-15 0,4-2 0,-15-11 0,6-2 0,-8-6 0,0 0 0,-1-8 0,-5-4 0,0-8 0,0 0 0,0-6 0,0-2 0,26-21 0,22-8 0,12-4-1308,0-3 1,4-3 1307,-9 9 0,3-2 0,-3 3 0,4-4 0,3-3 0,-7 5 0,7-7 0,1 0 0,-6 7 0,12-5 0,-1 1 0,7-10 0,6-6 0,-7 8 0,-10 14 0,-6 6-397,-10 2 0,-1 2 397,0 1 0,0 2 0,-6 1 0,-4 3 0,7 0 0,-10-1 0,-18 23 624,-5-7 1,-5 14 0,-2-4-1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2:20.804"/>
    </inkml:context>
    <inkml:brush xml:id="br0">
      <inkml:brushProperty name="width" value="0.025" units="cm"/>
      <inkml:brushProperty name="height" value="0.025" units="cm"/>
      <inkml:brushProperty name="color" value="#E71224"/>
    </inkml:brush>
  </inkml:definitions>
  <inkml:trace contextRef="#ctx0" brushRef="#br0">916 72 24575,'-15'0'0,"-17"-6"0,6 4 0,-26-10 0,19 10 0,-21-16 0,15 15 0,-7-10 0,8 13 0,0 0 0,-7 0 0,-21-7 0,6 6 0,-5-7 0,3 8 0,12 0 0,-6 0 0,10 0 0,15 0 0,7 0 0,8 0 0,5 0 0,5 14 0,2 7 0,4 7 0,0 8 0,0-11 0,0 11 0,0-12 0,0 6 0,0-7 0,0-6 0,0 5 0,4-10 0,2 4 0,4-6 0,6 1 0,2-5 0,-1 4 0,11-4 0,-9 0 0,11 5 0,-7-10 0,0 10 0,7-5 0,1 7 0,0-1 0,-1 0 0,-1-6 0,2 5 0,7-4 0,7 6 0,3 0 0,15-5 0,-6-2 0,16 0 0,-16-4 0,6 5 0,-8-7 0,0 6 0,-7-5 0,5 11 0,-14-10 0,7 10 0,-8-5 0,-1 5 0,1 1 0,-7 4 0,5-3 0,-16 8 0,8-4 0,-15 5 0,4 0 0,-6 0 0,0-6 0,-5 5 0,-1-5 0,-5 1 0,0 3 0,0-9 0,0 10 0,0-5 0,-5 6 0,-8 7 0,-6 1 0,-6 7 0,-6-6 0,4 4 0,-3-10 0,-1 4 0,-4-1 0,-4-9 0,4 2 0,6-15 0,5-2 0,7-5 0,-5 0 0,5 0 0,-1 0 0,2 0 0,5 0 0,1-5 0,-1 0 0,1-6 0,-1 0 0,1 1 0,4-1 0,-4-5 0,4 4 0,0-4 0,-4 0 0,4 4 0,-6-20 0,1 12 0,-1-20 0,5 8 0,-4-6 0,10 1 0,-5-1 0,6 0 0,0 0 0,0 6 0,0-4 0,0 11 0,0-21 0,0 18 0,0-18 0,5 21 0,2-11 0,5 4 0,0 1 0,-5 1 0,3 12 0,-9-3 0,8 9 0,-8-4 0,4 5 0,-1 1 0,-3 1 0,4-1 0,-5 0 0,0-5 0,0 3 0,5-10 0,1 5 0,5-1 0,0 2 0,-5 6 0,3 4 0,-8 1 0,4 5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2:22.243"/>
    </inkml:context>
    <inkml:brush xml:id="br0">
      <inkml:brushProperty name="width" value="0.025" units="cm"/>
      <inkml:brushProperty name="height" value="0.025" units="cm"/>
      <inkml:brushProperty name="color" value="#E71224"/>
    </inkml:brush>
  </inkml:definitions>
  <inkml:trace contextRef="#ctx0" brushRef="#br0">75 134 24575,'0'22'0,"0"-3"0,0 33 0,0 0 0,0-1 0,-7 18 0,-1-18 0,0 33 0,-12-7 0,10 7 0,-5-10 0,8-8 0,7-2 0,0-17 0,0-2 0,0-13 0,0-3 0,0-11 0,0-2 0,0-6 0,4-4 0,2-2 0,4-4 0,0 0 0,6 0 0,2 0 0,5 0 0,14 0 0,12 7 0,17 1 0,18 7 0,-7 0 0,7 1 0,0-1 0,-16-7 0,5 6 0,-18-13 0,-14 5 0,2-6 0,-24 0 0,4 0 0,-12-17 0,1 3 0,-6-23 0,0 6 0,-6-15 0,0 7 0,0-23 0,-14 4 0,-3-27 0,-7-1-605,8 33 0,0-1 605,3-1 0,0 1 0,-12-37-352,9 39 0,1 2 352,-2-28 0,-11 0 0,12 12 0,-4 21 0,9 19 1165,-1 3-1165,2 17 749,-1 2-749,-5 4 0,4 0 0,-10 0 0,5 0 0,-1 0 0,2 0 0,0 0 0,4 0 0,-4 0 0,5 0 0,-4 0 0,3 0 0,-3 0 0,4 0 0,1 0 0,-1 0 0,1 0 0,4 4 0,2 1 0,4 5 0,0 0 0,0 0 0,0 1 0,0-1 0,0 6 0,-18 9 0,-7 23 0,-18 5 0,18-13 0,5-14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2:23.026"/>
    </inkml:context>
    <inkml:brush xml:id="br0">
      <inkml:brushProperty name="width" value="0.025" units="cm"/>
      <inkml:brushProperty name="height" value="0.025" units="cm"/>
      <inkml:brushProperty name="color" value="#E71224"/>
    </inkml:brush>
  </inkml:definitions>
  <inkml:trace contextRef="#ctx0" brushRef="#br0">1 0 24575,'81'0'0,"9"0"0,-24 0 0,15 0 0,2 0 0,-10 0-2053,8 0 1,-1 0 2052,16 0 0,10 0 0,-19 0 0,-5 0 1268,-26 0-1268,9 0 670,-7 0-670,-16 0 0,-19 0 0,-13 0 0,-4 0 0,-1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2:24.050"/>
    </inkml:context>
    <inkml:brush xml:id="br0">
      <inkml:brushProperty name="width" value="0.025" units="cm"/>
      <inkml:brushProperty name="height" value="0.025" units="cm"/>
      <inkml:brushProperty name="color" value="#E71224"/>
    </inkml:brush>
  </inkml:definitions>
  <inkml:trace contextRef="#ctx0" brushRef="#br0">1 0 24575,'31'0'0,"22"0"0,4 0 0,9 0 0,-12 0 0,9 0-1568,18 0 0,12 0 0,-16 0 1568,11 0 0,-13 0 0,12 0 0,-20 0 1434,-23 0-1434,-4 0 765,-5 0-765,-4 0 0,-26 4 0,0 2 2505,-5 9-2505,0 3 0,-11 11 0,2 10 0,-4 9 0,0 25 0,11 5-488,-2-26 0,1 2 488,2 1 0,2-1 0,-1 46 0,0-42 0,0-1 0,0 32 0,0 8-52,0-13 52,0-26 0,0-4 0,0-23 0,0-2 0,0-11 973,0-2-973,0-6 13,0 1 1,0-6 0,0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2:25.552"/>
    </inkml:context>
    <inkml:brush xml:id="br0">
      <inkml:brushProperty name="width" value="0.025" units="cm"/>
      <inkml:brushProperty name="height" value="0.025" units="cm"/>
      <inkml:brushProperty name="color" value="#E71224"/>
    </inkml:brush>
  </inkml:definitions>
  <inkml:trace contextRef="#ctx0" brushRef="#br0">0 1 24575,'0'15'0,"0"16"0,0 2 0,0 20 0,0-5 0,0-1 0,0 6 0,0-6 0,0 8 0,0 0 0,0-14 0,0-9 0,0-11 0,0-9 0,0 4 0,4-10 0,2-2 0,4-4 0,0 0 0,6 0 0,8 6 0,15 1 0,17 14 0,23 19 0,-11-7-349,-21-6 0,1 0 349,30 12 0,8 8 0,-11-9 0,-19-10 0,-10-8 0,-15-8 0,-7-5 0,-3-2 0,-9-5 698,4 0-698,-6 0 0,-4-17 0,-1-4 0,-5-17 0,0 0 0,0-8 0,0 6 0,0-5 0,0 13 0,0-4 0,0 17 0,0-4 0,0 13 0,0-1 0,-5 1 0,4-1 0,-9-5 0,4-2 0,-7-11 0,1-3 0,-1-6 0,1 0 0,-1 7 0,1-5 0,0 11 0,5 1 0,-3 8 0,9 5 0,-8 5 0,7-3 0,-7 8 0,3-4 0,-4 5 0,0 0 0,-7 0 0,6 0 0,-6 0 0,-5 0 0,2-5 0,-16-2 0,-3-6 0,-8 0 0,-1-1 0,3-4 0,13 9 0,2-7 0,7 14 0,6-3 0,1 5 0,5 0 0,1 0 0,0 0 0,0 0 0,-1 0 0,1 0 0,0 0 0,-1 0 0,-5 0 0,4 0 0,-4 0 0,6 0 0,4 0 0,1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2:26.303"/>
    </inkml:context>
    <inkml:brush xml:id="br0">
      <inkml:brushProperty name="width" value="0.025" units="cm"/>
      <inkml:brushProperty name="height" value="0.025" units="cm"/>
      <inkml:brushProperty name="color" value="#E71224"/>
    </inkml:brush>
  </inkml:definitions>
  <inkml:trace contextRef="#ctx0" brushRef="#br0">1 0 24575,'20'0'0,"-4"0"0,20 0 0,51 0 0,11 0-1119,-48 0 0,1 0 1119,53 0 0,-9 0 0,-48 0 718,6 0-718,-25 0 369,25 0-369,-34 0 0,63 0 0,-56 0 1151,50 0-1151,-64 0 0,10 0 0,-11 0 0,5 0 0,-6 0 0,-4 0 0,-2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2:27.151"/>
    </inkml:context>
    <inkml:brush xml:id="br0">
      <inkml:brushProperty name="width" value="0.025" units="cm"/>
      <inkml:brushProperty name="height" value="0.025" units="cm"/>
      <inkml:brushProperty name="color" value="#E71224"/>
    </inkml:brush>
  </inkml:definitions>
  <inkml:trace contextRef="#ctx0" brushRef="#br0">1 0 24575,'31'0'0,"-7"0"0,4 0 0,35 0 0,22 0 0,-9 0-2818,19 0 2818,-14 0 0,13 0 0,-24 0 0,-35 0 894,15 0-894,-22 0 463,10 0-463,-14 0 0,1 0 0,-1 0 1461,4 0-1461,8 0 0,-11 0 0,11 0 0,-12 0 0,-4 0 0,-10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2:27.918"/>
    </inkml:context>
    <inkml:brush xml:id="br0">
      <inkml:brushProperty name="width" value="0.025" units="cm"/>
      <inkml:brushProperty name="height" value="0.025" units="cm"/>
      <inkml:brushProperty name="color" value="#E71224"/>
    </inkml:brush>
  </inkml:definitions>
  <inkml:trace contextRef="#ctx0" brushRef="#br0">2 0 24575,'0'7'0,"0"25"0,0 22 0,0 16 0,0 7-2301,-2-10 1,4 3 2300,5 4 0,4 7 0,-1-5 0,-3 3 0,1-1 0,7-4 0,3 4 0,-1-5 0,-1 7 0,-2-3 0,-2 3 0,-1-2 134,-1-6 1,-3-5-135,-7 22 860,6-1-860,-4-14 0,4-39 0,-6-5 2307,0-37-2307,0-17 0,0 5 0,0-5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2:28.622"/>
    </inkml:context>
    <inkml:brush xml:id="br0">
      <inkml:brushProperty name="width" value="0.025" units="cm"/>
      <inkml:brushProperty name="height" value="0.025" units="cm"/>
      <inkml:brushProperty name="color" value="#E71224"/>
    </inkml:brush>
  </inkml:definitions>
  <inkml:trace contextRef="#ctx0" brushRef="#br0">0 0 24575,'0'74'0,"0"21"0,2-45 0,3 3-1326,2 22 0,5 1 1326,5-17 0,1-1 0,-6 5 0,-1 1 137,6-5 0,-3-3-137,-5 21 568,12-2-568,-12-11 0,3-29 0,-16-5 0,3-24 0,-4-1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05:02:30.573"/>
    </inkml:context>
    <inkml:brush xml:id="br0">
      <inkml:brushProperty name="width" value="0.025" units="cm"/>
      <inkml:brushProperty name="height" value="0.025" units="cm"/>
      <inkml:brushProperty name="color" value="#E71224"/>
    </inkml:brush>
  </inkml:definitions>
  <inkml:trace contextRef="#ctx0" brushRef="#br0">140 72 24575,'0'8'0,"-6"16"0,4 13 0,-19 45 0,17-35 0,-15 7 0,0 3-1076,13 26 1076,-9-24 0,-1 2 0,14 6 0,3-2 0,-9 29 0,7-36 0,2-3 0,-1 13 263,0 16-263,0-26 0,0-4 0,0-22 0,0-8 0,0-8 813,0-6-813,4-4 0,2-2 0,3-4 0,2 0 0,-1 0 0,6 0 0,24 0 0,-5 0 0,27 0 0,4 0 0,-17-3 0,2-2 0,32-3 0,12-8 0,-40 2 0,0-6 0,-7 0 0,-2-14 0,-19 8 0,3-5 0,-17 1 0,4-1 0,-4-7 0,1-26 0,-1 12 0,2-21 0,-1 18 0,-1 0 0,-5 8 0,-2 1 0,-6 15 0,0 1 0,0 12 0,0 2 0,0 6 0,0 0 0,-5 4 0,-1 2 0,-4-1 0,-6 4 0,4-9 0,-4 9 0,5-4 0,1 5 0,-7 0 0,0-5 0,-6-1 0,-15-13 0,5 0 0,-20-9 0,20 4 0,-11-2 0,19 2 0,1 6 0,8 2 0,5 5 0,1 5 0,-1 1 0,-11 5 0,-13-19 0,-13 1 0,-10-17 0,1 0 0,2 5 0,5-4 0,5 8 0,13 7 0,2 1 0,13 7 0,1 5 0,6 1 0,0 5 0,5 4 0,-4 2 0,8 4 0,-4 0 0,5 0 0,0 0 0,0-4 0,0-2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5180-4831-FA44-8C6D-967972A4155D}" type="datetimeFigureOut">
              <a:rPr lang="en-PK" smtClean="0"/>
              <a:t>21/08/2020</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GB"/>
              <a:t>Freaking out about how to teach virtually just as much as they are about the virus itself</a:t>
            </a:r>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97CE3-6F7B-8047-9060-6BC56403F62E}" type="slidenum">
              <a:rPr lang="en-PK" smtClean="0"/>
              <a:t>‹#›</a:t>
            </a:fld>
            <a:endParaRPr lang="en-PK"/>
          </a:p>
        </p:txBody>
      </p:sp>
    </p:spTree>
    <p:extLst>
      <p:ext uri="{BB962C8B-B14F-4D97-AF65-F5344CB8AC3E}">
        <p14:creationId xmlns:p14="http://schemas.microsoft.com/office/powerpoint/2010/main" val="380425493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Footer Placeholder 3"/>
          <p:cNvSpPr>
            <a:spLocks noGrp="1"/>
          </p:cNvSpPr>
          <p:nvPr>
            <p:ph type="ftr" sz="quarter" idx="4"/>
          </p:nvPr>
        </p:nvSpPr>
        <p:spPr/>
        <p:txBody>
          <a:bodyPr/>
          <a:lstStyle/>
          <a:p>
            <a:r>
              <a:rPr lang="en-GB"/>
              <a:t>Freaking out about how to teach virtually just as much as they are about the virus itself</a:t>
            </a:r>
            <a:endParaRPr lang="en-PK"/>
          </a:p>
        </p:txBody>
      </p:sp>
      <p:sp>
        <p:nvSpPr>
          <p:cNvPr id="5" name="Slide Number Placeholder 4"/>
          <p:cNvSpPr>
            <a:spLocks noGrp="1"/>
          </p:cNvSpPr>
          <p:nvPr>
            <p:ph type="sldNum" sz="quarter" idx="5"/>
          </p:nvPr>
        </p:nvSpPr>
        <p:spPr/>
        <p:txBody>
          <a:bodyPr/>
          <a:lstStyle/>
          <a:p>
            <a:fld id="{C2D97CE3-6F7B-8047-9060-6BC56403F62E}" type="slidenum">
              <a:rPr lang="en-PK" smtClean="0"/>
              <a:t>48</a:t>
            </a:fld>
            <a:endParaRPr lang="en-PK"/>
          </a:p>
        </p:txBody>
      </p:sp>
    </p:spTree>
    <p:extLst>
      <p:ext uri="{BB962C8B-B14F-4D97-AF65-F5344CB8AC3E}">
        <p14:creationId xmlns:p14="http://schemas.microsoft.com/office/powerpoint/2010/main" val="3656941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091E-1D27-DF40-9F1E-DD0F3B7AC03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K"/>
          </a:p>
        </p:txBody>
      </p:sp>
      <p:sp>
        <p:nvSpPr>
          <p:cNvPr id="3" name="Subtitle 2">
            <a:extLst>
              <a:ext uri="{FF2B5EF4-FFF2-40B4-BE49-F238E27FC236}">
                <a16:creationId xmlns:a16="http://schemas.microsoft.com/office/drawing/2014/main" id="{B63DC003-A153-EA49-81E8-121294B342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K"/>
          </a:p>
        </p:txBody>
      </p:sp>
      <p:sp>
        <p:nvSpPr>
          <p:cNvPr id="4" name="Date Placeholder 3">
            <a:extLst>
              <a:ext uri="{FF2B5EF4-FFF2-40B4-BE49-F238E27FC236}">
                <a16:creationId xmlns:a16="http://schemas.microsoft.com/office/drawing/2014/main" id="{4F9DE275-1C2C-6F48-BE57-D812BD8DBAE7}"/>
              </a:ext>
            </a:extLst>
          </p:cNvPr>
          <p:cNvSpPr>
            <a:spLocks noGrp="1"/>
          </p:cNvSpPr>
          <p:nvPr>
            <p:ph type="dt" sz="half" idx="10"/>
          </p:nvPr>
        </p:nvSpPr>
        <p:spPr/>
        <p:txBody>
          <a:bodyPr/>
          <a:lstStyle/>
          <a:p>
            <a:fld id="{F0D82C4B-A602-854E-A67B-DF18DEF2678C}" type="datetime1">
              <a:rPr lang="en-US" smtClean="0"/>
              <a:t>8/21/20</a:t>
            </a:fld>
            <a:endParaRPr lang="en-US"/>
          </a:p>
        </p:txBody>
      </p:sp>
      <p:sp>
        <p:nvSpPr>
          <p:cNvPr id="5" name="Footer Placeholder 4">
            <a:extLst>
              <a:ext uri="{FF2B5EF4-FFF2-40B4-BE49-F238E27FC236}">
                <a16:creationId xmlns:a16="http://schemas.microsoft.com/office/drawing/2014/main" id="{92073B77-4533-CE45-A0DC-A96631739BBE}"/>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6" name="Slide Number Placeholder 5">
            <a:extLst>
              <a:ext uri="{FF2B5EF4-FFF2-40B4-BE49-F238E27FC236}">
                <a16:creationId xmlns:a16="http://schemas.microsoft.com/office/drawing/2014/main" id="{14807C93-6661-BE47-9487-2E1BBD981027}"/>
              </a:ext>
            </a:extLst>
          </p:cNvPr>
          <p:cNvSpPr>
            <a:spLocks noGrp="1"/>
          </p:cNvSpPr>
          <p:nvPr>
            <p:ph type="sldNum" sz="quarter" idx="12"/>
          </p:nvPr>
        </p:nvSpPr>
        <p:spPr/>
        <p:txBody>
          <a:bodyPr/>
          <a:lstStyle/>
          <a:p>
            <a:fld id="{02BF1BB8-0DBF-486D-B60C-1676DCCA133B}" type="slidenum">
              <a:rPr lang="en-US" smtClean="0"/>
              <a:t>‹#›</a:t>
            </a:fld>
            <a:endParaRPr lang="en-US"/>
          </a:p>
        </p:txBody>
      </p:sp>
    </p:spTree>
    <p:extLst>
      <p:ext uri="{BB962C8B-B14F-4D97-AF65-F5344CB8AC3E}">
        <p14:creationId xmlns:p14="http://schemas.microsoft.com/office/powerpoint/2010/main" val="288872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596C-E4F6-D24F-8FA7-90F3F081AF3E}"/>
              </a:ext>
            </a:extLst>
          </p:cNvPr>
          <p:cNvSpPr>
            <a:spLocks noGrp="1"/>
          </p:cNvSpPr>
          <p:nvPr>
            <p:ph type="title"/>
          </p:nvPr>
        </p:nvSpPr>
        <p:spPr/>
        <p:txBody>
          <a:bodyPr/>
          <a:lstStyle/>
          <a:p>
            <a:r>
              <a:rPr lang="en-GB"/>
              <a:t>Click to edit Master title style</a:t>
            </a:r>
            <a:endParaRPr lang="en-PK"/>
          </a:p>
        </p:txBody>
      </p:sp>
      <p:sp>
        <p:nvSpPr>
          <p:cNvPr id="3" name="Vertical Text Placeholder 2">
            <a:extLst>
              <a:ext uri="{FF2B5EF4-FFF2-40B4-BE49-F238E27FC236}">
                <a16:creationId xmlns:a16="http://schemas.microsoft.com/office/drawing/2014/main" id="{2EAEF6FB-9FB8-EF4F-9622-5DCE9EA628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BCEA71B1-12FC-AB49-A97D-399F7B235765}"/>
              </a:ext>
            </a:extLst>
          </p:cNvPr>
          <p:cNvSpPr>
            <a:spLocks noGrp="1"/>
          </p:cNvSpPr>
          <p:nvPr>
            <p:ph type="dt" sz="half" idx="10"/>
          </p:nvPr>
        </p:nvSpPr>
        <p:spPr/>
        <p:txBody>
          <a:bodyPr/>
          <a:lstStyle/>
          <a:p>
            <a:fld id="{81D8E413-27A1-2D4C-B9BE-E344374DF07F}" type="datetime1">
              <a:rPr lang="en-US" smtClean="0"/>
              <a:t>8/21/20</a:t>
            </a:fld>
            <a:endParaRPr lang="en-US"/>
          </a:p>
        </p:txBody>
      </p:sp>
      <p:sp>
        <p:nvSpPr>
          <p:cNvPr id="5" name="Footer Placeholder 4">
            <a:extLst>
              <a:ext uri="{FF2B5EF4-FFF2-40B4-BE49-F238E27FC236}">
                <a16:creationId xmlns:a16="http://schemas.microsoft.com/office/drawing/2014/main" id="{5DD4BFB2-FDC6-234B-B2A7-938B12BED1A3}"/>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6" name="Slide Number Placeholder 5">
            <a:extLst>
              <a:ext uri="{FF2B5EF4-FFF2-40B4-BE49-F238E27FC236}">
                <a16:creationId xmlns:a16="http://schemas.microsoft.com/office/drawing/2014/main" id="{85C2CFCA-9107-F44E-A695-DFC84C4D5276}"/>
              </a:ext>
            </a:extLst>
          </p:cNvPr>
          <p:cNvSpPr>
            <a:spLocks noGrp="1"/>
          </p:cNvSpPr>
          <p:nvPr>
            <p:ph type="sldNum" sz="quarter" idx="12"/>
          </p:nvPr>
        </p:nvSpPr>
        <p:spPr/>
        <p:txBody>
          <a:bodyPr/>
          <a:lstStyle/>
          <a:p>
            <a:fld id="{02BF1BB8-0DBF-486D-B60C-1676DCCA133B}" type="slidenum">
              <a:rPr lang="en-US" smtClean="0"/>
              <a:t>‹#›</a:t>
            </a:fld>
            <a:endParaRPr lang="en-US"/>
          </a:p>
        </p:txBody>
      </p:sp>
    </p:spTree>
    <p:extLst>
      <p:ext uri="{BB962C8B-B14F-4D97-AF65-F5344CB8AC3E}">
        <p14:creationId xmlns:p14="http://schemas.microsoft.com/office/powerpoint/2010/main" val="1753781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5A55B6-1050-EB4C-9537-353C824C95D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K"/>
          </a:p>
        </p:txBody>
      </p:sp>
      <p:sp>
        <p:nvSpPr>
          <p:cNvPr id="3" name="Vertical Text Placeholder 2">
            <a:extLst>
              <a:ext uri="{FF2B5EF4-FFF2-40B4-BE49-F238E27FC236}">
                <a16:creationId xmlns:a16="http://schemas.microsoft.com/office/drawing/2014/main" id="{B092A26C-A221-6247-9309-E9C8DC28949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E3D74708-7170-3D45-8ECD-2173372A5994}"/>
              </a:ext>
            </a:extLst>
          </p:cNvPr>
          <p:cNvSpPr>
            <a:spLocks noGrp="1"/>
          </p:cNvSpPr>
          <p:nvPr>
            <p:ph type="dt" sz="half" idx="10"/>
          </p:nvPr>
        </p:nvSpPr>
        <p:spPr/>
        <p:txBody>
          <a:bodyPr/>
          <a:lstStyle/>
          <a:p>
            <a:fld id="{7AD46A69-B977-5249-B59F-272026AE9465}" type="datetime1">
              <a:rPr lang="en-US" smtClean="0"/>
              <a:t>8/21/20</a:t>
            </a:fld>
            <a:endParaRPr lang="en-US"/>
          </a:p>
        </p:txBody>
      </p:sp>
      <p:sp>
        <p:nvSpPr>
          <p:cNvPr id="5" name="Footer Placeholder 4">
            <a:extLst>
              <a:ext uri="{FF2B5EF4-FFF2-40B4-BE49-F238E27FC236}">
                <a16:creationId xmlns:a16="http://schemas.microsoft.com/office/drawing/2014/main" id="{1CF7DA48-F500-6D4C-A654-59EC95F5EFE3}"/>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6" name="Slide Number Placeholder 5">
            <a:extLst>
              <a:ext uri="{FF2B5EF4-FFF2-40B4-BE49-F238E27FC236}">
                <a16:creationId xmlns:a16="http://schemas.microsoft.com/office/drawing/2014/main" id="{1F180B3F-0670-804F-87CB-4F90FA8B7B20}"/>
              </a:ext>
            </a:extLst>
          </p:cNvPr>
          <p:cNvSpPr>
            <a:spLocks noGrp="1"/>
          </p:cNvSpPr>
          <p:nvPr>
            <p:ph type="sldNum" sz="quarter" idx="12"/>
          </p:nvPr>
        </p:nvSpPr>
        <p:spPr/>
        <p:txBody>
          <a:bodyPr/>
          <a:lstStyle/>
          <a:p>
            <a:fld id="{02BF1BB8-0DBF-486D-B60C-1676DCCA133B}" type="slidenum">
              <a:rPr lang="en-US" smtClean="0"/>
              <a:t>‹#›</a:t>
            </a:fld>
            <a:endParaRPr lang="en-US"/>
          </a:p>
        </p:txBody>
      </p:sp>
    </p:spTree>
    <p:extLst>
      <p:ext uri="{BB962C8B-B14F-4D97-AF65-F5344CB8AC3E}">
        <p14:creationId xmlns:p14="http://schemas.microsoft.com/office/powerpoint/2010/main" val="140469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5FB7-06D5-A041-B11B-FAF084DFD76F}"/>
              </a:ext>
            </a:extLst>
          </p:cNvPr>
          <p:cNvSpPr>
            <a:spLocks noGrp="1"/>
          </p:cNvSpPr>
          <p:nvPr>
            <p:ph type="title"/>
          </p:nvPr>
        </p:nvSpPr>
        <p:spPr/>
        <p:txBody>
          <a:bodyPr/>
          <a:lstStyle/>
          <a:p>
            <a:r>
              <a:rPr lang="en-GB"/>
              <a:t>Click to edit Master title style</a:t>
            </a:r>
            <a:endParaRPr lang="en-PK"/>
          </a:p>
        </p:txBody>
      </p:sp>
      <p:sp>
        <p:nvSpPr>
          <p:cNvPr id="3" name="Content Placeholder 2">
            <a:extLst>
              <a:ext uri="{FF2B5EF4-FFF2-40B4-BE49-F238E27FC236}">
                <a16:creationId xmlns:a16="http://schemas.microsoft.com/office/drawing/2014/main" id="{5A4034FA-46BD-1B4A-A67C-75884B885E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39256A8C-9D48-A34B-B3B9-5837F55B3462}"/>
              </a:ext>
            </a:extLst>
          </p:cNvPr>
          <p:cNvSpPr>
            <a:spLocks noGrp="1"/>
          </p:cNvSpPr>
          <p:nvPr>
            <p:ph type="dt" sz="half" idx="10"/>
          </p:nvPr>
        </p:nvSpPr>
        <p:spPr/>
        <p:txBody>
          <a:bodyPr/>
          <a:lstStyle/>
          <a:p>
            <a:fld id="{6B204DA6-F90A-DF4F-9E70-7FD16364F522}" type="datetime1">
              <a:rPr lang="en-US" smtClean="0"/>
              <a:t>8/21/20</a:t>
            </a:fld>
            <a:endParaRPr lang="en-US"/>
          </a:p>
        </p:txBody>
      </p:sp>
      <p:sp>
        <p:nvSpPr>
          <p:cNvPr id="5" name="Footer Placeholder 4">
            <a:extLst>
              <a:ext uri="{FF2B5EF4-FFF2-40B4-BE49-F238E27FC236}">
                <a16:creationId xmlns:a16="http://schemas.microsoft.com/office/drawing/2014/main" id="{7FF78BE4-61AE-0F40-9A09-0C758D7DB2DE}"/>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6" name="Slide Number Placeholder 5">
            <a:extLst>
              <a:ext uri="{FF2B5EF4-FFF2-40B4-BE49-F238E27FC236}">
                <a16:creationId xmlns:a16="http://schemas.microsoft.com/office/drawing/2014/main" id="{173082DB-2E21-444C-BB06-852C997D162C}"/>
              </a:ext>
            </a:extLst>
          </p:cNvPr>
          <p:cNvSpPr>
            <a:spLocks noGrp="1"/>
          </p:cNvSpPr>
          <p:nvPr>
            <p:ph type="sldNum" sz="quarter" idx="12"/>
          </p:nvPr>
        </p:nvSpPr>
        <p:spPr/>
        <p:txBody>
          <a:bodyPr/>
          <a:lstStyle/>
          <a:p>
            <a:fld id="{02BF1BB8-0DBF-486D-B60C-1676DCCA133B}" type="slidenum">
              <a:rPr lang="en-US" smtClean="0"/>
              <a:t>‹#›</a:t>
            </a:fld>
            <a:endParaRPr lang="en-US"/>
          </a:p>
        </p:txBody>
      </p:sp>
    </p:spTree>
    <p:extLst>
      <p:ext uri="{BB962C8B-B14F-4D97-AF65-F5344CB8AC3E}">
        <p14:creationId xmlns:p14="http://schemas.microsoft.com/office/powerpoint/2010/main" val="3201305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5FBC-0C58-F54E-8816-49CB6C872D8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K"/>
          </a:p>
        </p:txBody>
      </p:sp>
      <p:sp>
        <p:nvSpPr>
          <p:cNvPr id="3" name="Text Placeholder 2">
            <a:extLst>
              <a:ext uri="{FF2B5EF4-FFF2-40B4-BE49-F238E27FC236}">
                <a16:creationId xmlns:a16="http://schemas.microsoft.com/office/drawing/2014/main" id="{316B925B-1656-D14C-85B8-D89E76023A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0DEB41F-88A1-C047-8D1B-4E1ACCB372B1}"/>
              </a:ext>
            </a:extLst>
          </p:cNvPr>
          <p:cNvSpPr>
            <a:spLocks noGrp="1"/>
          </p:cNvSpPr>
          <p:nvPr>
            <p:ph type="dt" sz="half" idx="10"/>
          </p:nvPr>
        </p:nvSpPr>
        <p:spPr/>
        <p:txBody>
          <a:bodyPr/>
          <a:lstStyle/>
          <a:p>
            <a:fld id="{C895154E-FD65-FD43-9709-50441F31A279}" type="datetime1">
              <a:rPr lang="en-US" smtClean="0"/>
              <a:t>8/21/20</a:t>
            </a:fld>
            <a:endParaRPr lang="en-US"/>
          </a:p>
        </p:txBody>
      </p:sp>
      <p:sp>
        <p:nvSpPr>
          <p:cNvPr id="5" name="Footer Placeholder 4">
            <a:extLst>
              <a:ext uri="{FF2B5EF4-FFF2-40B4-BE49-F238E27FC236}">
                <a16:creationId xmlns:a16="http://schemas.microsoft.com/office/drawing/2014/main" id="{4FD5DA24-8CB3-9744-ABED-1F23F83DC4B5}"/>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6" name="Slide Number Placeholder 5">
            <a:extLst>
              <a:ext uri="{FF2B5EF4-FFF2-40B4-BE49-F238E27FC236}">
                <a16:creationId xmlns:a16="http://schemas.microsoft.com/office/drawing/2014/main" id="{B01CB71C-918A-4546-BE43-3880060ECC31}"/>
              </a:ext>
            </a:extLst>
          </p:cNvPr>
          <p:cNvSpPr>
            <a:spLocks noGrp="1"/>
          </p:cNvSpPr>
          <p:nvPr>
            <p:ph type="sldNum" sz="quarter" idx="12"/>
          </p:nvPr>
        </p:nvSpPr>
        <p:spPr/>
        <p:txBody>
          <a:bodyPr/>
          <a:lstStyle/>
          <a:p>
            <a:fld id="{02BF1BB8-0DBF-486D-B60C-1676DCCA133B}" type="slidenum">
              <a:rPr lang="en-US" smtClean="0"/>
              <a:t>‹#›</a:t>
            </a:fld>
            <a:endParaRPr lang="en-US"/>
          </a:p>
        </p:txBody>
      </p:sp>
    </p:spTree>
    <p:extLst>
      <p:ext uri="{BB962C8B-B14F-4D97-AF65-F5344CB8AC3E}">
        <p14:creationId xmlns:p14="http://schemas.microsoft.com/office/powerpoint/2010/main" val="1489054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2619-CBDE-E843-A4EF-383BF3863CF9}"/>
              </a:ext>
            </a:extLst>
          </p:cNvPr>
          <p:cNvSpPr>
            <a:spLocks noGrp="1"/>
          </p:cNvSpPr>
          <p:nvPr>
            <p:ph type="title"/>
          </p:nvPr>
        </p:nvSpPr>
        <p:spPr/>
        <p:txBody>
          <a:bodyPr/>
          <a:lstStyle/>
          <a:p>
            <a:r>
              <a:rPr lang="en-GB"/>
              <a:t>Click to edit Master title style</a:t>
            </a:r>
            <a:endParaRPr lang="en-PK"/>
          </a:p>
        </p:txBody>
      </p:sp>
      <p:sp>
        <p:nvSpPr>
          <p:cNvPr id="3" name="Content Placeholder 2">
            <a:extLst>
              <a:ext uri="{FF2B5EF4-FFF2-40B4-BE49-F238E27FC236}">
                <a16:creationId xmlns:a16="http://schemas.microsoft.com/office/drawing/2014/main" id="{A34415B8-A47D-7A4B-B1E5-A130D1EF4FD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Content Placeholder 3">
            <a:extLst>
              <a:ext uri="{FF2B5EF4-FFF2-40B4-BE49-F238E27FC236}">
                <a16:creationId xmlns:a16="http://schemas.microsoft.com/office/drawing/2014/main" id="{1C2ADB26-E16D-BA41-801C-F299C216342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5" name="Date Placeholder 4">
            <a:extLst>
              <a:ext uri="{FF2B5EF4-FFF2-40B4-BE49-F238E27FC236}">
                <a16:creationId xmlns:a16="http://schemas.microsoft.com/office/drawing/2014/main" id="{43C4C339-E15D-4043-956E-BFF984319108}"/>
              </a:ext>
            </a:extLst>
          </p:cNvPr>
          <p:cNvSpPr>
            <a:spLocks noGrp="1"/>
          </p:cNvSpPr>
          <p:nvPr>
            <p:ph type="dt" sz="half" idx="10"/>
          </p:nvPr>
        </p:nvSpPr>
        <p:spPr/>
        <p:txBody>
          <a:bodyPr/>
          <a:lstStyle/>
          <a:p>
            <a:fld id="{AD31C4B4-B128-2F45-9939-E3EEB36487BA}" type="datetime1">
              <a:rPr lang="en-US" smtClean="0"/>
              <a:t>8/21/20</a:t>
            </a:fld>
            <a:endParaRPr lang="en-US"/>
          </a:p>
        </p:txBody>
      </p:sp>
      <p:sp>
        <p:nvSpPr>
          <p:cNvPr id="6" name="Footer Placeholder 5">
            <a:extLst>
              <a:ext uri="{FF2B5EF4-FFF2-40B4-BE49-F238E27FC236}">
                <a16:creationId xmlns:a16="http://schemas.microsoft.com/office/drawing/2014/main" id="{3626A4DF-85E8-9C41-B42A-21E9F736B9C6}"/>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7" name="Slide Number Placeholder 6">
            <a:extLst>
              <a:ext uri="{FF2B5EF4-FFF2-40B4-BE49-F238E27FC236}">
                <a16:creationId xmlns:a16="http://schemas.microsoft.com/office/drawing/2014/main" id="{8C4964D4-99AE-8D44-9341-3F21452051EE}"/>
              </a:ext>
            </a:extLst>
          </p:cNvPr>
          <p:cNvSpPr>
            <a:spLocks noGrp="1"/>
          </p:cNvSpPr>
          <p:nvPr>
            <p:ph type="sldNum" sz="quarter" idx="12"/>
          </p:nvPr>
        </p:nvSpPr>
        <p:spPr/>
        <p:txBody>
          <a:bodyPr/>
          <a:lstStyle/>
          <a:p>
            <a:fld id="{02BF1BB8-0DBF-486D-B60C-1676DCCA133B}" type="slidenum">
              <a:rPr lang="en-US" smtClean="0"/>
              <a:t>‹#›</a:t>
            </a:fld>
            <a:endParaRPr lang="en-US"/>
          </a:p>
        </p:txBody>
      </p:sp>
    </p:spTree>
    <p:extLst>
      <p:ext uri="{BB962C8B-B14F-4D97-AF65-F5344CB8AC3E}">
        <p14:creationId xmlns:p14="http://schemas.microsoft.com/office/powerpoint/2010/main" val="1034649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09D4A-C97B-4642-BE81-5402576ED5A5}"/>
              </a:ext>
            </a:extLst>
          </p:cNvPr>
          <p:cNvSpPr>
            <a:spLocks noGrp="1"/>
          </p:cNvSpPr>
          <p:nvPr>
            <p:ph type="title"/>
          </p:nvPr>
        </p:nvSpPr>
        <p:spPr>
          <a:xfrm>
            <a:off x="839788" y="365125"/>
            <a:ext cx="10515600" cy="1325563"/>
          </a:xfrm>
        </p:spPr>
        <p:txBody>
          <a:bodyPr/>
          <a:lstStyle/>
          <a:p>
            <a:r>
              <a:rPr lang="en-GB"/>
              <a:t>Click to edit Master title style</a:t>
            </a:r>
            <a:endParaRPr lang="en-PK"/>
          </a:p>
        </p:txBody>
      </p:sp>
      <p:sp>
        <p:nvSpPr>
          <p:cNvPr id="3" name="Text Placeholder 2">
            <a:extLst>
              <a:ext uri="{FF2B5EF4-FFF2-40B4-BE49-F238E27FC236}">
                <a16:creationId xmlns:a16="http://schemas.microsoft.com/office/drawing/2014/main" id="{ACE199D0-4A29-EC4D-B97A-28A0C0B589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127F9A2-3B00-F448-88DF-9246271E1D7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5" name="Text Placeholder 4">
            <a:extLst>
              <a:ext uri="{FF2B5EF4-FFF2-40B4-BE49-F238E27FC236}">
                <a16:creationId xmlns:a16="http://schemas.microsoft.com/office/drawing/2014/main" id="{72E676AE-4386-404E-8044-3E1DC5DB4A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6166901-FED5-7B47-BBEE-FF30DC7E76D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7" name="Date Placeholder 6">
            <a:extLst>
              <a:ext uri="{FF2B5EF4-FFF2-40B4-BE49-F238E27FC236}">
                <a16:creationId xmlns:a16="http://schemas.microsoft.com/office/drawing/2014/main" id="{7F4E04D1-B585-3B4A-BD32-F3B3EE94A4E3}"/>
              </a:ext>
            </a:extLst>
          </p:cNvPr>
          <p:cNvSpPr>
            <a:spLocks noGrp="1"/>
          </p:cNvSpPr>
          <p:nvPr>
            <p:ph type="dt" sz="half" idx="10"/>
          </p:nvPr>
        </p:nvSpPr>
        <p:spPr/>
        <p:txBody>
          <a:bodyPr/>
          <a:lstStyle/>
          <a:p>
            <a:fld id="{05216E3B-9341-A041-BF6D-53D80DF0CA7C}" type="datetime1">
              <a:rPr lang="en-US" smtClean="0"/>
              <a:t>8/21/20</a:t>
            </a:fld>
            <a:endParaRPr lang="en-US"/>
          </a:p>
        </p:txBody>
      </p:sp>
      <p:sp>
        <p:nvSpPr>
          <p:cNvPr id="8" name="Footer Placeholder 7">
            <a:extLst>
              <a:ext uri="{FF2B5EF4-FFF2-40B4-BE49-F238E27FC236}">
                <a16:creationId xmlns:a16="http://schemas.microsoft.com/office/drawing/2014/main" id="{61734A95-FCAD-204A-A21F-1600EFCB88D6}"/>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9" name="Slide Number Placeholder 8">
            <a:extLst>
              <a:ext uri="{FF2B5EF4-FFF2-40B4-BE49-F238E27FC236}">
                <a16:creationId xmlns:a16="http://schemas.microsoft.com/office/drawing/2014/main" id="{BB631B8B-9358-BB43-B5EB-890EB1DC1552}"/>
              </a:ext>
            </a:extLst>
          </p:cNvPr>
          <p:cNvSpPr>
            <a:spLocks noGrp="1"/>
          </p:cNvSpPr>
          <p:nvPr>
            <p:ph type="sldNum" sz="quarter" idx="12"/>
          </p:nvPr>
        </p:nvSpPr>
        <p:spPr/>
        <p:txBody>
          <a:bodyPr/>
          <a:lstStyle/>
          <a:p>
            <a:fld id="{02BF1BB8-0DBF-486D-B60C-1676DCCA133B}" type="slidenum">
              <a:rPr lang="en-US" smtClean="0"/>
              <a:t>‹#›</a:t>
            </a:fld>
            <a:endParaRPr lang="en-US"/>
          </a:p>
        </p:txBody>
      </p:sp>
    </p:spTree>
    <p:extLst>
      <p:ext uri="{BB962C8B-B14F-4D97-AF65-F5344CB8AC3E}">
        <p14:creationId xmlns:p14="http://schemas.microsoft.com/office/powerpoint/2010/main" val="26681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33E2-EFC2-1C44-847D-115D267BF5B7}"/>
              </a:ext>
            </a:extLst>
          </p:cNvPr>
          <p:cNvSpPr>
            <a:spLocks noGrp="1"/>
          </p:cNvSpPr>
          <p:nvPr>
            <p:ph type="title"/>
          </p:nvPr>
        </p:nvSpPr>
        <p:spPr/>
        <p:txBody>
          <a:bodyPr/>
          <a:lstStyle/>
          <a:p>
            <a:r>
              <a:rPr lang="en-GB"/>
              <a:t>Click to edit Master title style</a:t>
            </a:r>
            <a:endParaRPr lang="en-PK"/>
          </a:p>
        </p:txBody>
      </p:sp>
      <p:sp>
        <p:nvSpPr>
          <p:cNvPr id="3" name="Date Placeholder 2">
            <a:extLst>
              <a:ext uri="{FF2B5EF4-FFF2-40B4-BE49-F238E27FC236}">
                <a16:creationId xmlns:a16="http://schemas.microsoft.com/office/drawing/2014/main" id="{FB02DC18-EE24-F54A-B64C-A3D0E5B0926D}"/>
              </a:ext>
            </a:extLst>
          </p:cNvPr>
          <p:cNvSpPr>
            <a:spLocks noGrp="1"/>
          </p:cNvSpPr>
          <p:nvPr>
            <p:ph type="dt" sz="half" idx="10"/>
          </p:nvPr>
        </p:nvSpPr>
        <p:spPr/>
        <p:txBody>
          <a:bodyPr/>
          <a:lstStyle/>
          <a:p>
            <a:fld id="{75B2836E-EA1B-A64C-9871-12E2896587D0}" type="datetime1">
              <a:rPr lang="en-US" smtClean="0"/>
              <a:t>8/21/20</a:t>
            </a:fld>
            <a:endParaRPr lang="en-US"/>
          </a:p>
        </p:txBody>
      </p:sp>
      <p:sp>
        <p:nvSpPr>
          <p:cNvPr id="4" name="Footer Placeholder 3">
            <a:extLst>
              <a:ext uri="{FF2B5EF4-FFF2-40B4-BE49-F238E27FC236}">
                <a16:creationId xmlns:a16="http://schemas.microsoft.com/office/drawing/2014/main" id="{45D05A49-0B53-CB4A-9500-3700DB19D104}"/>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5" name="Slide Number Placeholder 4">
            <a:extLst>
              <a:ext uri="{FF2B5EF4-FFF2-40B4-BE49-F238E27FC236}">
                <a16:creationId xmlns:a16="http://schemas.microsoft.com/office/drawing/2014/main" id="{B7222418-B5CF-4842-BAF5-10A249D5C263}"/>
              </a:ext>
            </a:extLst>
          </p:cNvPr>
          <p:cNvSpPr>
            <a:spLocks noGrp="1"/>
          </p:cNvSpPr>
          <p:nvPr>
            <p:ph type="sldNum" sz="quarter" idx="12"/>
          </p:nvPr>
        </p:nvSpPr>
        <p:spPr/>
        <p:txBody>
          <a:bodyPr/>
          <a:lstStyle/>
          <a:p>
            <a:fld id="{02BF1BB8-0DBF-486D-B60C-1676DCCA133B}" type="slidenum">
              <a:rPr lang="en-US" smtClean="0"/>
              <a:t>‹#›</a:t>
            </a:fld>
            <a:endParaRPr lang="en-US"/>
          </a:p>
        </p:txBody>
      </p:sp>
    </p:spTree>
    <p:extLst>
      <p:ext uri="{BB962C8B-B14F-4D97-AF65-F5344CB8AC3E}">
        <p14:creationId xmlns:p14="http://schemas.microsoft.com/office/powerpoint/2010/main" val="288723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2B36E-ABBF-2B46-B090-E9B05F9FB6A3}"/>
              </a:ext>
            </a:extLst>
          </p:cNvPr>
          <p:cNvSpPr>
            <a:spLocks noGrp="1"/>
          </p:cNvSpPr>
          <p:nvPr>
            <p:ph type="dt" sz="half" idx="10"/>
          </p:nvPr>
        </p:nvSpPr>
        <p:spPr/>
        <p:txBody>
          <a:bodyPr/>
          <a:lstStyle/>
          <a:p>
            <a:fld id="{012DA54C-29A7-4944-BC5A-E134AE54B2BA}" type="datetime1">
              <a:rPr lang="en-US" smtClean="0"/>
              <a:t>8/21/20</a:t>
            </a:fld>
            <a:endParaRPr lang="en-US"/>
          </a:p>
        </p:txBody>
      </p:sp>
      <p:sp>
        <p:nvSpPr>
          <p:cNvPr id="3" name="Footer Placeholder 2">
            <a:extLst>
              <a:ext uri="{FF2B5EF4-FFF2-40B4-BE49-F238E27FC236}">
                <a16:creationId xmlns:a16="http://schemas.microsoft.com/office/drawing/2014/main" id="{F8C690EF-2BF0-B64C-834E-B00A2AB56F69}"/>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4" name="Slide Number Placeholder 3">
            <a:extLst>
              <a:ext uri="{FF2B5EF4-FFF2-40B4-BE49-F238E27FC236}">
                <a16:creationId xmlns:a16="http://schemas.microsoft.com/office/drawing/2014/main" id="{7AE944F7-A0DD-0040-A253-D85D4BB053E5}"/>
              </a:ext>
            </a:extLst>
          </p:cNvPr>
          <p:cNvSpPr>
            <a:spLocks noGrp="1"/>
          </p:cNvSpPr>
          <p:nvPr>
            <p:ph type="sldNum" sz="quarter" idx="12"/>
          </p:nvPr>
        </p:nvSpPr>
        <p:spPr/>
        <p:txBody>
          <a:bodyPr/>
          <a:lstStyle/>
          <a:p>
            <a:fld id="{02BF1BB8-0DBF-486D-B60C-1676DCCA133B}" type="slidenum">
              <a:rPr lang="en-US" smtClean="0"/>
              <a:t>‹#›</a:t>
            </a:fld>
            <a:endParaRPr lang="en-US"/>
          </a:p>
        </p:txBody>
      </p:sp>
    </p:spTree>
    <p:extLst>
      <p:ext uri="{BB962C8B-B14F-4D97-AF65-F5344CB8AC3E}">
        <p14:creationId xmlns:p14="http://schemas.microsoft.com/office/powerpoint/2010/main" val="408140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5D138-B647-B646-88EA-DA81314CAC3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K"/>
          </a:p>
        </p:txBody>
      </p:sp>
      <p:sp>
        <p:nvSpPr>
          <p:cNvPr id="3" name="Content Placeholder 2">
            <a:extLst>
              <a:ext uri="{FF2B5EF4-FFF2-40B4-BE49-F238E27FC236}">
                <a16:creationId xmlns:a16="http://schemas.microsoft.com/office/drawing/2014/main" id="{ACFDD70D-D8F0-5D4E-8824-A63D3C8B7F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Text Placeholder 3">
            <a:extLst>
              <a:ext uri="{FF2B5EF4-FFF2-40B4-BE49-F238E27FC236}">
                <a16:creationId xmlns:a16="http://schemas.microsoft.com/office/drawing/2014/main" id="{A1BF998A-5DA6-8543-943D-4CD093FA1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CDBAFF-69A6-6B4B-B1DF-1DC9983A888D}"/>
              </a:ext>
            </a:extLst>
          </p:cNvPr>
          <p:cNvSpPr>
            <a:spLocks noGrp="1"/>
          </p:cNvSpPr>
          <p:nvPr>
            <p:ph type="dt" sz="half" idx="10"/>
          </p:nvPr>
        </p:nvSpPr>
        <p:spPr/>
        <p:txBody>
          <a:bodyPr/>
          <a:lstStyle/>
          <a:p>
            <a:fld id="{F803221E-A63D-F64C-9863-889FE2A1EED0}" type="datetime1">
              <a:rPr lang="en-US" smtClean="0"/>
              <a:t>8/21/20</a:t>
            </a:fld>
            <a:endParaRPr lang="en-US"/>
          </a:p>
        </p:txBody>
      </p:sp>
      <p:sp>
        <p:nvSpPr>
          <p:cNvPr id="6" name="Footer Placeholder 5">
            <a:extLst>
              <a:ext uri="{FF2B5EF4-FFF2-40B4-BE49-F238E27FC236}">
                <a16:creationId xmlns:a16="http://schemas.microsoft.com/office/drawing/2014/main" id="{1A99D212-FF04-484A-8EAC-E7CCA0023E80}"/>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7" name="Slide Number Placeholder 6">
            <a:extLst>
              <a:ext uri="{FF2B5EF4-FFF2-40B4-BE49-F238E27FC236}">
                <a16:creationId xmlns:a16="http://schemas.microsoft.com/office/drawing/2014/main" id="{76B9B0BB-7F32-C347-8637-4221D586DD14}"/>
              </a:ext>
            </a:extLst>
          </p:cNvPr>
          <p:cNvSpPr>
            <a:spLocks noGrp="1"/>
          </p:cNvSpPr>
          <p:nvPr>
            <p:ph type="sldNum" sz="quarter" idx="12"/>
          </p:nvPr>
        </p:nvSpPr>
        <p:spPr/>
        <p:txBody>
          <a:bodyPr/>
          <a:lstStyle/>
          <a:p>
            <a:fld id="{02BF1BB8-0DBF-486D-B60C-1676DCCA133B}" type="slidenum">
              <a:rPr lang="en-US" smtClean="0"/>
              <a:t>‹#›</a:t>
            </a:fld>
            <a:endParaRPr lang="en-US"/>
          </a:p>
        </p:txBody>
      </p:sp>
    </p:spTree>
    <p:extLst>
      <p:ext uri="{BB962C8B-B14F-4D97-AF65-F5344CB8AC3E}">
        <p14:creationId xmlns:p14="http://schemas.microsoft.com/office/powerpoint/2010/main" val="267202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A28E-8686-6040-846B-1E876A098D4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K"/>
          </a:p>
        </p:txBody>
      </p:sp>
      <p:sp>
        <p:nvSpPr>
          <p:cNvPr id="3" name="Picture Placeholder 2">
            <a:extLst>
              <a:ext uri="{FF2B5EF4-FFF2-40B4-BE49-F238E27FC236}">
                <a16:creationId xmlns:a16="http://schemas.microsoft.com/office/drawing/2014/main" id="{4D4E175C-1ED3-EB4D-A936-362F6FBAC3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D9645D29-2EF1-8142-8941-6B9DDEA4F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19F7FBE-A4F8-8F40-9C7E-B06A683EDEEE}"/>
              </a:ext>
            </a:extLst>
          </p:cNvPr>
          <p:cNvSpPr>
            <a:spLocks noGrp="1"/>
          </p:cNvSpPr>
          <p:nvPr>
            <p:ph type="dt" sz="half" idx="10"/>
          </p:nvPr>
        </p:nvSpPr>
        <p:spPr/>
        <p:txBody>
          <a:bodyPr/>
          <a:lstStyle/>
          <a:p>
            <a:fld id="{5C1DB351-0151-6A4C-9C22-8FB6C23276C7}" type="datetime1">
              <a:rPr lang="en-US" smtClean="0"/>
              <a:t>8/21/20</a:t>
            </a:fld>
            <a:endParaRPr lang="en-US"/>
          </a:p>
        </p:txBody>
      </p:sp>
      <p:sp>
        <p:nvSpPr>
          <p:cNvPr id="6" name="Footer Placeholder 5">
            <a:extLst>
              <a:ext uri="{FF2B5EF4-FFF2-40B4-BE49-F238E27FC236}">
                <a16:creationId xmlns:a16="http://schemas.microsoft.com/office/drawing/2014/main" id="{F981BDDE-F63B-C340-9F08-1A8DF85BAB59}"/>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7" name="Slide Number Placeholder 6">
            <a:extLst>
              <a:ext uri="{FF2B5EF4-FFF2-40B4-BE49-F238E27FC236}">
                <a16:creationId xmlns:a16="http://schemas.microsoft.com/office/drawing/2014/main" id="{B52B11A6-B4B0-BA42-95FA-D7342CE20205}"/>
              </a:ext>
            </a:extLst>
          </p:cNvPr>
          <p:cNvSpPr>
            <a:spLocks noGrp="1"/>
          </p:cNvSpPr>
          <p:nvPr>
            <p:ph type="sldNum" sz="quarter" idx="12"/>
          </p:nvPr>
        </p:nvSpPr>
        <p:spPr/>
        <p:txBody>
          <a:bodyPr/>
          <a:lstStyle/>
          <a:p>
            <a:fld id="{02BF1BB8-0DBF-486D-B60C-1676DCCA133B}" type="slidenum">
              <a:rPr lang="en-US" smtClean="0"/>
              <a:t>‹#›</a:t>
            </a:fld>
            <a:endParaRPr lang="en-US"/>
          </a:p>
        </p:txBody>
      </p:sp>
    </p:spTree>
    <p:extLst>
      <p:ext uri="{BB962C8B-B14F-4D97-AF65-F5344CB8AC3E}">
        <p14:creationId xmlns:p14="http://schemas.microsoft.com/office/powerpoint/2010/main" val="714711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F88D3A-63C5-FC4C-B8B6-2EDFF6834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K"/>
          </a:p>
        </p:txBody>
      </p:sp>
      <p:sp>
        <p:nvSpPr>
          <p:cNvPr id="3" name="Text Placeholder 2">
            <a:extLst>
              <a:ext uri="{FF2B5EF4-FFF2-40B4-BE49-F238E27FC236}">
                <a16:creationId xmlns:a16="http://schemas.microsoft.com/office/drawing/2014/main" id="{5ECD6683-7065-7043-BFB0-F89A0A5EC8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9B7CDE98-BBE2-774B-847D-66CFC100C2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78FA8A-1249-BF48-B7C7-6F52C4689C18}" type="datetime1">
              <a:rPr lang="en-US" smtClean="0"/>
              <a:t>8/21/20</a:t>
            </a:fld>
            <a:endParaRPr lang="en-US"/>
          </a:p>
        </p:txBody>
      </p:sp>
      <p:sp>
        <p:nvSpPr>
          <p:cNvPr id="5" name="Footer Placeholder 4">
            <a:extLst>
              <a:ext uri="{FF2B5EF4-FFF2-40B4-BE49-F238E27FC236}">
                <a16:creationId xmlns:a16="http://schemas.microsoft.com/office/drawing/2014/main" id="{BCEAA4C2-B700-3A4B-91F2-402D794C9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Freaking out about how to teach virtually just as much as they are about the virus itself.</a:t>
            </a:r>
          </a:p>
        </p:txBody>
      </p:sp>
      <p:sp>
        <p:nvSpPr>
          <p:cNvPr id="6" name="Slide Number Placeholder 5">
            <a:extLst>
              <a:ext uri="{FF2B5EF4-FFF2-40B4-BE49-F238E27FC236}">
                <a16:creationId xmlns:a16="http://schemas.microsoft.com/office/drawing/2014/main" id="{65E8A011-9EAD-6644-9C23-1EEF8E05D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BF1BB8-0DBF-486D-B60C-1676DCCA133B}" type="slidenum">
              <a:rPr lang="en-US" smtClean="0"/>
              <a:t>‹#›</a:t>
            </a:fld>
            <a:endParaRPr lang="en-US"/>
          </a:p>
        </p:txBody>
      </p:sp>
    </p:spTree>
    <p:extLst>
      <p:ext uri="{BB962C8B-B14F-4D97-AF65-F5344CB8AC3E}">
        <p14:creationId xmlns:p14="http://schemas.microsoft.com/office/powerpoint/2010/main" val="2658598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8.xml"/><Relationship Id="rId13" Type="http://schemas.openxmlformats.org/officeDocument/2006/relationships/image" Target="../media/image30.png"/><Relationship Id="rId18" Type="http://schemas.openxmlformats.org/officeDocument/2006/relationships/customXml" Target="../ink/ink33.xml"/><Relationship Id="rId3" Type="http://schemas.openxmlformats.org/officeDocument/2006/relationships/image" Target="../media/image5.png"/><Relationship Id="rId21" Type="http://schemas.openxmlformats.org/officeDocument/2006/relationships/image" Target="../media/image34.png"/><Relationship Id="rId7" Type="http://schemas.openxmlformats.org/officeDocument/2006/relationships/image" Target="../media/image27.png"/><Relationship Id="rId12" Type="http://schemas.openxmlformats.org/officeDocument/2006/relationships/customXml" Target="../ink/ink30.xml"/><Relationship Id="rId17" Type="http://schemas.openxmlformats.org/officeDocument/2006/relationships/image" Target="../media/image32.png"/><Relationship Id="rId2" Type="http://schemas.openxmlformats.org/officeDocument/2006/relationships/customXml" Target="../ink/ink25.xml"/><Relationship Id="rId16" Type="http://schemas.openxmlformats.org/officeDocument/2006/relationships/customXml" Target="../ink/ink32.xml"/><Relationship Id="rId20" Type="http://schemas.openxmlformats.org/officeDocument/2006/relationships/customXml" Target="../ink/ink34.xml"/><Relationship Id="rId1" Type="http://schemas.openxmlformats.org/officeDocument/2006/relationships/slideLayout" Target="../slideLayouts/slideLayout2.xml"/><Relationship Id="rId6" Type="http://schemas.openxmlformats.org/officeDocument/2006/relationships/customXml" Target="../ink/ink27.xm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23" Type="http://schemas.openxmlformats.org/officeDocument/2006/relationships/image" Target="../media/image35.png"/><Relationship Id="rId10" Type="http://schemas.openxmlformats.org/officeDocument/2006/relationships/customXml" Target="../ink/ink29.xml"/><Relationship Id="rId19" Type="http://schemas.openxmlformats.org/officeDocument/2006/relationships/image" Target="../media/image33.png"/><Relationship Id="rId4" Type="http://schemas.openxmlformats.org/officeDocument/2006/relationships/customXml" Target="../ink/ink26.xml"/><Relationship Id="rId9" Type="http://schemas.openxmlformats.org/officeDocument/2006/relationships/image" Target="../media/image28.png"/><Relationship Id="rId14" Type="http://schemas.openxmlformats.org/officeDocument/2006/relationships/customXml" Target="../ink/ink31.xml"/><Relationship Id="rId22" Type="http://schemas.openxmlformats.org/officeDocument/2006/relationships/customXml" Target="../ink/ink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6" Type="http://schemas.openxmlformats.org/officeDocument/2006/relationships/customXml" Target="../ink/ink48.xml"/><Relationship Id="rId21" Type="http://schemas.openxmlformats.org/officeDocument/2006/relationships/image" Target="../media/image45.png"/><Relationship Id="rId34" Type="http://schemas.openxmlformats.org/officeDocument/2006/relationships/customXml" Target="../ink/ink52.xml"/><Relationship Id="rId42" Type="http://schemas.openxmlformats.org/officeDocument/2006/relationships/customXml" Target="../ink/ink56.xml"/><Relationship Id="rId47" Type="http://schemas.openxmlformats.org/officeDocument/2006/relationships/image" Target="../media/image57.png"/><Relationship Id="rId50" Type="http://schemas.openxmlformats.org/officeDocument/2006/relationships/customXml" Target="../ink/ink60.xml"/><Relationship Id="rId55" Type="http://schemas.openxmlformats.org/officeDocument/2006/relationships/image" Target="../media/image61.png"/><Relationship Id="rId63" Type="http://schemas.openxmlformats.org/officeDocument/2006/relationships/image" Target="../media/image65.png"/><Relationship Id="rId7" Type="http://schemas.openxmlformats.org/officeDocument/2006/relationships/image" Target="../media/image38.png"/><Relationship Id="rId2" Type="http://schemas.openxmlformats.org/officeDocument/2006/relationships/customXml" Target="../ink/ink36.xml"/><Relationship Id="rId16" Type="http://schemas.openxmlformats.org/officeDocument/2006/relationships/customXml" Target="../ink/ink43.xml"/><Relationship Id="rId29" Type="http://schemas.openxmlformats.org/officeDocument/2006/relationships/image" Target="../media/image49.png"/><Relationship Id="rId11" Type="http://schemas.openxmlformats.org/officeDocument/2006/relationships/image" Target="../media/image40.png"/><Relationship Id="rId24" Type="http://schemas.openxmlformats.org/officeDocument/2006/relationships/customXml" Target="../ink/ink47.xml"/><Relationship Id="rId32" Type="http://schemas.openxmlformats.org/officeDocument/2006/relationships/customXml" Target="../ink/ink51.xml"/><Relationship Id="rId37" Type="http://schemas.openxmlformats.org/officeDocument/2006/relationships/image" Target="../media/image52.png"/><Relationship Id="rId40" Type="http://schemas.openxmlformats.org/officeDocument/2006/relationships/customXml" Target="../ink/ink55.xml"/><Relationship Id="rId45" Type="http://schemas.openxmlformats.org/officeDocument/2006/relationships/image" Target="../media/image56.png"/><Relationship Id="rId53" Type="http://schemas.openxmlformats.org/officeDocument/2006/relationships/image" Target="../media/image60.png"/><Relationship Id="rId58" Type="http://schemas.openxmlformats.org/officeDocument/2006/relationships/customXml" Target="../ink/ink64.xml"/><Relationship Id="rId66" Type="http://schemas.openxmlformats.org/officeDocument/2006/relationships/customXml" Target="../ink/ink68.xml"/><Relationship Id="rId5" Type="http://schemas.openxmlformats.org/officeDocument/2006/relationships/image" Target="../media/image37.png"/><Relationship Id="rId61" Type="http://schemas.openxmlformats.org/officeDocument/2006/relationships/image" Target="../media/image64.png"/><Relationship Id="rId19" Type="http://schemas.openxmlformats.org/officeDocument/2006/relationships/image" Target="../media/image44.png"/><Relationship Id="rId14" Type="http://schemas.openxmlformats.org/officeDocument/2006/relationships/customXml" Target="../ink/ink42.xml"/><Relationship Id="rId22" Type="http://schemas.openxmlformats.org/officeDocument/2006/relationships/customXml" Target="../ink/ink46.xml"/><Relationship Id="rId27" Type="http://schemas.openxmlformats.org/officeDocument/2006/relationships/image" Target="../media/image48.png"/><Relationship Id="rId30" Type="http://schemas.openxmlformats.org/officeDocument/2006/relationships/customXml" Target="../ink/ink50.xml"/><Relationship Id="rId35" Type="http://schemas.openxmlformats.org/officeDocument/2006/relationships/image" Target="../media/image51.png"/><Relationship Id="rId43" Type="http://schemas.openxmlformats.org/officeDocument/2006/relationships/image" Target="../media/image55.png"/><Relationship Id="rId48" Type="http://schemas.openxmlformats.org/officeDocument/2006/relationships/customXml" Target="../ink/ink59.xml"/><Relationship Id="rId56" Type="http://schemas.openxmlformats.org/officeDocument/2006/relationships/customXml" Target="../ink/ink63.xml"/><Relationship Id="rId64" Type="http://schemas.openxmlformats.org/officeDocument/2006/relationships/customXml" Target="../ink/ink67.xml"/><Relationship Id="rId8" Type="http://schemas.openxmlformats.org/officeDocument/2006/relationships/customXml" Target="../ink/ink39.xml"/><Relationship Id="rId51" Type="http://schemas.openxmlformats.org/officeDocument/2006/relationships/image" Target="../media/image59.png"/><Relationship Id="rId3" Type="http://schemas.openxmlformats.org/officeDocument/2006/relationships/image" Target="../media/image36.png"/><Relationship Id="rId12" Type="http://schemas.openxmlformats.org/officeDocument/2006/relationships/customXml" Target="../ink/ink41.xml"/><Relationship Id="rId17" Type="http://schemas.openxmlformats.org/officeDocument/2006/relationships/image" Target="../media/image43.png"/><Relationship Id="rId25" Type="http://schemas.openxmlformats.org/officeDocument/2006/relationships/image" Target="../media/image47.png"/><Relationship Id="rId33" Type="http://schemas.openxmlformats.org/officeDocument/2006/relationships/image" Target="../media/image50.png"/><Relationship Id="rId38" Type="http://schemas.openxmlformats.org/officeDocument/2006/relationships/customXml" Target="../ink/ink54.xml"/><Relationship Id="rId46" Type="http://schemas.openxmlformats.org/officeDocument/2006/relationships/customXml" Target="../ink/ink58.xml"/><Relationship Id="rId59" Type="http://schemas.openxmlformats.org/officeDocument/2006/relationships/image" Target="../media/image63.png"/><Relationship Id="rId67" Type="http://schemas.openxmlformats.org/officeDocument/2006/relationships/image" Target="../media/image67.png"/><Relationship Id="rId20" Type="http://schemas.openxmlformats.org/officeDocument/2006/relationships/customXml" Target="../ink/ink45.xml"/><Relationship Id="rId41" Type="http://schemas.openxmlformats.org/officeDocument/2006/relationships/image" Target="../media/image54.png"/><Relationship Id="rId54" Type="http://schemas.openxmlformats.org/officeDocument/2006/relationships/customXml" Target="../ink/ink62.xml"/><Relationship Id="rId62" Type="http://schemas.openxmlformats.org/officeDocument/2006/relationships/customXml" Target="../ink/ink66.xml"/><Relationship Id="rId1" Type="http://schemas.openxmlformats.org/officeDocument/2006/relationships/slideLayout" Target="../slideLayouts/slideLayout2.xml"/><Relationship Id="rId6" Type="http://schemas.openxmlformats.org/officeDocument/2006/relationships/customXml" Target="../ink/ink38.xml"/><Relationship Id="rId15" Type="http://schemas.openxmlformats.org/officeDocument/2006/relationships/image" Target="../media/image42.png"/><Relationship Id="rId23" Type="http://schemas.openxmlformats.org/officeDocument/2006/relationships/image" Target="../media/image46.png"/><Relationship Id="rId28" Type="http://schemas.openxmlformats.org/officeDocument/2006/relationships/customXml" Target="../ink/ink49.xml"/><Relationship Id="rId36" Type="http://schemas.openxmlformats.org/officeDocument/2006/relationships/customXml" Target="../ink/ink53.xml"/><Relationship Id="rId49" Type="http://schemas.openxmlformats.org/officeDocument/2006/relationships/image" Target="../media/image58.png"/><Relationship Id="rId57" Type="http://schemas.openxmlformats.org/officeDocument/2006/relationships/image" Target="../media/image62.png"/><Relationship Id="rId10" Type="http://schemas.openxmlformats.org/officeDocument/2006/relationships/customXml" Target="../ink/ink40.xml"/><Relationship Id="rId31" Type="http://schemas.openxmlformats.org/officeDocument/2006/relationships/image" Target="../media/image5.png"/><Relationship Id="rId44" Type="http://schemas.openxmlformats.org/officeDocument/2006/relationships/customXml" Target="../ink/ink57.xml"/><Relationship Id="rId52" Type="http://schemas.openxmlformats.org/officeDocument/2006/relationships/customXml" Target="../ink/ink61.xml"/><Relationship Id="rId60" Type="http://schemas.openxmlformats.org/officeDocument/2006/relationships/customXml" Target="../ink/ink65.xml"/><Relationship Id="rId65" Type="http://schemas.openxmlformats.org/officeDocument/2006/relationships/image" Target="../media/image66.png"/><Relationship Id="rId4" Type="http://schemas.openxmlformats.org/officeDocument/2006/relationships/customXml" Target="../ink/ink37.xml"/><Relationship Id="rId9" Type="http://schemas.openxmlformats.org/officeDocument/2006/relationships/image" Target="../media/image39.png"/><Relationship Id="rId13" Type="http://schemas.openxmlformats.org/officeDocument/2006/relationships/image" Target="../media/image41.png"/><Relationship Id="rId18" Type="http://schemas.openxmlformats.org/officeDocument/2006/relationships/customXml" Target="../ink/ink44.xml"/><Relationship Id="rId39" Type="http://schemas.openxmlformats.org/officeDocument/2006/relationships/image" Target="../media/image53.png"/></Relationships>
</file>

<file path=ppt/slides/_rels/slide1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customXml" Target="../ink/ink69.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customXml" Target="../ink/ink70.xml"/></Relationships>
</file>

<file path=ppt/slides/_rels/slide14.xml.rels><?xml version="1.0" encoding="UTF-8" standalone="yes"?>
<Relationships xmlns="http://schemas.openxmlformats.org/package/2006/relationships"><Relationship Id="rId8" Type="http://schemas.openxmlformats.org/officeDocument/2006/relationships/customXml" Target="../ink/ink74.xml"/><Relationship Id="rId3" Type="http://schemas.openxmlformats.org/officeDocument/2006/relationships/image" Target="../media/image70.png"/><Relationship Id="rId7" Type="http://schemas.openxmlformats.org/officeDocument/2006/relationships/image" Target="../media/image72.png"/><Relationship Id="rId2" Type="http://schemas.openxmlformats.org/officeDocument/2006/relationships/customXml" Target="../ink/ink71.xml"/><Relationship Id="rId1" Type="http://schemas.openxmlformats.org/officeDocument/2006/relationships/slideLayout" Target="../slideLayouts/slideLayout2.xml"/><Relationship Id="rId6" Type="http://schemas.openxmlformats.org/officeDocument/2006/relationships/customXml" Target="../ink/ink73.xml"/><Relationship Id="rId5" Type="http://schemas.openxmlformats.org/officeDocument/2006/relationships/image" Target="../media/image71.png"/><Relationship Id="rId4" Type="http://schemas.openxmlformats.org/officeDocument/2006/relationships/customXml" Target="../ink/ink72.xml"/><Relationship Id="rId9" Type="http://schemas.openxmlformats.org/officeDocument/2006/relationships/image" Target="../media/image7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customXml" Target="../ink/ink7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customXml" Target="../ink/ink79.xml"/><Relationship Id="rId13" Type="http://schemas.openxmlformats.org/officeDocument/2006/relationships/image" Target="../media/image810.png"/><Relationship Id="rId3" Type="http://schemas.openxmlformats.org/officeDocument/2006/relationships/image" Target="../media/image310.png"/><Relationship Id="rId7" Type="http://schemas.openxmlformats.org/officeDocument/2006/relationships/image" Target="../media/image510.png"/><Relationship Id="rId12" Type="http://schemas.openxmlformats.org/officeDocument/2006/relationships/customXml" Target="../ink/ink81.xml"/><Relationship Id="rId17" Type="http://schemas.openxmlformats.org/officeDocument/2006/relationships/image" Target="../media/image1010.png"/><Relationship Id="rId2" Type="http://schemas.openxmlformats.org/officeDocument/2006/relationships/customXml" Target="../ink/ink76.xml"/><Relationship Id="rId16" Type="http://schemas.openxmlformats.org/officeDocument/2006/relationships/customXml" Target="../ink/ink83.xml"/><Relationship Id="rId1" Type="http://schemas.openxmlformats.org/officeDocument/2006/relationships/slideLayout" Target="../slideLayouts/slideLayout2.xml"/><Relationship Id="rId6" Type="http://schemas.openxmlformats.org/officeDocument/2006/relationships/customXml" Target="../ink/ink78.xml"/><Relationship Id="rId11" Type="http://schemas.openxmlformats.org/officeDocument/2006/relationships/image" Target="../media/image710.png"/><Relationship Id="rId5" Type="http://schemas.openxmlformats.org/officeDocument/2006/relationships/image" Target="../media/image410.png"/><Relationship Id="rId15" Type="http://schemas.openxmlformats.org/officeDocument/2006/relationships/image" Target="../media/image910.png"/><Relationship Id="rId10" Type="http://schemas.openxmlformats.org/officeDocument/2006/relationships/customXml" Target="../ink/ink80.xml"/><Relationship Id="rId4" Type="http://schemas.openxmlformats.org/officeDocument/2006/relationships/customXml" Target="../ink/ink77.xml"/><Relationship Id="rId9" Type="http://schemas.openxmlformats.org/officeDocument/2006/relationships/image" Target="../media/image610.png"/><Relationship Id="rId14" Type="http://schemas.openxmlformats.org/officeDocument/2006/relationships/customXml" Target="../ink/ink82.xml"/></Relationships>
</file>

<file path=ppt/slides/_rels/slide25.xml.rels><?xml version="1.0" encoding="UTF-8" standalone="yes"?>
<Relationships xmlns="http://schemas.openxmlformats.org/package/2006/relationships"><Relationship Id="rId26" Type="http://schemas.openxmlformats.org/officeDocument/2006/relationships/customXml" Target="../ink/ink96.xml"/><Relationship Id="rId21" Type="http://schemas.openxmlformats.org/officeDocument/2006/relationships/image" Target="../media/image83.png"/><Relationship Id="rId42" Type="http://schemas.openxmlformats.org/officeDocument/2006/relationships/customXml" Target="../ink/ink104.xml"/><Relationship Id="rId47" Type="http://schemas.openxmlformats.org/officeDocument/2006/relationships/image" Target="../media/image96.png"/><Relationship Id="rId63" Type="http://schemas.openxmlformats.org/officeDocument/2006/relationships/image" Target="../media/image104.png"/><Relationship Id="rId68" Type="http://schemas.openxmlformats.org/officeDocument/2006/relationships/customXml" Target="../ink/ink117.xml"/><Relationship Id="rId7" Type="http://schemas.openxmlformats.org/officeDocument/2006/relationships/image" Target="../media/image76.png"/><Relationship Id="rId2" Type="http://schemas.openxmlformats.org/officeDocument/2006/relationships/customXml" Target="../ink/ink84.xml"/><Relationship Id="rId16" Type="http://schemas.openxmlformats.org/officeDocument/2006/relationships/customXml" Target="../ink/ink91.xml"/><Relationship Id="rId29" Type="http://schemas.openxmlformats.org/officeDocument/2006/relationships/image" Target="../media/image87.png"/><Relationship Id="rId11" Type="http://schemas.openxmlformats.org/officeDocument/2006/relationships/image" Target="../media/image78.png"/><Relationship Id="rId24" Type="http://schemas.openxmlformats.org/officeDocument/2006/relationships/customXml" Target="../ink/ink95.xml"/><Relationship Id="rId32" Type="http://schemas.openxmlformats.org/officeDocument/2006/relationships/customXml" Target="../ink/ink99.xml"/><Relationship Id="rId37" Type="http://schemas.openxmlformats.org/officeDocument/2006/relationships/image" Target="../media/image91.png"/><Relationship Id="rId40" Type="http://schemas.openxmlformats.org/officeDocument/2006/relationships/customXml" Target="../ink/ink103.xml"/><Relationship Id="rId45" Type="http://schemas.openxmlformats.org/officeDocument/2006/relationships/image" Target="../media/image95.png"/><Relationship Id="rId53" Type="http://schemas.openxmlformats.org/officeDocument/2006/relationships/image" Target="../media/image99.png"/><Relationship Id="rId58" Type="http://schemas.openxmlformats.org/officeDocument/2006/relationships/customXml" Target="../ink/ink112.xml"/><Relationship Id="rId66" Type="http://schemas.openxmlformats.org/officeDocument/2006/relationships/customXml" Target="../ink/ink116.xml"/><Relationship Id="rId5" Type="http://schemas.openxmlformats.org/officeDocument/2006/relationships/image" Target="../media/image75.png"/><Relationship Id="rId61" Type="http://schemas.openxmlformats.org/officeDocument/2006/relationships/image" Target="../media/image103.png"/><Relationship Id="rId19" Type="http://schemas.openxmlformats.org/officeDocument/2006/relationships/image" Target="../media/image82.png"/><Relationship Id="rId14" Type="http://schemas.openxmlformats.org/officeDocument/2006/relationships/customXml" Target="../ink/ink90.xml"/><Relationship Id="rId22" Type="http://schemas.openxmlformats.org/officeDocument/2006/relationships/customXml" Target="../ink/ink94.xml"/><Relationship Id="rId27" Type="http://schemas.openxmlformats.org/officeDocument/2006/relationships/image" Target="../media/image86.png"/><Relationship Id="rId30" Type="http://schemas.openxmlformats.org/officeDocument/2006/relationships/customXml" Target="../ink/ink98.xml"/><Relationship Id="rId35" Type="http://schemas.openxmlformats.org/officeDocument/2006/relationships/image" Target="../media/image90.png"/><Relationship Id="rId43" Type="http://schemas.openxmlformats.org/officeDocument/2006/relationships/image" Target="../media/image94.png"/><Relationship Id="rId48" Type="http://schemas.openxmlformats.org/officeDocument/2006/relationships/customXml" Target="../ink/ink107.xml"/><Relationship Id="rId56" Type="http://schemas.openxmlformats.org/officeDocument/2006/relationships/customXml" Target="../ink/ink111.xml"/><Relationship Id="rId64" Type="http://schemas.openxmlformats.org/officeDocument/2006/relationships/customXml" Target="../ink/ink115.xml"/><Relationship Id="rId69" Type="http://schemas.openxmlformats.org/officeDocument/2006/relationships/image" Target="../media/image107.png"/><Relationship Id="rId8" Type="http://schemas.openxmlformats.org/officeDocument/2006/relationships/customXml" Target="../ink/ink87.xml"/><Relationship Id="rId51" Type="http://schemas.openxmlformats.org/officeDocument/2006/relationships/image" Target="../media/image98.png"/><Relationship Id="rId3" Type="http://schemas.openxmlformats.org/officeDocument/2006/relationships/image" Target="../media/image74.png"/><Relationship Id="rId12" Type="http://schemas.openxmlformats.org/officeDocument/2006/relationships/customXml" Target="../ink/ink89.xml"/><Relationship Id="rId17" Type="http://schemas.openxmlformats.org/officeDocument/2006/relationships/image" Target="../media/image81.png"/><Relationship Id="rId25" Type="http://schemas.openxmlformats.org/officeDocument/2006/relationships/image" Target="../media/image85.png"/><Relationship Id="rId33" Type="http://schemas.openxmlformats.org/officeDocument/2006/relationships/image" Target="../media/image89.png"/><Relationship Id="rId38" Type="http://schemas.openxmlformats.org/officeDocument/2006/relationships/customXml" Target="../ink/ink102.xml"/><Relationship Id="rId46" Type="http://schemas.openxmlformats.org/officeDocument/2006/relationships/customXml" Target="../ink/ink106.xml"/><Relationship Id="rId59" Type="http://schemas.openxmlformats.org/officeDocument/2006/relationships/image" Target="../media/image102.png"/><Relationship Id="rId67" Type="http://schemas.openxmlformats.org/officeDocument/2006/relationships/image" Target="../media/image106.png"/><Relationship Id="rId20" Type="http://schemas.openxmlformats.org/officeDocument/2006/relationships/customXml" Target="../ink/ink93.xml"/><Relationship Id="rId41" Type="http://schemas.openxmlformats.org/officeDocument/2006/relationships/image" Target="../media/image93.png"/><Relationship Id="rId54" Type="http://schemas.openxmlformats.org/officeDocument/2006/relationships/customXml" Target="../ink/ink110.xml"/><Relationship Id="rId62" Type="http://schemas.openxmlformats.org/officeDocument/2006/relationships/customXml" Target="../ink/ink114.xml"/><Relationship Id="rId1" Type="http://schemas.openxmlformats.org/officeDocument/2006/relationships/slideLayout" Target="../slideLayouts/slideLayout2.xml"/><Relationship Id="rId6" Type="http://schemas.openxmlformats.org/officeDocument/2006/relationships/customXml" Target="../ink/ink86.xml"/><Relationship Id="rId15" Type="http://schemas.openxmlformats.org/officeDocument/2006/relationships/image" Target="../media/image80.png"/><Relationship Id="rId23" Type="http://schemas.openxmlformats.org/officeDocument/2006/relationships/image" Target="../media/image84.png"/><Relationship Id="rId28" Type="http://schemas.openxmlformats.org/officeDocument/2006/relationships/customXml" Target="../ink/ink97.xml"/><Relationship Id="rId36" Type="http://schemas.openxmlformats.org/officeDocument/2006/relationships/customXml" Target="../ink/ink101.xml"/><Relationship Id="rId49" Type="http://schemas.openxmlformats.org/officeDocument/2006/relationships/image" Target="../media/image97.png"/><Relationship Id="rId57" Type="http://schemas.openxmlformats.org/officeDocument/2006/relationships/image" Target="../media/image101.png"/><Relationship Id="rId10" Type="http://schemas.openxmlformats.org/officeDocument/2006/relationships/customXml" Target="../ink/ink88.xml"/><Relationship Id="rId31" Type="http://schemas.openxmlformats.org/officeDocument/2006/relationships/image" Target="../media/image88.png"/><Relationship Id="rId44" Type="http://schemas.openxmlformats.org/officeDocument/2006/relationships/customXml" Target="../ink/ink105.xml"/><Relationship Id="rId52" Type="http://schemas.openxmlformats.org/officeDocument/2006/relationships/customXml" Target="../ink/ink109.xml"/><Relationship Id="rId60" Type="http://schemas.openxmlformats.org/officeDocument/2006/relationships/customXml" Target="../ink/ink113.xml"/><Relationship Id="rId65" Type="http://schemas.openxmlformats.org/officeDocument/2006/relationships/image" Target="../media/image105.png"/><Relationship Id="rId4" Type="http://schemas.openxmlformats.org/officeDocument/2006/relationships/customXml" Target="../ink/ink85.xml"/><Relationship Id="rId9" Type="http://schemas.openxmlformats.org/officeDocument/2006/relationships/image" Target="../media/image77.png"/><Relationship Id="rId13" Type="http://schemas.openxmlformats.org/officeDocument/2006/relationships/image" Target="../media/image79.png"/><Relationship Id="rId18" Type="http://schemas.openxmlformats.org/officeDocument/2006/relationships/customXml" Target="../ink/ink92.xml"/><Relationship Id="rId39" Type="http://schemas.openxmlformats.org/officeDocument/2006/relationships/image" Target="../media/image92.png"/><Relationship Id="rId34" Type="http://schemas.openxmlformats.org/officeDocument/2006/relationships/customXml" Target="../ink/ink100.xml"/><Relationship Id="rId50" Type="http://schemas.openxmlformats.org/officeDocument/2006/relationships/customXml" Target="../ink/ink108.xml"/><Relationship Id="rId55" Type="http://schemas.openxmlformats.org/officeDocument/2006/relationships/image" Target="../media/image100.png"/></Relationships>
</file>

<file path=ppt/slides/_rels/slide26.xml.rels><?xml version="1.0" encoding="UTF-8" standalone="yes"?>
<Relationships xmlns="http://schemas.openxmlformats.org/package/2006/relationships"><Relationship Id="rId8" Type="http://schemas.openxmlformats.org/officeDocument/2006/relationships/customXml" Target="../ink/ink121.xml"/><Relationship Id="rId13" Type="http://schemas.openxmlformats.org/officeDocument/2006/relationships/image" Target="../media/image112.png"/><Relationship Id="rId18" Type="http://schemas.openxmlformats.org/officeDocument/2006/relationships/customXml" Target="../ink/ink126.xml"/><Relationship Id="rId3" Type="http://schemas.openxmlformats.org/officeDocument/2006/relationships/image" Target="../media/image5.png"/><Relationship Id="rId7" Type="http://schemas.openxmlformats.org/officeDocument/2006/relationships/image" Target="../media/image109.png"/><Relationship Id="rId12" Type="http://schemas.openxmlformats.org/officeDocument/2006/relationships/customXml" Target="../ink/ink123.xml"/><Relationship Id="rId17" Type="http://schemas.openxmlformats.org/officeDocument/2006/relationships/image" Target="../media/image114.png"/><Relationship Id="rId2" Type="http://schemas.openxmlformats.org/officeDocument/2006/relationships/customXml" Target="../ink/ink118.xml"/><Relationship Id="rId16" Type="http://schemas.openxmlformats.org/officeDocument/2006/relationships/customXml" Target="../ink/ink125.xml"/><Relationship Id="rId1" Type="http://schemas.openxmlformats.org/officeDocument/2006/relationships/slideLayout" Target="../slideLayouts/slideLayout2.xml"/><Relationship Id="rId6" Type="http://schemas.openxmlformats.org/officeDocument/2006/relationships/customXml" Target="../ink/ink120.xml"/><Relationship Id="rId11" Type="http://schemas.openxmlformats.org/officeDocument/2006/relationships/image" Target="../media/image111.png"/><Relationship Id="rId5" Type="http://schemas.openxmlformats.org/officeDocument/2006/relationships/image" Target="../media/image108.png"/><Relationship Id="rId15" Type="http://schemas.openxmlformats.org/officeDocument/2006/relationships/image" Target="../media/image113.png"/><Relationship Id="rId10" Type="http://schemas.openxmlformats.org/officeDocument/2006/relationships/customXml" Target="../ink/ink122.xml"/><Relationship Id="rId19" Type="http://schemas.openxmlformats.org/officeDocument/2006/relationships/image" Target="../media/image115.png"/><Relationship Id="rId4" Type="http://schemas.openxmlformats.org/officeDocument/2006/relationships/customXml" Target="../ink/ink119.xml"/><Relationship Id="rId9" Type="http://schemas.openxmlformats.org/officeDocument/2006/relationships/image" Target="../media/image110.png"/><Relationship Id="rId14" Type="http://schemas.openxmlformats.org/officeDocument/2006/relationships/customXml" Target="../ink/ink124.xml"/></Relationships>
</file>

<file path=ppt/slides/_rels/slide27.xml.rels><?xml version="1.0" encoding="UTF-8" standalone="yes"?>
<Relationships xmlns="http://schemas.openxmlformats.org/package/2006/relationships"><Relationship Id="rId13" Type="http://schemas.openxmlformats.org/officeDocument/2006/relationships/image" Target="../media/image121.png"/><Relationship Id="rId18" Type="http://schemas.openxmlformats.org/officeDocument/2006/relationships/customXml" Target="../ink/ink135.xml"/><Relationship Id="rId26" Type="http://schemas.openxmlformats.org/officeDocument/2006/relationships/customXml" Target="../ink/ink139.xml"/><Relationship Id="rId39" Type="http://schemas.openxmlformats.org/officeDocument/2006/relationships/image" Target="../media/image134.png"/><Relationship Id="rId21" Type="http://schemas.openxmlformats.org/officeDocument/2006/relationships/image" Target="../media/image125.png"/><Relationship Id="rId34" Type="http://schemas.openxmlformats.org/officeDocument/2006/relationships/customXml" Target="../ink/ink143.xml"/><Relationship Id="rId42" Type="http://schemas.openxmlformats.org/officeDocument/2006/relationships/customXml" Target="../ink/ink147.xml"/><Relationship Id="rId47" Type="http://schemas.openxmlformats.org/officeDocument/2006/relationships/image" Target="../media/image138.png"/><Relationship Id="rId50" Type="http://schemas.openxmlformats.org/officeDocument/2006/relationships/customXml" Target="../ink/ink151.xml"/><Relationship Id="rId7" Type="http://schemas.openxmlformats.org/officeDocument/2006/relationships/image" Target="../media/image118.png"/><Relationship Id="rId2" Type="http://schemas.openxmlformats.org/officeDocument/2006/relationships/customXml" Target="../ink/ink127.xml"/><Relationship Id="rId16" Type="http://schemas.openxmlformats.org/officeDocument/2006/relationships/customXml" Target="../ink/ink134.xml"/><Relationship Id="rId29" Type="http://schemas.openxmlformats.org/officeDocument/2006/relationships/image" Target="../media/image129.png"/><Relationship Id="rId11" Type="http://schemas.openxmlformats.org/officeDocument/2006/relationships/image" Target="../media/image120.png"/><Relationship Id="rId24" Type="http://schemas.openxmlformats.org/officeDocument/2006/relationships/customXml" Target="../ink/ink138.xml"/><Relationship Id="rId32" Type="http://schemas.openxmlformats.org/officeDocument/2006/relationships/customXml" Target="../ink/ink142.xml"/><Relationship Id="rId37" Type="http://schemas.openxmlformats.org/officeDocument/2006/relationships/image" Target="../media/image133.png"/><Relationship Id="rId40" Type="http://schemas.openxmlformats.org/officeDocument/2006/relationships/customXml" Target="../ink/ink146.xml"/><Relationship Id="rId45" Type="http://schemas.openxmlformats.org/officeDocument/2006/relationships/image" Target="../media/image137.png"/><Relationship Id="rId5" Type="http://schemas.openxmlformats.org/officeDocument/2006/relationships/image" Target="../media/image117.png"/><Relationship Id="rId15" Type="http://schemas.openxmlformats.org/officeDocument/2006/relationships/image" Target="../media/image122.png"/><Relationship Id="rId23" Type="http://schemas.openxmlformats.org/officeDocument/2006/relationships/image" Target="../media/image126.png"/><Relationship Id="rId28" Type="http://schemas.openxmlformats.org/officeDocument/2006/relationships/customXml" Target="../ink/ink140.xml"/><Relationship Id="rId36" Type="http://schemas.openxmlformats.org/officeDocument/2006/relationships/customXml" Target="../ink/ink144.xml"/><Relationship Id="rId49" Type="http://schemas.openxmlformats.org/officeDocument/2006/relationships/image" Target="../media/image139.png"/><Relationship Id="rId10" Type="http://schemas.openxmlformats.org/officeDocument/2006/relationships/customXml" Target="../ink/ink131.xml"/><Relationship Id="rId19" Type="http://schemas.openxmlformats.org/officeDocument/2006/relationships/image" Target="../media/image124.png"/><Relationship Id="rId31" Type="http://schemas.openxmlformats.org/officeDocument/2006/relationships/image" Target="../media/image130.png"/><Relationship Id="rId44" Type="http://schemas.openxmlformats.org/officeDocument/2006/relationships/customXml" Target="../ink/ink148.xml"/><Relationship Id="rId4" Type="http://schemas.openxmlformats.org/officeDocument/2006/relationships/customXml" Target="../ink/ink128.xml"/><Relationship Id="rId9" Type="http://schemas.openxmlformats.org/officeDocument/2006/relationships/image" Target="../media/image119.png"/><Relationship Id="rId14" Type="http://schemas.openxmlformats.org/officeDocument/2006/relationships/customXml" Target="../ink/ink133.xml"/><Relationship Id="rId22" Type="http://schemas.openxmlformats.org/officeDocument/2006/relationships/customXml" Target="../ink/ink137.xml"/><Relationship Id="rId27" Type="http://schemas.openxmlformats.org/officeDocument/2006/relationships/image" Target="../media/image128.png"/><Relationship Id="rId30" Type="http://schemas.openxmlformats.org/officeDocument/2006/relationships/customXml" Target="../ink/ink141.xml"/><Relationship Id="rId35" Type="http://schemas.openxmlformats.org/officeDocument/2006/relationships/image" Target="../media/image132.png"/><Relationship Id="rId43" Type="http://schemas.openxmlformats.org/officeDocument/2006/relationships/image" Target="../media/image136.png"/><Relationship Id="rId48" Type="http://schemas.openxmlformats.org/officeDocument/2006/relationships/customXml" Target="../ink/ink150.xml"/><Relationship Id="rId8" Type="http://schemas.openxmlformats.org/officeDocument/2006/relationships/customXml" Target="../ink/ink130.xml"/><Relationship Id="rId51" Type="http://schemas.openxmlformats.org/officeDocument/2006/relationships/image" Target="../media/image140.png"/><Relationship Id="rId3" Type="http://schemas.openxmlformats.org/officeDocument/2006/relationships/image" Target="../media/image116.png"/><Relationship Id="rId12" Type="http://schemas.openxmlformats.org/officeDocument/2006/relationships/customXml" Target="../ink/ink132.xml"/><Relationship Id="rId17" Type="http://schemas.openxmlformats.org/officeDocument/2006/relationships/image" Target="../media/image123.png"/><Relationship Id="rId25" Type="http://schemas.openxmlformats.org/officeDocument/2006/relationships/image" Target="../media/image127.png"/><Relationship Id="rId33" Type="http://schemas.openxmlformats.org/officeDocument/2006/relationships/image" Target="../media/image131.png"/><Relationship Id="rId38" Type="http://schemas.openxmlformats.org/officeDocument/2006/relationships/customXml" Target="../ink/ink145.xml"/><Relationship Id="rId46" Type="http://schemas.openxmlformats.org/officeDocument/2006/relationships/customXml" Target="../ink/ink149.xml"/><Relationship Id="rId20" Type="http://schemas.openxmlformats.org/officeDocument/2006/relationships/customXml" Target="../ink/ink136.xml"/><Relationship Id="rId41" Type="http://schemas.openxmlformats.org/officeDocument/2006/relationships/image" Target="../media/image135.png"/><Relationship Id="rId1" Type="http://schemas.openxmlformats.org/officeDocument/2006/relationships/slideLayout" Target="../slideLayouts/slideLayout2.xml"/><Relationship Id="rId6" Type="http://schemas.openxmlformats.org/officeDocument/2006/relationships/customXml" Target="../ink/ink129.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10.png"/><Relationship Id="rId2" Type="http://schemas.openxmlformats.org/officeDocument/2006/relationships/image" Target="../media/image1110.png"/><Relationship Id="rId1" Type="http://schemas.openxmlformats.org/officeDocument/2006/relationships/slideLayout" Target="../slideLayouts/slideLayout2.xml"/><Relationship Id="rId4" Type="http://schemas.openxmlformats.org/officeDocument/2006/relationships/image" Target="../media/image1310.png"/></Relationships>
</file>

<file path=ppt/slides/_rels/slide34.xml.rels><?xml version="1.0" encoding="UTF-8" standalone="yes"?>
<Relationships xmlns="http://schemas.openxmlformats.org/package/2006/relationships"><Relationship Id="rId3" Type="http://schemas.openxmlformats.org/officeDocument/2006/relationships/image" Target="../media/image1210.png"/><Relationship Id="rId2" Type="http://schemas.openxmlformats.org/officeDocument/2006/relationships/image" Target="../media/image1110.png"/><Relationship Id="rId1" Type="http://schemas.openxmlformats.org/officeDocument/2006/relationships/slideLayout" Target="../slideLayouts/slideLayout2.xml"/><Relationship Id="rId4" Type="http://schemas.openxmlformats.org/officeDocument/2006/relationships/image" Target="../media/image1310.png"/></Relationships>
</file>

<file path=ppt/slides/_rels/slide35.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customXml" Target="../ink/ink156.xml"/><Relationship Id="rId18" Type="http://schemas.openxmlformats.org/officeDocument/2006/relationships/image" Target="../media/image200.png"/><Relationship Id="rId3" Type="http://schemas.openxmlformats.org/officeDocument/2006/relationships/image" Target="../media/image1210.png"/><Relationship Id="rId7" Type="http://schemas.openxmlformats.org/officeDocument/2006/relationships/customXml" Target="../ink/ink153.xml"/><Relationship Id="rId12" Type="http://schemas.openxmlformats.org/officeDocument/2006/relationships/image" Target="../media/image170.png"/><Relationship Id="rId17" Type="http://schemas.openxmlformats.org/officeDocument/2006/relationships/customXml" Target="../ink/ink158.xml"/><Relationship Id="rId2" Type="http://schemas.openxmlformats.org/officeDocument/2006/relationships/image" Target="../media/image1110.png"/><Relationship Id="rId16"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customXml" Target="../ink/ink155.xml"/><Relationship Id="rId5" Type="http://schemas.openxmlformats.org/officeDocument/2006/relationships/customXml" Target="../ink/ink152.xml"/><Relationship Id="rId15" Type="http://schemas.openxmlformats.org/officeDocument/2006/relationships/customXml" Target="../ink/ink157.xml"/><Relationship Id="rId10" Type="http://schemas.openxmlformats.org/officeDocument/2006/relationships/image" Target="../media/image160.png"/><Relationship Id="rId4" Type="http://schemas.openxmlformats.org/officeDocument/2006/relationships/image" Target="../media/image1310.png"/><Relationship Id="rId9" Type="http://schemas.openxmlformats.org/officeDocument/2006/relationships/customXml" Target="../ink/ink154.xml"/><Relationship Id="rId14" Type="http://schemas.openxmlformats.org/officeDocument/2006/relationships/image" Target="../media/image180.png"/></Relationships>
</file>

<file path=ppt/slides/_rels/slide36.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customXml" Target="../ink/ink163.xml"/><Relationship Id="rId18" Type="http://schemas.openxmlformats.org/officeDocument/2006/relationships/image" Target="../media/image200.png"/><Relationship Id="rId3" Type="http://schemas.openxmlformats.org/officeDocument/2006/relationships/image" Target="../media/image1210.png"/><Relationship Id="rId21" Type="http://schemas.openxmlformats.org/officeDocument/2006/relationships/customXml" Target="../ink/ink167.xml"/><Relationship Id="rId7" Type="http://schemas.openxmlformats.org/officeDocument/2006/relationships/customXml" Target="../ink/ink160.xml"/><Relationship Id="rId12" Type="http://schemas.openxmlformats.org/officeDocument/2006/relationships/image" Target="../media/image170.png"/><Relationship Id="rId17" Type="http://schemas.openxmlformats.org/officeDocument/2006/relationships/customXml" Target="../ink/ink165.xml"/><Relationship Id="rId2" Type="http://schemas.openxmlformats.org/officeDocument/2006/relationships/image" Target="../media/image1110.png"/><Relationship Id="rId16" Type="http://schemas.openxmlformats.org/officeDocument/2006/relationships/image" Target="../media/image190.png"/><Relationship Id="rId20"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customXml" Target="../ink/ink162.xml"/><Relationship Id="rId24" Type="http://schemas.openxmlformats.org/officeDocument/2006/relationships/image" Target="../media/image230.png"/><Relationship Id="rId5" Type="http://schemas.openxmlformats.org/officeDocument/2006/relationships/customXml" Target="../ink/ink159.xml"/><Relationship Id="rId15" Type="http://schemas.openxmlformats.org/officeDocument/2006/relationships/customXml" Target="../ink/ink164.xml"/><Relationship Id="rId23" Type="http://schemas.openxmlformats.org/officeDocument/2006/relationships/customXml" Target="../ink/ink168.xml"/><Relationship Id="rId10" Type="http://schemas.openxmlformats.org/officeDocument/2006/relationships/image" Target="../media/image160.png"/><Relationship Id="rId19" Type="http://schemas.openxmlformats.org/officeDocument/2006/relationships/customXml" Target="../ink/ink166.xml"/><Relationship Id="rId4" Type="http://schemas.openxmlformats.org/officeDocument/2006/relationships/image" Target="../media/image1310.png"/><Relationship Id="rId9" Type="http://schemas.openxmlformats.org/officeDocument/2006/relationships/customXml" Target="../ink/ink161.xml"/><Relationship Id="rId14" Type="http://schemas.openxmlformats.org/officeDocument/2006/relationships/image" Target="../media/image180.png"/><Relationship Id="rId22" Type="http://schemas.openxmlformats.org/officeDocument/2006/relationships/image" Target="../media/image220.png"/></Relationships>
</file>

<file path=ppt/slides/_rels/slide37.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customXml" Target="../ink/ink173.xml"/><Relationship Id="rId18" Type="http://schemas.openxmlformats.org/officeDocument/2006/relationships/image" Target="../media/image200.png"/><Relationship Id="rId3" Type="http://schemas.openxmlformats.org/officeDocument/2006/relationships/image" Target="../media/image1210.png"/><Relationship Id="rId21" Type="http://schemas.openxmlformats.org/officeDocument/2006/relationships/customXml" Target="../ink/ink177.xml"/><Relationship Id="rId7" Type="http://schemas.openxmlformats.org/officeDocument/2006/relationships/customXml" Target="../ink/ink170.xml"/><Relationship Id="rId12" Type="http://schemas.openxmlformats.org/officeDocument/2006/relationships/image" Target="../media/image170.png"/><Relationship Id="rId17" Type="http://schemas.openxmlformats.org/officeDocument/2006/relationships/customXml" Target="../ink/ink175.xml"/><Relationship Id="rId2" Type="http://schemas.openxmlformats.org/officeDocument/2006/relationships/image" Target="../media/image1110.png"/><Relationship Id="rId16" Type="http://schemas.openxmlformats.org/officeDocument/2006/relationships/image" Target="../media/image190.png"/><Relationship Id="rId20"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customXml" Target="../ink/ink172.xml"/><Relationship Id="rId24" Type="http://schemas.openxmlformats.org/officeDocument/2006/relationships/image" Target="../media/image230.png"/><Relationship Id="rId5" Type="http://schemas.openxmlformats.org/officeDocument/2006/relationships/customXml" Target="../ink/ink169.xml"/><Relationship Id="rId15" Type="http://schemas.openxmlformats.org/officeDocument/2006/relationships/customXml" Target="../ink/ink174.xml"/><Relationship Id="rId23" Type="http://schemas.openxmlformats.org/officeDocument/2006/relationships/customXml" Target="../ink/ink178.xml"/><Relationship Id="rId10" Type="http://schemas.openxmlformats.org/officeDocument/2006/relationships/image" Target="../media/image160.png"/><Relationship Id="rId19" Type="http://schemas.openxmlformats.org/officeDocument/2006/relationships/customXml" Target="../ink/ink176.xml"/><Relationship Id="rId4" Type="http://schemas.openxmlformats.org/officeDocument/2006/relationships/image" Target="../media/image1310.png"/><Relationship Id="rId9" Type="http://schemas.openxmlformats.org/officeDocument/2006/relationships/customXml" Target="../ink/ink171.xml"/><Relationship Id="rId14" Type="http://schemas.openxmlformats.org/officeDocument/2006/relationships/image" Target="../media/image180.png"/><Relationship Id="rId22" Type="http://schemas.openxmlformats.org/officeDocument/2006/relationships/image" Target="../media/image2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customXml" Target="../ink/ink179.xml"/><Relationship Id="rId1" Type="http://schemas.openxmlformats.org/officeDocument/2006/relationships/slideLayout" Target="../slideLayouts/slideLayout3.xml"/><Relationship Id="rId5" Type="http://schemas.openxmlformats.org/officeDocument/2006/relationships/image" Target="../media/image143.png"/><Relationship Id="rId4" Type="http://schemas.openxmlformats.org/officeDocument/2006/relationships/customXml" Target="../ink/ink180.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0.png"/><Relationship Id="rId21" Type="http://schemas.openxmlformats.org/officeDocument/2006/relationships/image" Target="../media/image11.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24.png"/><Relationship Id="rId7" Type="http://schemas.openxmlformats.org/officeDocument/2006/relationships/image" Target="../media/image4.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5.png"/><Relationship Id="rId11" Type="http://schemas.openxmlformats.org/officeDocument/2006/relationships/image" Target="../media/image6.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19.png"/><Relationship Id="rId40" Type="http://schemas.openxmlformats.org/officeDocument/2006/relationships/customXml" Target="../ink/ink20.xml"/><Relationship Id="rId45" Type="http://schemas.openxmlformats.org/officeDocument/2006/relationships/image" Target="../media/image23.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5.png"/><Relationship Id="rId10" Type="http://schemas.openxmlformats.org/officeDocument/2006/relationships/customXml" Target="../ink/ink5.xml"/><Relationship Id="rId19" Type="http://schemas.openxmlformats.org/officeDocument/2006/relationships/image" Target="../media/image10.png"/><Relationship Id="rId31" Type="http://schemas.openxmlformats.org/officeDocument/2006/relationships/image" Target="../media/image16.png"/><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5.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4.png"/><Relationship Id="rId30" Type="http://schemas.openxmlformats.org/officeDocument/2006/relationships/customXml" Target="../ink/ink15.xml"/><Relationship Id="rId35" Type="http://schemas.openxmlformats.org/officeDocument/2006/relationships/image" Target="../media/image18.png"/><Relationship Id="rId43" Type="http://schemas.openxmlformats.org/officeDocument/2006/relationships/image" Target="../media/image22.png"/><Relationship Id="rId48" Type="http://schemas.openxmlformats.org/officeDocument/2006/relationships/customXml" Target="../ink/ink24.xml"/><Relationship Id="rId8" Type="http://schemas.openxmlformats.org/officeDocument/2006/relationships/customXml" Target="../ink/ink4.xml"/><Relationship Id="rId3" Type="http://schemas.openxmlformats.org/officeDocument/2006/relationships/image" Target="../media/image2.png"/><Relationship Id="rId12" Type="http://schemas.openxmlformats.org/officeDocument/2006/relationships/customXml" Target="../ink/ink6.xml"/><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image" Target="../media/image17.png"/><Relationship Id="rId38" Type="http://schemas.openxmlformats.org/officeDocument/2006/relationships/customXml" Target="../ink/ink19.xml"/><Relationship Id="rId46" Type="http://schemas.openxmlformats.org/officeDocument/2006/relationships/customXml" Target="../ink/ink23.xml"/><Relationship Id="rId20" Type="http://schemas.openxmlformats.org/officeDocument/2006/relationships/customXml" Target="../ink/ink10.xml"/><Relationship Id="rId41"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and Analysis of Algorithms</a:t>
            </a:r>
          </a:p>
        </p:txBody>
      </p:sp>
      <p:sp>
        <p:nvSpPr>
          <p:cNvPr id="3" name="Subtitle 2"/>
          <p:cNvSpPr>
            <a:spLocks noGrp="1"/>
          </p:cNvSpPr>
          <p:nvPr>
            <p:ph type="subTitle" idx="1"/>
          </p:nvPr>
        </p:nvSpPr>
        <p:spPr/>
        <p:txBody>
          <a:bodyPr/>
          <a:lstStyle/>
          <a:p>
            <a:r>
              <a:rPr lang="en-US" dirty="0"/>
              <a:t>Lecture 06</a:t>
            </a:r>
          </a:p>
          <a:p>
            <a:r>
              <a:rPr lang="en-US" dirty="0"/>
              <a:t>Optimization Problem: Dynamic Programming</a:t>
            </a:r>
          </a:p>
        </p:txBody>
      </p:sp>
    </p:spTree>
    <p:extLst>
      <p:ext uri="{BB962C8B-B14F-4D97-AF65-F5344CB8AC3E}">
        <p14:creationId xmlns:p14="http://schemas.microsoft.com/office/powerpoint/2010/main" val="2561674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4291CDC-7B47-4644-8310-4F5A5C0136F9}"/>
              </a:ext>
            </a:extLst>
          </p:cNvPr>
          <p:cNvGraphicFramePr>
            <a:graphicFrameLocks noGrp="1"/>
          </p:cNvGraphicFramePr>
          <p:nvPr>
            <p:ph idx="1"/>
            <p:extLst>
              <p:ext uri="{D42A27DB-BD31-4B8C-83A1-F6EECF244321}">
                <p14:modId xmlns:p14="http://schemas.microsoft.com/office/powerpoint/2010/main" val="3982097844"/>
              </p:ext>
            </p:extLst>
          </p:nvPr>
        </p:nvGraphicFramePr>
        <p:xfrm>
          <a:off x="3338286" y="1500554"/>
          <a:ext cx="8015510" cy="3540713"/>
        </p:xfrm>
        <a:graphic>
          <a:graphicData uri="http://schemas.openxmlformats.org/drawingml/2006/table">
            <a:tbl>
              <a:tblPr firstRow="1" bandRow="1">
                <a:tableStyleId>{93296810-A885-4BE3-A3E7-6D5BEEA58F35}</a:tableStyleId>
              </a:tblPr>
              <a:tblGrid>
                <a:gridCol w="573801">
                  <a:extLst>
                    <a:ext uri="{9D8B030D-6E8A-4147-A177-3AD203B41FA5}">
                      <a16:colId xmlns:a16="http://schemas.microsoft.com/office/drawing/2014/main" val="1430079256"/>
                    </a:ext>
                  </a:extLst>
                </a:gridCol>
                <a:gridCol w="676519">
                  <a:extLst>
                    <a:ext uri="{9D8B030D-6E8A-4147-A177-3AD203B41FA5}">
                      <a16:colId xmlns:a16="http://schemas.microsoft.com/office/drawing/2014/main" val="459579399"/>
                    </a:ext>
                  </a:extLst>
                </a:gridCol>
                <a:gridCol w="676519">
                  <a:extLst>
                    <a:ext uri="{9D8B030D-6E8A-4147-A177-3AD203B41FA5}">
                      <a16:colId xmlns:a16="http://schemas.microsoft.com/office/drawing/2014/main" val="1194881732"/>
                    </a:ext>
                  </a:extLst>
                </a:gridCol>
                <a:gridCol w="676519">
                  <a:extLst>
                    <a:ext uri="{9D8B030D-6E8A-4147-A177-3AD203B41FA5}">
                      <a16:colId xmlns:a16="http://schemas.microsoft.com/office/drawing/2014/main" val="237035800"/>
                    </a:ext>
                  </a:extLst>
                </a:gridCol>
                <a:gridCol w="676519">
                  <a:extLst>
                    <a:ext uri="{9D8B030D-6E8A-4147-A177-3AD203B41FA5}">
                      <a16:colId xmlns:a16="http://schemas.microsoft.com/office/drawing/2014/main" val="2996287342"/>
                    </a:ext>
                  </a:extLst>
                </a:gridCol>
                <a:gridCol w="676519">
                  <a:extLst>
                    <a:ext uri="{9D8B030D-6E8A-4147-A177-3AD203B41FA5}">
                      <a16:colId xmlns:a16="http://schemas.microsoft.com/office/drawing/2014/main" val="1992564674"/>
                    </a:ext>
                  </a:extLst>
                </a:gridCol>
                <a:gridCol w="676519">
                  <a:extLst>
                    <a:ext uri="{9D8B030D-6E8A-4147-A177-3AD203B41FA5}">
                      <a16:colId xmlns:a16="http://schemas.microsoft.com/office/drawing/2014/main" val="1625928109"/>
                    </a:ext>
                  </a:extLst>
                </a:gridCol>
                <a:gridCol w="676519">
                  <a:extLst>
                    <a:ext uri="{9D8B030D-6E8A-4147-A177-3AD203B41FA5}">
                      <a16:colId xmlns:a16="http://schemas.microsoft.com/office/drawing/2014/main" val="1690775758"/>
                    </a:ext>
                  </a:extLst>
                </a:gridCol>
                <a:gridCol w="676519">
                  <a:extLst>
                    <a:ext uri="{9D8B030D-6E8A-4147-A177-3AD203B41FA5}">
                      <a16:colId xmlns:a16="http://schemas.microsoft.com/office/drawing/2014/main" val="72354526"/>
                    </a:ext>
                  </a:extLst>
                </a:gridCol>
                <a:gridCol w="676519">
                  <a:extLst>
                    <a:ext uri="{9D8B030D-6E8A-4147-A177-3AD203B41FA5}">
                      <a16:colId xmlns:a16="http://schemas.microsoft.com/office/drawing/2014/main" val="1168474023"/>
                    </a:ext>
                  </a:extLst>
                </a:gridCol>
                <a:gridCol w="676519">
                  <a:extLst>
                    <a:ext uri="{9D8B030D-6E8A-4147-A177-3AD203B41FA5}">
                      <a16:colId xmlns:a16="http://schemas.microsoft.com/office/drawing/2014/main" val="3930213244"/>
                    </a:ext>
                  </a:extLst>
                </a:gridCol>
                <a:gridCol w="676519">
                  <a:extLst>
                    <a:ext uri="{9D8B030D-6E8A-4147-A177-3AD203B41FA5}">
                      <a16:colId xmlns:a16="http://schemas.microsoft.com/office/drawing/2014/main" val="2872235335"/>
                    </a:ext>
                  </a:extLst>
                </a:gridCol>
              </a:tblGrid>
              <a:tr h="379758">
                <a:tc>
                  <a:txBody>
                    <a:bodyPr/>
                    <a:lstStyle/>
                    <a:p>
                      <a:endParaRPr lang="en-PK" b="1" dirty="0"/>
                    </a:p>
                  </a:txBody>
                  <a:tcPr/>
                </a:tc>
                <a:tc>
                  <a:txBody>
                    <a:bodyPr/>
                    <a:lstStyle/>
                    <a:p>
                      <a:r>
                        <a:rPr lang="en-PK" dirty="0"/>
                        <a:t>0</a:t>
                      </a:r>
                      <a:endParaRPr lang="en-PK" b="1" dirty="0"/>
                    </a:p>
                  </a:txBody>
                  <a:tcPr/>
                </a:tc>
                <a:tc>
                  <a:txBody>
                    <a:bodyPr/>
                    <a:lstStyle/>
                    <a:p>
                      <a:r>
                        <a:rPr lang="en-PK" dirty="0"/>
                        <a:t>1</a:t>
                      </a:r>
                      <a:endParaRPr lang="en-PK" b="1" dirty="0"/>
                    </a:p>
                  </a:txBody>
                  <a:tcPr/>
                </a:tc>
                <a:tc>
                  <a:txBody>
                    <a:bodyPr/>
                    <a:lstStyle/>
                    <a:p>
                      <a:r>
                        <a:rPr lang="en-PK" dirty="0"/>
                        <a:t>2</a:t>
                      </a:r>
                      <a:endParaRPr lang="en-PK" b="1" dirty="0"/>
                    </a:p>
                  </a:txBody>
                  <a:tcPr/>
                </a:tc>
                <a:tc>
                  <a:txBody>
                    <a:bodyPr/>
                    <a:lstStyle/>
                    <a:p>
                      <a:r>
                        <a:rPr lang="en-PK" dirty="0"/>
                        <a:t>3</a:t>
                      </a:r>
                      <a:endParaRPr lang="en-PK" b="1" dirty="0"/>
                    </a:p>
                  </a:txBody>
                  <a:tcPr/>
                </a:tc>
                <a:tc>
                  <a:txBody>
                    <a:bodyPr/>
                    <a:lstStyle/>
                    <a:p>
                      <a:r>
                        <a:rPr lang="en-PK" dirty="0"/>
                        <a:t>4</a:t>
                      </a:r>
                      <a:endParaRPr lang="en-PK" b="1" dirty="0"/>
                    </a:p>
                  </a:txBody>
                  <a:tcPr/>
                </a:tc>
                <a:tc>
                  <a:txBody>
                    <a:bodyPr/>
                    <a:lstStyle/>
                    <a:p>
                      <a:r>
                        <a:rPr lang="en-PK" dirty="0"/>
                        <a:t>5</a:t>
                      </a:r>
                      <a:endParaRPr lang="en-PK" b="1" dirty="0"/>
                    </a:p>
                  </a:txBody>
                  <a:tcPr/>
                </a:tc>
                <a:tc>
                  <a:txBody>
                    <a:bodyPr/>
                    <a:lstStyle/>
                    <a:p>
                      <a:r>
                        <a:rPr lang="en-PK" dirty="0"/>
                        <a:t>6</a:t>
                      </a:r>
                      <a:endParaRPr lang="en-PK" b="1" dirty="0"/>
                    </a:p>
                  </a:txBody>
                  <a:tcPr/>
                </a:tc>
                <a:tc>
                  <a:txBody>
                    <a:bodyPr/>
                    <a:lstStyle/>
                    <a:p>
                      <a:r>
                        <a:rPr lang="en-PK" dirty="0"/>
                        <a:t>7</a:t>
                      </a:r>
                      <a:endParaRPr lang="en-PK" b="1" dirty="0"/>
                    </a:p>
                  </a:txBody>
                  <a:tcPr/>
                </a:tc>
                <a:tc>
                  <a:txBody>
                    <a:bodyPr/>
                    <a:lstStyle/>
                    <a:p>
                      <a:r>
                        <a:rPr lang="en-PK" dirty="0"/>
                        <a:t>8</a:t>
                      </a:r>
                      <a:endParaRPr lang="en-PK" b="1" dirty="0"/>
                    </a:p>
                  </a:txBody>
                  <a:tcPr/>
                </a:tc>
                <a:tc>
                  <a:txBody>
                    <a:bodyPr/>
                    <a:lstStyle/>
                    <a:p>
                      <a:r>
                        <a:rPr lang="en-PK" dirty="0"/>
                        <a:t>9</a:t>
                      </a:r>
                      <a:endParaRPr lang="en-PK" b="1" dirty="0"/>
                    </a:p>
                  </a:txBody>
                  <a:tcPr/>
                </a:tc>
                <a:tc>
                  <a:txBody>
                    <a:bodyPr/>
                    <a:lstStyle/>
                    <a:p>
                      <a:r>
                        <a:rPr lang="en-PK" dirty="0"/>
                        <a:t>10</a:t>
                      </a:r>
                      <a:endParaRPr lang="en-PK" b="1" dirty="0"/>
                    </a:p>
                  </a:txBody>
                  <a:tcPr/>
                </a:tc>
                <a:extLst>
                  <a:ext uri="{0D108BD9-81ED-4DB2-BD59-A6C34878D82A}">
                    <a16:rowId xmlns:a16="http://schemas.microsoft.com/office/drawing/2014/main" val="3531801400"/>
                  </a:ext>
                </a:extLst>
              </a:tr>
              <a:tr h="451565">
                <a:tc>
                  <a:txBody>
                    <a:bodyPr/>
                    <a:lstStyle/>
                    <a:p>
                      <a:r>
                        <a:rPr lang="en-PK" dirty="0"/>
                        <a:t>0</a:t>
                      </a:r>
                      <a:endParaRPr lang="en-PK" b="1" dirty="0"/>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extLst>
                  <a:ext uri="{0D108BD9-81ED-4DB2-BD59-A6C34878D82A}">
                    <a16:rowId xmlns:a16="http://schemas.microsoft.com/office/drawing/2014/main" val="977730455"/>
                  </a:ext>
                </a:extLst>
              </a:tr>
              <a:tr h="451565">
                <a:tc>
                  <a:txBody>
                    <a:bodyPr/>
                    <a:lstStyle/>
                    <a:p>
                      <a:r>
                        <a:rPr lang="en-PK" dirty="0"/>
                        <a:t>1</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extLst>
                  <a:ext uri="{0D108BD9-81ED-4DB2-BD59-A6C34878D82A}">
                    <a16:rowId xmlns:a16="http://schemas.microsoft.com/office/drawing/2014/main" val="532262157"/>
                  </a:ext>
                </a:extLst>
              </a:tr>
              <a:tr h="451565">
                <a:tc>
                  <a:txBody>
                    <a:bodyPr/>
                    <a:lstStyle/>
                    <a:p>
                      <a:r>
                        <a:rPr lang="en-PK" dirty="0"/>
                        <a:t>2</a:t>
                      </a:r>
                      <a:endParaRPr lang="en-PK" b="1" dirty="0"/>
                    </a:p>
                  </a:txBody>
                  <a:tcPr/>
                </a:tc>
                <a:tc>
                  <a:txBody>
                    <a:bodyPr/>
                    <a:lstStyle/>
                    <a:p>
                      <a:r>
                        <a:rPr lang="en-PK" b="1" dirty="0"/>
                        <a:t>0</a:t>
                      </a:r>
                    </a:p>
                  </a:txBody>
                  <a:tcPr/>
                </a:tc>
                <a:tc>
                  <a:txBody>
                    <a:bodyPr/>
                    <a:lstStyle/>
                    <a:p>
                      <a:endParaRPr lang="en-PK" b="1" dirty="0"/>
                    </a:p>
                  </a:txBody>
                  <a:tcPr/>
                </a:tc>
                <a:tc>
                  <a:txBody>
                    <a:bodyPr/>
                    <a:lstStyle/>
                    <a:p>
                      <a:r>
                        <a:rPr lang="en-PK" b="1" dirty="0"/>
                        <a:t>50</a:t>
                      </a:r>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1339227653"/>
                  </a:ext>
                </a:extLst>
              </a:tr>
              <a:tr h="451565">
                <a:tc>
                  <a:txBody>
                    <a:bodyPr/>
                    <a:lstStyle/>
                    <a:p>
                      <a:r>
                        <a:rPr lang="en-PK" dirty="0"/>
                        <a:t>3</a:t>
                      </a:r>
                      <a:endParaRPr lang="en-PK" b="1" dirty="0"/>
                    </a:p>
                  </a:txBody>
                  <a:tcPr/>
                </a:tc>
                <a:tc>
                  <a:txBody>
                    <a:bodyPr/>
                    <a:lstStyle/>
                    <a:p>
                      <a:r>
                        <a:rPr lang="en-PK" b="1" dirty="0"/>
                        <a:t>0</a:t>
                      </a:r>
                    </a:p>
                  </a:txBody>
                  <a:tcPr/>
                </a:tc>
                <a:tc>
                  <a:txBody>
                    <a:bodyPr/>
                    <a:lstStyle/>
                    <a:p>
                      <a:r>
                        <a:rPr lang="en-PK" b="1" dirty="0"/>
                        <a:t>20</a:t>
                      </a:r>
                    </a:p>
                  </a:txBody>
                  <a:tcPr/>
                </a:tc>
                <a:tc>
                  <a:txBody>
                    <a:bodyPr/>
                    <a:lstStyle/>
                    <a:p>
                      <a:endParaRPr lang="en-PK" b="1" dirty="0"/>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1906422955"/>
                  </a:ext>
                </a:extLst>
              </a:tr>
              <a:tr h="451565">
                <a:tc>
                  <a:txBody>
                    <a:bodyPr/>
                    <a:lstStyle/>
                    <a:p>
                      <a:r>
                        <a:rPr lang="en-PK" dirty="0"/>
                        <a:t>4</a:t>
                      </a:r>
                      <a:endParaRPr lang="en-PK" b="1" dirty="0"/>
                    </a:p>
                  </a:txBody>
                  <a:tcPr/>
                </a:tc>
                <a:tc>
                  <a:txBody>
                    <a:bodyPr/>
                    <a:lstStyle/>
                    <a:p>
                      <a:r>
                        <a:rPr lang="en-PK" b="1" dirty="0"/>
                        <a:t>0</a:t>
                      </a:r>
                    </a:p>
                  </a:txBody>
                  <a:tcPr/>
                </a:tc>
                <a:tc>
                  <a:txBody>
                    <a:bodyPr/>
                    <a:lstStyle/>
                    <a:p>
                      <a:endParaRPr lang="en-PK" b="1"/>
                    </a:p>
                  </a:txBody>
                  <a:tcPr/>
                </a:tc>
                <a:tc>
                  <a:txBody>
                    <a:bodyPr/>
                    <a:lstStyle/>
                    <a:p>
                      <a:endParaRPr lang="en-PK" b="1"/>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2689422209"/>
                  </a:ext>
                </a:extLst>
              </a:tr>
              <a:tr h="451565">
                <a:tc>
                  <a:txBody>
                    <a:bodyPr/>
                    <a:lstStyle/>
                    <a:p>
                      <a:r>
                        <a:rPr lang="en-PK" dirty="0"/>
                        <a:t>5</a:t>
                      </a:r>
                      <a:endParaRPr lang="en-PK" b="1" dirty="0"/>
                    </a:p>
                  </a:txBody>
                  <a:tcPr/>
                </a:tc>
                <a:tc>
                  <a:txBody>
                    <a:bodyPr/>
                    <a:lstStyle/>
                    <a:p>
                      <a:r>
                        <a:rPr lang="en-PK" b="1" dirty="0"/>
                        <a:t>0</a:t>
                      </a:r>
                    </a:p>
                  </a:txBody>
                  <a:tcPr/>
                </a:tc>
                <a:tc>
                  <a:txBody>
                    <a:bodyPr/>
                    <a:lstStyle/>
                    <a:p>
                      <a:endParaRPr lang="en-PK" b="1"/>
                    </a:p>
                  </a:txBody>
                  <a:tcPr/>
                </a:tc>
                <a:tc>
                  <a:txBody>
                    <a:bodyPr/>
                    <a:lstStyle/>
                    <a:p>
                      <a:endParaRPr lang="en-PK" b="1"/>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3155910543"/>
                  </a:ext>
                </a:extLst>
              </a:tr>
              <a:tr h="451565">
                <a:tc>
                  <a:txBody>
                    <a:bodyPr/>
                    <a:lstStyle/>
                    <a:p>
                      <a:r>
                        <a:rPr lang="en-PK" dirty="0"/>
                        <a:t>6</a:t>
                      </a:r>
                      <a:endParaRPr lang="en-PK" b="1" dirty="0"/>
                    </a:p>
                  </a:txBody>
                  <a:tcPr/>
                </a:tc>
                <a:tc>
                  <a:txBody>
                    <a:bodyPr/>
                    <a:lstStyle/>
                    <a:p>
                      <a:r>
                        <a:rPr lang="en-PK" b="1" dirty="0"/>
                        <a:t>0</a:t>
                      </a:r>
                    </a:p>
                  </a:txBody>
                  <a:tcPr/>
                </a:tc>
                <a:tc>
                  <a:txBody>
                    <a:bodyPr/>
                    <a:lstStyle/>
                    <a:p>
                      <a:endParaRPr lang="en-PK" b="1" dirty="0"/>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dirty="0"/>
                    </a:p>
                  </a:txBody>
                  <a:tcPr/>
                </a:tc>
                <a:extLst>
                  <a:ext uri="{0D108BD9-81ED-4DB2-BD59-A6C34878D82A}">
                    <a16:rowId xmlns:a16="http://schemas.microsoft.com/office/drawing/2014/main" val="1524589870"/>
                  </a:ext>
                </a:extLst>
              </a:tr>
            </a:tbl>
          </a:graphicData>
        </a:graphic>
      </p:graphicFrame>
      <p:sp>
        <p:nvSpPr>
          <p:cNvPr id="4" name="Footer Placeholder 3">
            <a:extLst>
              <a:ext uri="{FF2B5EF4-FFF2-40B4-BE49-F238E27FC236}">
                <a16:creationId xmlns:a16="http://schemas.microsoft.com/office/drawing/2014/main" id="{C77ED494-1F9C-2949-81CC-49C5BEACC64A}"/>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6" name="TextBox 5">
            <a:extLst>
              <a:ext uri="{FF2B5EF4-FFF2-40B4-BE49-F238E27FC236}">
                <a16:creationId xmlns:a16="http://schemas.microsoft.com/office/drawing/2014/main" id="{70D22573-3386-BE4F-8EE3-CF73FD5C5CDE}"/>
              </a:ext>
            </a:extLst>
          </p:cNvPr>
          <p:cNvSpPr txBox="1"/>
          <p:nvPr/>
        </p:nvSpPr>
        <p:spPr>
          <a:xfrm>
            <a:off x="3235568" y="961292"/>
            <a:ext cx="394660" cy="369332"/>
          </a:xfrm>
          <a:prstGeom prst="rect">
            <a:avLst/>
          </a:prstGeom>
          <a:noFill/>
        </p:spPr>
        <p:txBody>
          <a:bodyPr wrap="none" rtlCol="0">
            <a:spAutoFit/>
          </a:bodyPr>
          <a:lstStyle/>
          <a:p>
            <a:r>
              <a:rPr lang="en-PK" b="1" dirty="0"/>
              <a:t>W</a:t>
            </a:r>
          </a:p>
        </p:txBody>
      </p:sp>
      <p:sp>
        <p:nvSpPr>
          <p:cNvPr id="7" name="TextBox 6">
            <a:extLst>
              <a:ext uri="{FF2B5EF4-FFF2-40B4-BE49-F238E27FC236}">
                <a16:creationId xmlns:a16="http://schemas.microsoft.com/office/drawing/2014/main" id="{938EED16-B425-9349-BF08-1D12396DADDB}"/>
              </a:ext>
            </a:extLst>
          </p:cNvPr>
          <p:cNvSpPr txBox="1"/>
          <p:nvPr/>
        </p:nvSpPr>
        <p:spPr>
          <a:xfrm>
            <a:off x="2649414" y="1500554"/>
            <a:ext cx="398585" cy="369332"/>
          </a:xfrm>
          <a:prstGeom prst="rect">
            <a:avLst/>
          </a:prstGeom>
          <a:noFill/>
        </p:spPr>
        <p:txBody>
          <a:bodyPr wrap="square" rtlCol="0">
            <a:spAutoFit/>
          </a:bodyPr>
          <a:lstStyle/>
          <a:p>
            <a:r>
              <a:rPr lang="en-PK" b="1" dirty="0"/>
              <a:t>I </a:t>
            </a:r>
          </a:p>
        </p:txBody>
      </p:sp>
      <p:graphicFrame>
        <p:nvGraphicFramePr>
          <p:cNvPr id="8" name="Table 8">
            <a:extLst>
              <a:ext uri="{FF2B5EF4-FFF2-40B4-BE49-F238E27FC236}">
                <a16:creationId xmlns:a16="http://schemas.microsoft.com/office/drawing/2014/main" id="{E5CDF761-E407-5847-B087-520D9881B06A}"/>
              </a:ext>
            </a:extLst>
          </p:cNvPr>
          <p:cNvGraphicFramePr>
            <a:graphicFrameLocks noGrp="1"/>
          </p:cNvGraphicFramePr>
          <p:nvPr>
            <p:extLst>
              <p:ext uri="{D42A27DB-BD31-4B8C-83A1-F6EECF244321}">
                <p14:modId xmlns:p14="http://schemas.microsoft.com/office/powerpoint/2010/main" val="1453105828"/>
              </p:ext>
            </p:extLst>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extLst>
                    <a:ext uri="{9D8B030D-6E8A-4147-A177-3AD203B41FA5}">
                      <a16:colId xmlns:a16="http://schemas.microsoft.com/office/drawing/2014/main" val="525626632"/>
                    </a:ext>
                  </a:extLst>
                </a:gridCol>
                <a:gridCol w="799114">
                  <a:extLst>
                    <a:ext uri="{9D8B030D-6E8A-4147-A177-3AD203B41FA5}">
                      <a16:colId xmlns:a16="http://schemas.microsoft.com/office/drawing/2014/main" val="3890625735"/>
                    </a:ext>
                  </a:extLst>
                </a:gridCol>
              </a:tblGrid>
              <a:tr h="363118">
                <a:tc>
                  <a:txBody>
                    <a:bodyPr/>
                    <a:lstStyle/>
                    <a:p>
                      <a:r>
                        <a:rPr lang="en-PK" sz="2800" dirty="0"/>
                        <a:t>Pi</a:t>
                      </a:r>
                    </a:p>
                  </a:txBody>
                  <a:tcPr/>
                </a:tc>
                <a:tc>
                  <a:txBody>
                    <a:bodyPr/>
                    <a:lstStyle/>
                    <a:p>
                      <a:r>
                        <a:rPr lang="en-PK" sz="2800" dirty="0"/>
                        <a:t>Wi</a:t>
                      </a:r>
                    </a:p>
                  </a:txBody>
                  <a:tcPr/>
                </a:tc>
                <a:extLst>
                  <a:ext uri="{0D108BD9-81ED-4DB2-BD59-A6C34878D82A}">
                    <a16:rowId xmlns:a16="http://schemas.microsoft.com/office/drawing/2014/main" val="3529351631"/>
                  </a:ext>
                </a:extLst>
              </a:tr>
              <a:tr h="363118">
                <a:tc>
                  <a:txBody>
                    <a:bodyPr/>
                    <a:lstStyle/>
                    <a:p>
                      <a:r>
                        <a:rPr lang="en-PK" sz="2800" dirty="0">
                          <a:solidFill>
                            <a:srgbClr val="FF0000"/>
                          </a:solidFill>
                        </a:rPr>
                        <a:t>20</a:t>
                      </a:r>
                    </a:p>
                  </a:txBody>
                  <a:tcPr/>
                </a:tc>
                <a:tc>
                  <a:txBody>
                    <a:bodyPr/>
                    <a:lstStyle/>
                    <a:p>
                      <a:r>
                        <a:rPr lang="en-PK" sz="2800" dirty="0">
                          <a:solidFill>
                            <a:srgbClr val="FF0000"/>
                          </a:solidFill>
                        </a:rPr>
                        <a:t>1</a:t>
                      </a:r>
                    </a:p>
                  </a:txBody>
                  <a:tcPr/>
                </a:tc>
                <a:extLst>
                  <a:ext uri="{0D108BD9-81ED-4DB2-BD59-A6C34878D82A}">
                    <a16:rowId xmlns:a16="http://schemas.microsoft.com/office/drawing/2014/main" val="3177247352"/>
                  </a:ext>
                </a:extLst>
              </a:tr>
              <a:tr h="363118">
                <a:tc>
                  <a:txBody>
                    <a:bodyPr/>
                    <a:lstStyle/>
                    <a:p>
                      <a:r>
                        <a:rPr lang="en-PK" sz="2800" dirty="0"/>
                        <a:t>50</a:t>
                      </a:r>
                    </a:p>
                  </a:txBody>
                  <a:tcPr/>
                </a:tc>
                <a:tc>
                  <a:txBody>
                    <a:bodyPr/>
                    <a:lstStyle/>
                    <a:p>
                      <a:r>
                        <a:rPr lang="en-PK" sz="2800" dirty="0"/>
                        <a:t>2</a:t>
                      </a:r>
                    </a:p>
                  </a:txBody>
                  <a:tcPr/>
                </a:tc>
                <a:extLst>
                  <a:ext uri="{0D108BD9-81ED-4DB2-BD59-A6C34878D82A}">
                    <a16:rowId xmlns:a16="http://schemas.microsoft.com/office/drawing/2014/main" val="4050649272"/>
                  </a:ext>
                </a:extLst>
              </a:tr>
              <a:tr h="363118">
                <a:tc>
                  <a:txBody>
                    <a:bodyPr/>
                    <a:lstStyle/>
                    <a:p>
                      <a:r>
                        <a:rPr lang="en-PK" sz="2800" dirty="0"/>
                        <a:t>60</a:t>
                      </a:r>
                    </a:p>
                  </a:txBody>
                  <a:tcPr/>
                </a:tc>
                <a:tc>
                  <a:txBody>
                    <a:bodyPr/>
                    <a:lstStyle/>
                    <a:p>
                      <a:r>
                        <a:rPr lang="en-PK" sz="2800" dirty="0"/>
                        <a:t>3</a:t>
                      </a:r>
                    </a:p>
                  </a:txBody>
                  <a:tcPr/>
                </a:tc>
                <a:extLst>
                  <a:ext uri="{0D108BD9-81ED-4DB2-BD59-A6C34878D82A}">
                    <a16:rowId xmlns:a16="http://schemas.microsoft.com/office/drawing/2014/main" val="1572226627"/>
                  </a:ext>
                </a:extLst>
              </a:tr>
              <a:tr h="363118">
                <a:tc>
                  <a:txBody>
                    <a:bodyPr/>
                    <a:lstStyle/>
                    <a:p>
                      <a:r>
                        <a:rPr lang="en-PK" sz="2800" dirty="0"/>
                        <a:t>30</a:t>
                      </a:r>
                    </a:p>
                  </a:txBody>
                  <a:tcPr/>
                </a:tc>
                <a:tc>
                  <a:txBody>
                    <a:bodyPr/>
                    <a:lstStyle/>
                    <a:p>
                      <a:r>
                        <a:rPr lang="en-PK" sz="2800" dirty="0"/>
                        <a:t>4</a:t>
                      </a:r>
                    </a:p>
                  </a:txBody>
                  <a:tcPr/>
                </a:tc>
                <a:extLst>
                  <a:ext uri="{0D108BD9-81ED-4DB2-BD59-A6C34878D82A}">
                    <a16:rowId xmlns:a16="http://schemas.microsoft.com/office/drawing/2014/main" val="1837563272"/>
                  </a:ext>
                </a:extLst>
              </a:tr>
              <a:tr h="363118">
                <a:tc>
                  <a:txBody>
                    <a:bodyPr/>
                    <a:lstStyle/>
                    <a:p>
                      <a:r>
                        <a:rPr lang="en-PK" sz="2800" dirty="0"/>
                        <a:t>70</a:t>
                      </a:r>
                    </a:p>
                  </a:txBody>
                  <a:tcPr/>
                </a:tc>
                <a:tc>
                  <a:txBody>
                    <a:bodyPr/>
                    <a:lstStyle/>
                    <a:p>
                      <a:r>
                        <a:rPr lang="en-PK" sz="2800" dirty="0"/>
                        <a:t>5</a:t>
                      </a:r>
                    </a:p>
                  </a:txBody>
                  <a:tcPr/>
                </a:tc>
                <a:extLst>
                  <a:ext uri="{0D108BD9-81ED-4DB2-BD59-A6C34878D82A}">
                    <a16:rowId xmlns:a16="http://schemas.microsoft.com/office/drawing/2014/main" val="2127843060"/>
                  </a:ext>
                </a:extLst>
              </a:tr>
              <a:tr h="363118">
                <a:tc>
                  <a:txBody>
                    <a:bodyPr/>
                    <a:lstStyle/>
                    <a:p>
                      <a:r>
                        <a:rPr lang="en-PK" sz="2800" dirty="0"/>
                        <a:t>90</a:t>
                      </a:r>
                    </a:p>
                  </a:txBody>
                  <a:tcPr/>
                </a:tc>
                <a:tc>
                  <a:txBody>
                    <a:bodyPr/>
                    <a:lstStyle/>
                    <a:p>
                      <a:r>
                        <a:rPr lang="en-PK" sz="2800" dirty="0"/>
                        <a:t>6</a:t>
                      </a:r>
                    </a:p>
                  </a:txBody>
                  <a:tcPr/>
                </a:tc>
                <a:extLst>
                  <a:ext uri="{0D108BD9-81ED-4DB2-BD59-A6C34878D82A}">
                    <a16:rowId xmlns:a16="http://schemas.microsoft.com/office/drawing/2014/main" val="646777607"/>
                  </a:ext>
                </a:extLst>
              </a:tr>
              <a:tr h="363118">
                <a:tc>
                  <a:txBody>
                    <a:bodyPr/>
                    <a:lstStyle/>
                    <a:p>
                      <a:endParaRPr lang="en-PK" dirty="0"/>
                    </a:p>
                  </a:txBody>
                  <a:tcPr/>
                </a:tc>
                <a:tc>
                  <a:txBody>
                    <a:bodyPr/>
                    <a:lstStyle/>
                    <a:p>
                      <a:endParaRPr lang="en-PK" dirty="0"/>
                    </a:p>
                  </a:txBody>
                  <a:tcPr/>
                </a:tc>
                <a:extLst>
                  <a:ext uri="{0D108BD9-81ED-4DB2-BD59-A6C34878D82A}">
                    <a16:rowId xmlns:a16="http://schemas.microsoft.com/office/drawing/2014/main" val="263311725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DAB09E32-E699-8645-8447-8546E76AC55A}"/>
                  </a:ext>
                </a:extLst>
              </p14:cNvPr>
              <p14:cNvContentPartPr/>
              <p14:nvPr/>
            </p14:nvContentPartPr>
            <p14:xfrm>
              <a:off x="163823" y="4578720"/>
              <a:ext cx="360" cy="360"/>
            </p14:xfrm>
          </p:contentPart>
        </mc:Choice>
        <mc:Fallback xmlns="">
          <p:pic>
            <p:nvPicPr>
              <p:cNvPr id="17" name="Ink 16">
                <a:extLst>
                  <a:ext uri="{FF2B5EF4-FFF2-40B4-BE49-F238E27FC236}">
                    <a16:creationId xmlns:a16="http://schemas.microsoft.com/office/drawing/2014/main" id="{DAB09E32-E699-8645-8447-8546E76AC55A}"/>
                  </a:ext>
                </a:extLst>
              </p:cNvPr>
              <p:cNvPicPr/>
              <p:nvPr/>
            </p:nvPicPr>
            <p:blipFill>
              <a:blip r:embed="rId3"/>
              <a:stretch>
                <a:fillRect/>
              </a:stretch>
            </p:blipFill>
            <p:spPr>
              <a:xfrm>
                <a:off x="159503" y="4574400"/>
                <a:ext cx="9000" cy="9000"/>
              </a:xfrm>
              <a:prstGeom prst="rect">
                <a:avLst/>
              </a:prstGeom>
            </p:spPr>
          </p:pic>
        </mc:Fallback>
      </mc:AlternateContent>
      <p:grpSp>
        <p:nvGrpSpPr>
          <p:cNvPr id="55" name="Group 54">
            <a:extLst>
              <a:ext uri="{FF2B5EF4-FFF2-40B4-BE49-F238E27FC236}">
                <a16:creationId xmlns:a16="http://schemas.microsoft.com/office/drawing/2014/main" id="{47ABD6AB-2E9F-B445-A6F1-568ECDBD8C4D}"/>
              </a:ext>
            </a:extLst>
          </p:cNvPr>
          <p:cNvGrpSpPr/>
          <p:nvPr/>
        </p:nvGrpSpPr>
        <p:grpSpPr>
          <a:xfrm>
            <a:off x="4622423" y="2908680"/>
            <a:ext cx="562320" cy="333360"/>
            <a:chOff x="4622423" y="2908680"/>
            <a:chExt cx="562320" cy="333360"/>
          </a:xfrm>
        </p:grpSpPr>
        <mc:AlternateContent xmlns:mc="http://schemas.openxmlformats.org/markup-compatibility/2006" xmlns:p14="http://schemas.microsoft.com/office/powerpoint/2010/main">
          <mc:Choice Requires="p14">
            <p:contentPart p14:bwMode="auto" r:id="rId4">
              <p14:nvContentPartPr>
                <p14:cNvPr id="53" name="Ink 52">
                  <a:extLst>
                    <a:ext uri="{FF2B5EF4-FFF2-40B4-BE49-F238E27FC236}">
                      <a16:creationId xmlns:a16="http://schemas.microsoft.com/office/drawing/2014/main" id="{F04C03FD-F961-E84F-9FEC-4E17B6804F31}"/>
                    </a:ext>
                  </a:extLst>
                </p14:cNvPr>
                <p14:cNvContentPartPr/>
                <p14:nvPr/>
              </p14:nvContentPartPr>
              <p14:xfrm>
                <a:off x="4622423" y="2924160"/>
                <a:ext cx="361440" cy="317880"/>
              </p14:xfrm>
            </p:contentPart>
          </mc:Choice>
          <mc:Fallback xmlns="">
            <p:pic>
              <p:nvPicPr>
                <p:cNvPr id="53" name="Ink 52">
                  <a:extLst>
                    <a:ext uri="{FF2B5EF4-FFF2-40B4-BE49-F238E27FC236}">
                      <a16:creationId xmlns:a16="http://schemas.microsoft.com/office/drawing/2014/main" id="{F04C03FD-F961-E84F-9FEC-4E17B6804F31}"/>
                    </a:ext>
                  </a:extLst>
                </p:cNvPr>
                <p:cNvPicPr/>
                <p:nvPr/>
              </p:nvPicPr>
              <p:blipFill>
                <a:blip r:embed="rId5"/>
                <a:stretch>
                  <a:fillRect/>
                </a:stretch>
              </p:blipFill>
              <p:spPr>
                <a:xfrm>
                  <a:off x="4618103" y="2919840"/>
                  <a:ext cx="37008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4" name="Ink 53">
                  <a:extLst>
                    <a:ext uri="{FF2B5EF4-FFF2-40B4-BE49-F238E27FC236}">
                      <a16:creationId xmlns:a16="http://schemas.microsoft.com/office/drawing/2014/main" id="{18423B1D-D2A6-8F46-83EE-EDBF2F77C85B}"/>
                    </a:ext>
                  </a:extLst>
                </p14:cNvPr>
                <p14:cNvContentPartPr/>
                <p14:nvPr/>
              </p14:nvContentPartPr>
              <p14:xfrm>
                <a:off x="4977743" y="2908680"/>
                <a:ext cx="207000" cy="232200"/>
              </p14:xfrm>
            </p:contentPart>
          </mc:Choice>
          <mc:Fallback xmlns="">
            <p:pic>
              <p:nvPicPr>
                <p:cNvPr id="54" name="Ink 53">
                  <a:extLst>
                    <a:ext uri="{FF2B5EF4-FFF2-40B4-BE49-F238E27FC236}">
                      <a16:creationId xmlns:a16="http://schemas.microsoft.com/office/drawing/2014/main" id="{18423B1D-D2A6-8F46-83EE-EDBF2F77C85B}"/>
                    </a:ext>
                  </a:extLst>
                </p:cNvPr>
                <p:cNvPicPr/>
                <p:nvPr/>
              </p:nvPicPr>
              <p:blipFill>
                <a:blip r:embed="rId7"/>
                <a:stretch>
                  <a:fillRect/>
                </a:stretch>
              </p:blipFill>
              <p:spPr>
                <a:xfrm>
                  <a:off x="4973423" y="2904360"/>
                  <a:ext cx="215640" cy="240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74" name="Ink 73">
                <a:extLst>
                  <a:ext uri="{FF2B5EF4-FFF2-40B4-BE49-F238E27FC236}">
                    <a16:creationId xmlns:a16="http://schemas.microsoft.com/office/drawing/2014/main" id="{198392C5-DF3B-4D4D-9432-DDE9563CBCD9}"/>
                  </a:ext>
                </a:extLst>
              </p14:cNvPr>
              <p14:cNvContentPartPr/>
              <p14:nvPr/>
            </p14:nvContentPartPr>
            <p14:xfrm>
              <a:off x="5988983" y="940920"/>
              <a:ext cx="616320" cy="451440"/>
            </p14:xfrm>
          </p:contentPart>
        </mc:Choice>
        <mc:Fallback xmlns="">
          <p:pic>
            <p:nvPicPr>
              <p:cNvPr id="74" name="Ink 73">
                <a:extLst>
                  <a:ext uri="{FF2B5EF4-FFF2-40B4-BE49-F238E27FC236}">
                    <a16:creationId xmlns:a16="http://schemas.microsoft.com/office/drawing/2014/main" id="{198392C5-DF3B-4D4D-9432-DDE9563CBCD9}"/>
                  </a:ext>
                </a:extLst>
              </p:cNvPr>
              <p:cNvPicPr/>
              <p:nvPr/>
            </p:nvPicPr>
            <p:blipFill>
              <a:blip r:embed="rId9"/>
              <a:stretch>
                <a:fillRect/>
              </a:stretch>
            </p:blipFill>
            <p:spPr>
              <a:xfrm>
                <a:off x="5984663" y="936600"/>
                <a:ext cx="624960" cy="460080"/>
              </a:xfrm>
              <a:prstGeom prst="rect">
                <a:avLst/>
              </a:prstGeom>
            </p:spPr>
          </p:pic>
        </mc:Fallback>
      </mc:AlternateContent>
      <p:grpSp>
        <p:nvGrpSpPr>
          <p:cNvPr id="112" name="Group 111">
            <a:extLst>
              <a:ext uri="{FF2B5EF4-FFF2-40B4-BE49-F238E27FC236}">
                <a16:creationId xmlns:a16="http://schemas.microsoft.com/office/drawing/2014/main" id="{091511CB-89A5-E345-999C-61CF1FF57A6F}"/>
              </a:ext>
            </a:extLst>
          </p:cNvPr>
          <p:cNvGrpSpPr/>
          <p:nvPr/>
        </p:nvGrpSpPr>
        <p:grpSpPr>
          <a:xfrm>
            <a:off x="4627823" y="871440"/>
            <a:ext cx="335160" cy="495360"/>
            <a:chOff x="4627823" y="871440"/>
            <a:chExt cx="335160" cy="495360"/>
          </a:xfrm>
        </p:grpSpPr>
        <mc:AlternateContent xmlns:mc="http://schemas.openxmlformats.org/markup-compatibility/2006" xmlns:p14="http://schemas.microsoft.com/office/powerpoint/2010/main">
          <mc:Choice Requires="p14">
            <p:contentPart p14:bwMode="auto" r:id="rId10">
              <p14:nvContentPartPr>
                <p14:cNvPr id="110" name="Ink 109">
                  <a:extLst>
                    <a:ext uri="{FF2B5EF4-FFF2-40B4-BE49-F238E27FC236}">
                      <a16:creationId xmlns:a16="http://schemas.microsoft.com/office/drawing/2014/main" id="{BDE0D06A-5A1A-A748-AF32-E58D2082650B}"/>
                    </a:ext>
                  </a:extLst>
                </p14:cNvPr>
                <p14:cNvContentPartPr/>
                <p14:nvPr/>
              </p14:nvContentPartPr>
              <p14:xfrm>
                <a:off x="4775063" y="871440"/>
                <a:ext cx="3960" cy="488880"/>
              </p14:xfrm>
            </p:contentPart>
          </mc:Choice>
          <mc:Fallback xmlns="">
            <p:pic>
              <p:nvPicPr>
                <p:cNvPr id="110" name="Ink 109">
                  <a:extLst>
                    <a:ext uri="{FF2B5EF4-FFF2-40B4-BE49-F238E27FC236}">
                      <a16:creationId xmlns:a16="http://schemas.microsoft.com/office/drawing/2014/main" id="{BDE0D06A-5A1A-A748-AF32-E58D2082650B}"/>
                    </a:ext>
                  </a:extLst>
                </p:cNvPr>
                <p:cNvPicPr/>
                <p:nvPr/>
              </p:nvPicPr>
              <p:blipFill>
                <a:blip r:embed="rId11"/>
                <a:stretch>
                  <a:fillRect/>
                </a:stretch>
              </p:blipFill>
              <p:spPr>
                <a:xfrm>
                  <a:off x="4770743" y="867120"/>
                  <a:ext cx="12600" cy="497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1" name="Ink 110">
                  <a:extLst>
                    <a:ext uri="{FF2B5EF4-FFF2-40B4-BE49-F238E27FC236}">
                      <a16:creationId xmlns:a16="http://schemas.microsoft.com/office/drawing/2014/main" id="{7C2EF72C-A36A-ED43-841C-416F080E3BAE}"/>
                    </a:ext>
                  </a:extLst>
                </p14:cNvPr>
                <p14:cNvContentPartPr/>
                <p14:nvPr/>
              </p14:nvContentPartPr>
              <p14:xfrm>
                <a:off x="4627823" y="1108680"/>
                <a:ext cx="335160" cy="258120"/>
              </p14:xfrm>
            </p:contentPart>
          </mc:Choice>
          <mc:Fallback xmlns="">
            <p:pic>
              <p:nvPicPr>
                <p:cNvPr id="111" name="Ink 110">
                  <a:extLst>
                    <a:ext uri="{FF2B5EF4-FFF2-40B4-BE49-F238E27FC236}">
                      <a16:creationId xmlns:a16="http://schemas.microsoft.com/office/drawing/2014/main" id="{7C2EF72C-A36A-ED43-841C-416F080E3BAE}"/>
                    </a:ext>
                  </a:extLst>
                </p:cNvPr>
                <p:cNvPicPr/>
                <p:nvPr/>
              </p:nvPicPr>
              <p:blipFill>
                <a:blip r:embed="rId13"/>
                <a:stretch>
                  <a:fillRect/>
                </a:stretch>
              </p:blipFill>
              <p:spPr>
                <a:xfrm>
                  <a:off x="4623503" y="1104360"/>
                  <a:ext cx="343800" cy="266760"/>
                </a:xfrm>
                <a:prstGeom prst="rect">
                  <a:avLst/>
                </a:prstGeom>
              </p:spPr>
            </p:pic>
          </mc:Fallback>
        </mc:AlternateContent>
      </p:grpSp>
      <p:grpSp>
        <p:nvGrpSpPr>
          <p:cNvPr id="118" name="Group 117">
            <a:extLst>
              <a:ext uri="{FF2B5EF4-FFF2-40B4-BE49-F238E27FC236}">
                <a16:creationId xmlns:a16="http://schemas.microsoft.com/office/drawing/2014/main" id="{819CD4C6-D802-404F-BCF5-1B526CE06575}"/>
              </a:ext>
            </a:extLst>
          </p:cNvPr>
          <p:cNvGrpSpPr/>
          <p:nvPr/>
        </p:nvGrpSpPr>
        <p:grpSpPr>
          <a:xfrm>
            <a:off x="384143" y="2202360"/>
            <a:ext cx="2625840" cy="1747800"/>
            <a:chOff x="384143" y="2202360"/>
            <a:chExt cx="2625840" cy="1747800"/>
          </a:xfrm>
        </p:grpSpPr>
        <mc:AlternateContent xmlns:mc="http://schemas.openxmlformats.org/markup-compatibility/2006" xmlns:p14="http://schemas.microsoft.com/office/powerpoint/2010/main">
          <mc:Choice Requires="p14">
            <p:contentPart p14:bwMode="auto" r:id="rId14">
              <p14:nvContentPartPr>
                <p14:cNvPr id="107" name="Ink 106">
                  <a:extLst>
                    <a:ext uri="{FF2B5EF4-FFF2-40B4-BE49-F238E27FC236}">
                      <a16:creationId xmlns:a16="http://schemas.microsoft.com/office/drawing/2014/main" id="{C5E09029-244C-7540-BC80-28DB3D85DE4A}"/>
                    </a:ext>
                  </a:extLst>
                </p14:cNvPr>
                <p14:cNvContentPartPr/>
                <p14:nvPr/>
              </p14:nvContentPartPr>
              <p14:xfrm>
                <a:off x="2183423" y="3348600"/>
                <a:ext cx="717480" cy="17640"/>
              </p14:xfrm>
            </p:contentPart>
          </mc:Choice>
          <mc:Fallback xmlns="">
            <p:pic>
              <p:nvPicPr>
                <p:cNvPr id="107" name="Ink 106">
                  <a:extLst>
                    <a:ext uri="{FF2B5EF4-FFF2-40B4-BE49-F238E27FC236}">
                      <a16:creationId xmlns:a16="http://schemas.microsoft.com/office/drawing/2014/main" id="{C5E09029-244C-7540-BC80-28DB3D85DE4A}"/>
                    </a:ext>
                  </a:extLst>
                </p:cNvPr>
                <p:cNvPicPr/>
                <p:nvPr/>
              </p:nvPicPr>
              <p:blipFill>
                <a:blip r:embed="rId15"/>
                <a:stretch>
                  <a:fillRect/>
                </a:stretch>
              </p:blipFill>
              <p:spPr>
                <a:xfrm>
                  <a:off x="2179103" y="3344280"/>
                  <a:ext cx="72612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8" name="Ink 107">
                  <a:extLst>
                    <a:ext uri="{FF2B5EF4-FFF2-40B4-BE49-F238E27FC236}">
                      <a16:creationId xmlns:a16="http://schemas.microsoft.com/office/drawing/2014/main" id="{05A3C275-EC3F-E146-BE8D-EDA01617E56E}"/>
                    </a:ext>
                  </a:extLst>
                </p14:cNvPr>
                <p14:cNvContentPartPr/>
                <p14:nvPr/>
              </p14:nvContentPartPr>
              <p14:xfrm>
                <a:off x="2749703" y="3270840"/>
                <a:ext cx="260280" cy="436320"/>
              </p14:xfrm>
            </p:contentPart>
          </mc:Choice>
          <mc:Fallback xmlns="">
            <p:pic>
              <p:nvPicPr>
                <p:cNvPr id="108" name="Ink 107">
                  <a:extLst>
                    <a:ext uri="{FF2B5EF4-FFF2-40B4-BE49-F238E27FC236}">
                      <a16:creationId xmlns:a16="http://schemas.microsoft.com/office/drawing/2014/main" id="{05A3C275-EC3F-E146-BE8D-EDA01617E56E}"/>
                    </a:ext>
                  </a:extLst>
                </p:cNvPr>
                <p:cNvPicPr/>
                <p:nvPr/>
              </p:nvPicPr>
              <p:blipFill>
                <a:blip r:embed="rId17"/>
                <a:stretch>
                  <a:fillRect/>
                </a:stretch>
              </p:blipFill>
              <p:spPr>
                <a:xfrm>
                  <a:off x="2745383" y="3266520"/>
                  <a:ext cx="268920" cy="444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7" name="Ink 116">
                  <a:extLst>
                    <a:ext uri="{FF2B5EF4-FFF2-40B4-BE49-F238E27FC236}">
                      <a16:creationId xmlns:a16="http://schemas.microsoft.com/office/drawing/2014/main" id="{B050E6F2-5C61-DE48-9D20-DD33CCBDF47A}"/>
                    </a:ext>
                  </a:extLst>
                </p14:cNvPr>
                <p14:cNvContentPartPr/>
                <p14:nvPr/>
              </p14:nvContentPartPr>
              <p14:xfrm>
                <a:off x="384143" y="2202360"/>
                <a:ext cx="2072520" cy="1747800"/>
              </p14:xfrm>
            </p:contentPart>
          </mc:Choice>
          <mc:Fallback xmlns="">
            <p:pic>
              <p:nvPicPr>
                <p:cNvPr id="117" name="Ink 116">
                  <a:extLst>
                    <a:ext uri="{FF2B5EF4-FFF2-40B4-BE49-F238E27FC236}">
                      <a16:creationId xmlns:a16="http://schemas.microsoft.com/office/drawing/2014/main" id="{B050E6F2-5C61-DE48-9D20-DD33CCBDF47A}"/>
                    </a:ext>
                  </a:extLst>
                </p:cNvPr>
                <p:cNvPicPr/>
                <p:nvPr/>
              </p:nvPicPr>
              <p:blipFill>
                <a:blip r:embed="rId19"/>
                <a:stretch>
                  <a:fillRect/>
                </a:stretch>
              </p:blipFill>
              <p:spPr>
                <a:xfrm>
                  <a:off x="379823" y="2198040"/>
                  <a:ext cx="2081160" cy="1756440"/>
                </a:xfrm>
                <a:prstGeom prst="rect">
                  <a:avLst/>
                </a:prstGeom>
              </p:spPr>
            </p:pic>
          </mc:Fallback>
        </mc:AlternateContent>
      </p:grpSp>
      <p:grpSp>
        <p:nvGrpSpPr>
          <p:cNvPr id="121" name="Group 120">
            <a:extLst>
              <a:ext uri="{FF2B5EF4-FFF2-40B4-BE49-F238E27FC236}">
                <a16:creationId xmlns:a16="http://schemas.microsoft.com/office/drawing/2014/main" id="{AB768450-9672-3D40-990D-50B611690D6D}"/>
              </a:ext>
            </a:extLst>
          </p:cNvPr>
          <p:cNvGrpSpPr/>
          <p:nvPr/>
        </p:nvGrpSpPr>
        <p:grpSpPr>
          <a:xfrm>
            <a:off x="2032223" y="2867640"/>
            <a:ext cx="535680" cy="279360"/>
            <a:chOff x="2032223" y="2867640"/>
            <a:chExt cx="535680" cy="279360"/>
          </a:xfrm>
        </p:grpSpPr>
        <mc:AlternateContent xmlns:mc="http://schemas.openxmlformats.org/markup-compatibility/2006" xmlns:p14="http://schemas.microsoft.com/office/powerpoint/2010/main">
          <mc:Choice Requires="p14">
            <p:contentPart p14:bwMode="auto" r:id="rId20">
              <p14:nvContentPartPr>
                <p14:cNvPr id="119" name="Ink 118">
                  <a:extLst>
                    <a:ext uri="{FF2B5EF4-FFF2-40B4-BE49-F238E27FC236}">
                      <a16:creationId xmlns:a16="http://schemas.microsoft.com/office/drawing/2014/main" id="{89119728-DAE7-C54E-AD60-E72834C0F56B}"/>
                    </a:ext>
                  </a:extLst>
                </p14:cNvPr>
                <p14:cNvContentPartPr/>
                <p14:nvPr/>
              </p14:nvContentPartPr>
              <p14:xfrm>
                <a:off x="2177303" y="2932800"/>
                <a:ext cx="390600" cy="360"/>
              </p14:xfrm>
            </p:contentPart>
          </mc:Choice>
          <mc:Fallback xmlns="">
            <p:pic>
              <p:nvPicPr>
                <p:cNvPr id="119" name="Ink 118">
                  <a:extLst>
                    <a:ext uri="{FF2B5EF4-FFF2-40B4-BE49-F238E27FC236}">
                      <a16:creationId xmlns:a16="http://schemas.microsoft.com/office/drawing/2014/main" id="{89119728-DAE7-C54E-AD60-E72834C0F56B}"/>
                    </a:ext>
                  </a:extLst>
                </p:cNvPr>
                <p:cNvPicPr/>
                <p:nvPr/>
              </p:nvPicPr>
              <p:blipFill>
                <a:blip r:embed="rId21"/>
                <a:stretch>
                  <a:fillRect/>
                </a:stretch>
              </p:blipFill>
              <p:spPr>
                <a:xfrm>
                  <a:off x="2172983" y="2928480"/>
                  <a:ext cx="399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0" name="Ink 119">
                  <a:extLst>
                    <a:ext uri="{FF2B5EF4-FFF2-40B4-BE49-F238E27FC236}">
                      <a16:creationId xmlns:a16="http://schemas.microsoft.com/office/drawing/2014/main" id="{DB6E2373-D733-DA46-A7E5-4D07016BB516}"/>
                    </a:ext>
                  </a:extLst>
                </p14:cNvPr>
                <p14:cNvContentPartPr/>
                <p14:nvPr/>
              </p14:nvContentPartPr>
              <p14:xfrm>
                <a:off x="2032223" y="2867640"/>
                <a:ext cx="209160" cy="279360"/>
              </p14:xfrm>
            </p:contentPart>
          </mc:Choice>
          <mc:Fallback xmlns="">
            <p:pic>
              <p:nvPicPr>
                <p:cNvPr id="120" name="Ink 119">
                  <a:extLst>
                    <a:ext uri="{FF2B5EF4-FFF2-40B4-BE49-F238E27FC236}">
                      <a16:creationId xmlns:a16="http://schemas.microsoft.com/office/drawing/2014/main" id="{DB6E2373-D733-DA46-A7E5-4D07016BB516}"/>
                    </a:ext>
                  </a:extLst>
                </p:cNvPr>
                <p:cNvPicPr/>
                <p:nvPr/>
              </p:nvPicPr>
              <p:blipFill>
                <a:blip r:embed="rId23"/>
                <a:stretch>
                  <a:fillRect/>
                </a:stretch>
              </p:blipFill>
              <p:spPr>
                <a:xfrm>
                  <a:off x="2027903" y="2863320"/>
                  <a:ext cx="217800" cy="288000"/>
                </a:xfrm>
                <a:prstGeom prst="rect">
                  <a:avLst/>
                </a:prstGeom>
              </p:spPr>
            </p:pic>
          </mc:Fallback>
        </mc:AlternateContent>
      </p:grpSp>
    </p:spTree>
    <p:extLst>
      <p:ext uri="{BB962C8B-B14F-4D97-AF65-F5344CB8AC3E}">
        <p14:creationId xmlns:p14="http://schemas.microsoft.com/office/powerpoint/2010/main" val="3989192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4291CDC-7B47-4644-8310-4F5A5C0136F9}"/>
              </a:ext>
            </a:extLst>
          </p:cNvPr>
          <p:cNvGraphicFramePr>
            <a:graphicFrameLocks noGrp="1"/>
          </p:cNvGraphicFramePr>
          <p:nvPr>
            <p:ph idx="1"/>
          </p:nvPr>
        </p:nvGraphicFramePr>
        <p:xfrm>
          <a:off x="3235568" y="1500554"/>
          <a:ext cx="8118228" cy="3540713"/>
        </p:xfrm>
        <a:graphic>
          <a:graphicData uri="http://schemas.openxmlformats.org/drawingml/2006/table">
            <a:tbl>
              <a:tblPr firstRow="1" bandRow="1">
                <a:tableStyleId>{93296810-A885-4BE3-A3E7-6D5BEEA58F35}</a:tableStyleId>
              </a:tblPr>
              <a:tblGrid>
                <a:gridCol w="676519">
                  <a:extLst>
                    <a:ext uri="{9D8B030D-6E8A-4147-A177-3AD203B41FA5}">
                      <a16:colId xmlns:a16="http://schemas.microsoft.com/office/drawing/2014/main" val="1430079256"/>
                    </a:ext>
                  </a:extLst>
                </a:gridCol>
                <a:gridCol w="676519">
                  <a:extLst>
                    <a:ext uri="{9D8B030D-6E8A-4147-A177-3AD203B41FA5}">
                      <a16:colId xmlns:a16="http://schemas.microsoft.com/office/drawing/2014/main" val="459579399"/>
                    </a:ext>
                  </a:extLst>
                </a:gridCol>
                <a:gridCol w="676519">
                  <a:extLst>
                    <a:ext uri="{9D8B030D-6E8A-4147-A177-3AD203B41FA5}">
                      <a16:colId xmlns:a16="http://schemas.microsoft.com/office/drawing/2014/main" val="1194881732"/>
                    </a:ext>
                  </a:extLst>
                </a:gridCol>
                <a:gridCol w="676519">
                  <a:extLst>
                    <a:ext uri="{9D8B030D-6E8A-4147-A177-3AD203B41FA5}">
                      <a16:colId xmlns:a16="http://schemas.microsoft.com/office/drawing/2014/main" val="237035800"/>
                    </a:ext>
                  </a:extLst>
                </a:gridCol>
                <a:gridCol w="676519">
                  <a:extLst>
                    <a:ext uri="{9D8B030D-6E8A-4147-A177-3AD203B41FA5}">
                      <a16:colId xmlns:a16="http://schemas.microsoft.com/office/drawing/2014/main" val="2996287342"/>
                    </a:ext>
                  </a:extLst>
                </a:gridCol>
                <a:gridCol w="676519">
                  <a:extLst>
                    <a:ext uri="{9D8B030D-6E8A-4147-A177-3AD203B41FA5}">
                      <a16:colId xmlns:a16="http://schemas.microsoft.com/office/drawing/2014/main" val="1992564674"/>
                    </a:ext>
                  </a:extLst>
                </a:gridCol>
                <a:gridCol w="676519">
                  <a:extLst>
                    <a:ext uri="{9D8B030D-6E8A-4147-A177-3AD203B41FA5}">
                      <a16:colId xmlns:a16="http://schemas.microsoft.com/office/drawing/2014/main" val="1625928109"/>
                    </a:ext>
                  </a:extLst>
                </a:gridCol>
                <a:gridCol w="676519">
                  <a:extLst>
                    <a:ext uri="{9D8B030D-6E8A-4147-A177-3AD203B41FA5}">
                      <a16:colId xmlns:a16="http://schemas.microsoft.com/office/drawing/2014/main" val="1690775758"/>
                    </a:ext>
                  </a:extLst>
                </a:gridCol>
                <a:gridCol w="676519">
                  <a:extLst>
                    <a:ext uri="{9D8B030D-6E8A-4147-A177-3AD203B41FA5}">
                      <a16:colId xmlns:a16="http://schemas.microsoft.com/office/drawing/2014/main" val="72354526"/>
                    </a:ext>
                  </a:extLst>
                </a:gridCol>
                <a:gridCol w="676519">
                  <a:extLst>
                    <a:ext uri="{9D8B030D-6E8A-4147-A177-3AD203B41FA5}">
                      <a16:colId xmlns:a16="http://schemas.microsoft.com/office/drawing/2014/main" val="1168474023"/>
                    </a:ext>
                  </a:extLst>
                </a:gridCol>
                <a:gridCol w="676519">
                  <a:extLst>
                    <a:ext uri="{9D8B030D-6E8A-4147-A177-3AD203B41FA5}">
                      <a16:colId xmlns:a16="http://schemas.microsoft.com/office/drawing/2014/main" val="3930213244"/>
                    </a:ext>
                  </a:extLst>
                </a:gridCol>
                <a:gridCol w="676519">
                  <a:extLst>
                    <a:ext uri="{9D8B030D-6E8A-4147-A177-3AD203B41FA5}">
                      <a16:colId xmlns:a16="http://schemas.microsoft.com/office/drawing/2014/main" val="2872235335"/>
                    </a:ext>
                  </a:extLst>
                </a:gridCol>
              </a:tblGrid>
              <a:tr h="379758">
                <a:tc>
                  <a:txBody>
                    <a:bodyPr/>
                    <a:lstStyle/>
                    <a:p>
                      <a:endParaRPr lang="en-PK" b="1" dirty="0"/>
                    </a:p>
                  </a:txBody>
                  <a:tcPr/>
                </a:tc>
                <a:tc>
                  <a:txBody>
                    <a:bodyPr/>
                    <a:lstStyle/>
                    <a:p>
                      <a:r>
                        <a:rPr lang="en-PK" dirty="0"/>
                        <a:t>0</a:t>
                      </a:r>
                      <a:endParaRPr lang="en-PK" b="1" dirty="0"/>
                    </a:p>
                  </a:txBody>
                  <a:tcPr/>
                </a:tc>
                <a:tc>
                  <a:txBody>
                    <a:bodyPr/>
                    <a:lstStyle/>
                    <a:p>
                      <a:r>
                        <a:rPr lang="en-PK" dirty="0"/>
                        <a:t>1</a:t>
                      </a:r>
                      <a:endParaRPr lang="en-PK" b="1" dirty="0"/>
                    </a:p>
                  </a:txBody>
                  <a:tcPr/>
                </a:tc>
                <a:tc>
                  <a:txBody>
                    <a:bodyPr/>
                    <a:lstStyle/>
                    <a:p>
                      <a:r>
                        <a:rPr lang="en-PK" dirty="0"/>
                        <a:t>2</a:t>
                      </a:r>
                      <a:endParaRPr lang="en-PK" b="1" dirty="0"/>
                    </a:p>
                  </a:txBody>
                  <a:tcPr/>
                </a:tc>
                <a:tc>
                  <a:txBody>
                    <a:bodyPr/>
                    <a:lstStyle/>
                    <a:p>
                      <a:r>
                        <a:rPr lang="en-PK" dirty="0"/>
                        <a:t>3</a:t>
                      </a:r>
                      <a:endParaRPr lang="en-PK" b="1" dirty="0"/>
                    </a:p>
                  </a:txBody>
                  <a:tcPr/>
                </a:tc>
                <a:tc>
                  <a:txBody>
                    <a:bodyPr/>
                    <a:lstStyle/>
                    <a:p>
                      <a:r>
                        <a:rPr lang="en-PK" dirty="0"/>
                        <a:t>4</a:t>
                      </a:r>
                      <a:endParaRPr lang="en-PK" b="1" dirty="0"/>
                    </a:p>
                  </a:txBody>
                  <a:tcPr/>
                </a:tc>
                <a:tc>
                  <a:txBody>
                    <a:bodyPr/>
                    <a:lstStyle/>
                    <a:p>
                      <a:r>
                        <a:rPr lang="en-PK" dirty="0"/>
                        <a:t>5</a:t>
                      </a:r>
                      <a:endParaRPr lang="en-PK" b="1" dirty="0"/>
                    </a:p>
                  </a:txBody>
                  <a:tcPr/>
                </a:tc>
                <a:tc>
                  <a:txBody>
                    <a:bodyPr/>
                    <a:lstStyle/>
                    <a:p>
                      <a:r>
                        <a:rPr lang="en-PK" dirty="0"/>
                        <a:t>6</a:t>
                      </a:r>
                      <a:endParaRPr lang="en-PK" b="1" dirty="0"/>
                    </a:p>
                  </a:txBody>
                  <a:tcPr/>
                </a:tc>
                <a:tc>
                  <a:txBody>
                    <a:bodyPr/>
                    <a:lstStyle/>
                    <a:p>
                      <a:r>
                        <a:rPr lang="en-PK" dirty="0"/>
                        <a:t>7</a:t>
                      </a:r>
                      <a:endParaRPr lang="en-PK" b="1" dirty="0"/>
                    </a:p>
                  </a:txBody>
                  <a:tcPr/>
                </a:tc>
                <a:tc>
                  <a:txBody>
                    <a:bodyPr/>
                    <a:lstStyle/>
                    <a:p>
                      <a:r>
                        <a:rPr lang="en-PK" dirty="0"/>
                        <a:t>8</a:t>
                      </a:r>
                      <a:endParaRPr lang="en-PK" b="1" dirty="0"/>
                    </a:p>
                  </a:txBody>
                  <a:tcPr/>
                </a:tc>
                <a:tc>
                  <a:txBody>
                    <a:bodyPr/>
                    <a:lstStyle/>
                    <a:p>
                      <a:r>
                        <a:rPr lang="en-PK" dirty="0"/>
                        <a:t>9</a:t>
                      </a:r>
                      <a:endParaRPr lang="en-PK" b="1" dirty="0"/>
                    </a:p>
                  </a:txBody>
                  <a:tcPr/>
                </a:tc>
                <a:tc>
                  <a:txBody>
                    <a:bodyPr/>
                    <a:lstStyle/>
                    <a:p>
                      <a:r>
                        <a:rPr lang="en-PK" dirty="0"/>
                        <a:t>10</a:t>
                      </a:r>
                      <a:endParaRPr lang="en-PK" b="1" dirty="0"/>
                    </a:p>
                  </a:txBody>
                  <a:tcPr/>
                </a:tc>
                <a:extLst>
                  <a:ext uri="{0D108BD9-81ED-4DB2-BD59-A6C34878D82A}">
                    <a16:rowId xmlns:a16="http://schemas.microsoft.com/office/drawing/2014/main" val="3531801400"/>
                  </a:ext>
                </a:extLst>
              </a:tr>
              <a:tr h="451565">
                <a:tc>
                  <a:txBody>
                    <a:bodyPr/>
                    <a:lstStyle/>
                    <a:p>
                      <a:r>
                        <a:rPr lang="en-PK" dirty="0"/>
                        <a:t>0</a:t>
                      </a:r>
                      <a:endParaRPr lang="en-PK" b="1" dirty="0"/>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extLst>
                  <a:ext uri="{0D108BD9-81ED-4DB2-BD59-A6C34878D82A}">
                    <a16:rowId xmlns:a16="http://schemas.microsoft.com/office/drawing/2014/main" val="977730455"/>
                  </a:ext>
                </a:extLst>
              </a:tr>
              <a:tr h="451565">
                <a:tc>
                  <a:txBody>
                    <a:bodyPr/>
                    <a:lstStyle/>
                    <a:p>
                      <a:r>
                        <a:rPr lang="en-PK" dirty="0"/>
                        <a:t>1</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extLst>
                  <a:ext uri="{0D108BD9-81ED-4DB2-BD59-A6C34878D82A}">
                    <a16:rowId xmlns:a16="http://schemas.microsoft.com/office/drawing/2014/main" val="532262157"/>
                  </a:ext>
                </a:extLst>
              </a:tr>
              <a:tr h="451565">
                <a:tc>
                  <a:txBody>
                    <a:bodyPr/>
                    <a:lstStyle/>
                    <a:p>
                      <a:r>
                        <a:rPr lang="en-PK" dirty="0"/>
                        <a:t>2</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1339227653"/>
                  </a:ext>
                </a:extLst>
              </a:tr>
              <a:tr h="451565">
                <a:tc>
                  <a:txBody>
                    <a:bodyPr/>
                    <a:lstStyle/>
                    <a:p>
                      <a:r>
                        <a:rPr lang="en-PK" dirty="0"/>
                        <a:t>3</a:t>
                      </a:r>
                      <a:endParaRPr lang="en-PK" b="1" dirty="0"/>
                    </a:p>
                  </a:txBody>
                  <a:tcPr/>
                </a:tc>
                <a:tc>
                  <a:txBody>
                    <a:bodyPr/>
                    <a:lstStyle/>
                    <a:p>
                      <a:r>
                        <a:rPr lang="en-PK" b="1" dirty="0"/>
                        <a:t>0</a:t>
                      </a:r>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1906422955"/>
                  </a:ext>
                </a:extLst>
              </a:tr>
              <a:tr h="451565">
                <a:tc>
                  <a:txBody>
                    <a:bodyPr/>
                    <a:lstStyle/>
                    <a:p>
                      <a:r>
                        <a:rPr lang="en-PK" dirty="0"/>
                        <a:t>4</a:t>
                      </a:r>
                      <a:endParaRPr lang="en-PK" b="1" dirty="0"/>
                    </a:p>
                  </a:txBody>
                  <a:tcPr/>
                </a:tc>
                <a:tc>
                  <a:txBody>
                    <a:bodyPr/>
                    <a:lstStyle/>
                    <a:p>
                      <a:r>
                        <a:rPr lang="en-PK" b="1" dirty="0"/>
                        <a:t>0</a:t>
                      </a:r>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2689422209"/>
                  </a:ext>
                </a:extLst>
              </a:tr>
              <a:tr h="451565">
                <a:tc>
                  <a:txBody>
                    <a:bodyPr/>
                    <a:lstStyle/>
                    <a:p>
                      <a:r>
                        <a:rPr lang="en-PK" dirty="0"/>
                        <a:t>5</a:t>
                      </a:r>
                      <a:endParaRPr lang="en-PK" b="1" dirty="0"/>
                    </a:p>
                  </a:txBody>
                  <a:tcPr/>
                </a:tc>
                <a:tc>
                  <a:txBody>
                    <a:bodyPr/>
                    <a:lstStyle/>
                    <a:p>
                      <a:r>
                        <a:rPr lang="en-PK" b="1" dirty="0"/>
                        <a:t>0</a:t>
                      </a:r>
                    </a:p>
                  </a:txBody>
                  <a:tcPr/>
                </a:tc>
                <a:tc>
                  <a:txBody>
                    <a:bodyPr/>
                    <a:lstStyle/>
                    <a:p>
                      <a:endParaRPr lang="en-PK" b="1"/>
                    </a:p>
                  </a:txBody>
                  <a:tcPr/>
                </a:tc>
                <a:tc>
                  <a:txBody>
                    <a:bodyPr/>
                    <a:lstStyle/>
                    <a:p>
                      <a:endParaRPr lang="en-PK" b="1"/>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3155910543"/>
                  </a:ext>
                </a:extLst>
              </a:tr>
              <a:tr h="451565">
                <a:tc>
                  <a:txBody>
                    <a:bodyPr/>
                    <a:lstStyle/>
                    <a:p>
                      <a:r>
                        <a:rPr lang="en-PK" dirty="0"/>
                        <a:t>6</a:t>
                      </a:r>
                      <a:endParaRPr lang="en-PK" b="1" dirty="0"/>
                    </a:p>
                  </a:txBody>
                  <a:tcPr/>
                </a:tc>
                <a:tc>
                  <a:txBody>
                    <a:bodyPr/>
                    <a:lstStyle/>
                    <a:p>
                      <a:r>
                        <a:rPr lang="en-PK" b="1" dirty="0"/>
                        <a:t>0</a:t>
                      </a:r>
                    </a:p>
                  </a:txBody>
                  <a:tcPr/>
                </a:tc>
                <a:tc>
                  <a:txBody>
                    <a:bodyPr/>
                    <a:lstStyle/>
                    <a:p>
                      <a:endParaRPr lang="en-PK" b="1" dirty="0"/>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dirty="0"/>
                    </a:p>
                  </a:txBody>
                  <a:tcPr/>
                </a:tc>
                <a:extLst>
                  <a:ext uri="{0D108BD9-81ED-4DB2-BD59-A6C34878D82A}">
                    <a16:rowId xmlns:a16="http://schemas.microsoft.com/office/drawing/2014/main" val="1524589870"/>
                  </a:ext>
                </a:extLst>
              </a:tr>
            </a:tbl>
          </a:graphicData>
        </a:graphic>
      </p:graphicFrame>
      <p:sp>
        <p:nvSpPr>
          <p:cNvPr id="4" name="Footer Placeholder 3">
            <a:extLst>
              <a:ext uri="{FF2B5EF4-FFF2-40B4-BE49-F238E27FC236}">
                <a16:creationId xmlns:a16="http://schemas.microsoft.com/office/drawing/2014/main" id="{C77ED494-1F9C-2949-81CC-49C5BEACC64A}"/>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6" name="TextBox 5">
            <a:extLst>
              <a:ext uri="{FF2B5EF4-FFF2-40B4-BE49-F238E27FC236}">
                <a16:creationId xmlns:a16="http://schemas.microsoft.com/office/drawing/2014/main" id="{70D22573-3386-BE4F-8EE3-CF73FD5C5CDE}"/>
              </a:ext>
            </a:extLst>
          </p:cNvPr>
          <p:cNvSpPr txBox="1"/>
          <p:nvPr/>
        </p:nvSpPr>
        <p:spPr>
          <a:xfrm>
            <a:off x="3235568" y="961292"/>
            <a:ext cx="394660" cy="369332"/>
          </a:xfrm>
          <a:prstGeom prst="rect">
            <a:avLst/>
          </a:prstGeom>
          <a:noFill/>
        </p:spPr>
        <p:txBody>
          <a:bodyPr wrap="none" rtlCol="0">
            <a:spAutoFit/>
          </a:bodyPr>
          <a:lstStyle/>
          <a:p>
            <a:r>
              <a:rPr lang="en-PK" b="1" dirty="0"/>
              <a:t>W</a:t>
            </a:r>
          </a:p>
        </p:txBody>
      </p:sp>
      <p:sp>
        <p:nvSpPr>
          <p:cNvPr id="7" name="TextBox 6">
            <a:extLst>
              <a:ext uri="{FF2B5EF4-FFF2-40B4-BE49-F238E27FC236}">
                <a16:creationId xmlns:a16="http://schemas.microsoft.com/office/drawing/2014/main" id="{938EED16-B425-9349-BF08-1D12396DADDB}"/>
              </a:ext>
            </a:extLst>
          </p:cNvPr>
          <p:cNvSpPr txBox="1"/>
          <p:nvPr/>
        </p:nvSpPr>
        <p:spPr>
          <a:xfrm>
            <a:off x="2649414" y="1500554"/>
            <a:ext cx="398585" cy="369332"/>
          </a:xfrm>
          <a:prstGeom prst="rect">
            <a:avLst/>
          </a:prstGeom>
          <a:noFill/>
        </p:spPr>
        <p:txBody>
          <a:bodyPr wrap="square" rtlCol="0">
            <a:spAutoFit/>
          </a:bodyPr>
          <a:lstStyle/>
          <a:p>
            <a:r>
              <a:rPr lang="en-PK" b="1" dirty="0"/>
              <a:t>I </a:t>
            </a:r>
          </a:p>
        </p:txBody>
      </p:sp>
      <p:graphicFrame>
        <p:nvGraphicFramePr>
          <p:cNvPr id="8" name="Table 8">
            <a:extLst>
              <a:ext uri="{FF2B5EF4-FFF2-40B4-BE49-F238E27FC236}">
                <a16:creationId xmlns:a16="http://schemas.microsoft.com/office/drawing/2014/main" id="{E5CDF761-E407-5847-B087-520D9881B06A}"/>
              </a:ext>
            </a:extLst>
          </p:cNvPr>
          <p:cNvGraphicFramePr>
            <a:graphicFrameLocks noGrp="1"/>
          </p:cNvGraphicFramePr>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extLst>
                    <a:ext uri="{9D8B030D-6E8A-4147-A177-3AD203B41FA5}">
                      <a16:colId xmlns:a16="http://schemas.microsoft.com/office/drawing/2014/main" val="525626632"/>
                    </a:ext>
                  </a:extLst>
                </a:gridCol>
                <a:gridCol w="799114">
                  <a:extLst>
                    <a:ext uri="{9D8B030D-6E8A-4147-A177-3AD203B41FA5}">
                      <a16:colId xmlns:a16="http://schemas.microsoft.com/office/drawing/2014/main" val="3890625735"/>
                    </a:ext>
                  </a:extLst>
                </a:gridCol>
              </a:tblGrid>
              <a:tr h="363118">
                <a:tc>
                  <a:txBody>
                    <a:bodyPr/>
                    <a:lstStyle/>
                    <a:p>
                      <a:r>
                        <a:rPr lang="en-PK" sz="2800" dirty="0"/>
                        <a:t>Pi</a:t>
                      </a:r>
                    </a:p>
                  </a:txBody>
                  <a:tcPr/>
                </a:tc>
                <a:tc>
                  <a:txBody>
                    <a:bodyPr/>
                    <a:lstStyle/>
                    <a:p>
                      <a:r>
                        <a:rPr lang="en-PK" sz="2800" dirty="0"/>
                        <a:t>Wi</a:t>
                      </a:r>
                    </a:p>
                  </a:txBody>
                  <a:tcPr/>
                </a:tc>
                <a:extLst>
                  <a:ext uri="{0D108BD9-81ED-4DB2-BD59-A6C34878D82A}">
                    <a16:rowId xmlns:a16="http://schemas.microsoft.com/office/drawing/2014/main" val="3529351631"/>
                  </a:ext>
                </a:extLst>
              </a:tr>
              <a:tr h="363118">
                <a:tc>
                  <a:txBody>
                    <a:bodyPr/>
                    <a:lstStyle/>
                    <a:p>
                      <a:r>
                        <a:rPr lang="en-PK" sz="2800" dirty="0">
                          <a:solidFill>
                            <a:srgbClr val="FF0000"/>
                          </a:solidFill>
                        </a:rPr>
                        <a:t>20</a:t>
                      </a:r>
                    </a:p>
                  </a:txBody>
                  <a:tcPr/>
                </a:tc>
                <a:tc>
                  <a:txBody>
                    <a:bodyPr/>
                    <a:lstStyle/>
                    <a:p>
                      <a:r>
                        <a:rPr lang="en-PK" sz="2800" dirty="0">
                          <a:solidFill>
                            <a:srgbClr val="FF0000"/>
                          </a:solidFill>
                        </a:rPr>
                        <a:t>1</a:t>
                      </a:r>
                    </a:p>
                  </a:txBody>
                  <a:tcPr/>
                </a:tc>
                <a:extLst>
                  <a:ext uri="{0D108BD9-81ED-4DB2-BD59-A6C34878D82A}">
                    <a16:rowId xmlns:a16="http://schemas.microsoft.com/office/drawing/2014/main" val="3177247352"/>
                  </a:ext>
                </a:extLst>
              </a:tr>
              <a:tr h="363118">
                <a:tc>
                  <a:txBody>
                    <a:bodyPr/>
                    <a:lstStyle/>
                    <a:p>
                      <a:r>
                        <a:rPr lang="en-PK" sz="2800" dirty="0">
                          <a:solidFill>
                            <a:srgbClr val="FF0000"/>
                          </a:solidFill>
                        </a:rPr>
                        <a:t>50</a:t>
                      </a:r>
                    </a:p>
                  </a:txBody>
                  <a:tcPr/>
                </a:tc>
                <a:tc>
                  <a:txBody>
                    <a:bodyPr/>
                    <a:lstStyle/>
                    <a:p>
                      <a:r>
                        <a:rPr lang="en-PK" sz="2800" dirty="0">
                          <a:solidFill>
                            <a:srgbClr val="FF0000"/>
                          </a:solidFill>
                        </a:rPr>
                        <a:t>2</a:t>
                      </a:r>
                    </a:p>
                  </a:txBody>
                  <a:tcPr/>
                </a:tc>
                <a:extLst>
                  <a:ext uri="{0D108BD9-81ED-4DB2-BD59-A6C34878D82A}">
                    <a16:rowId xmlns:a16="http://schemas.microsoft.com/office/drawing/2014/main" val="4050649272"/>
                  </a:ext>
                </a:extLst>
              </a:tr>
              <a:tr h="363118">
                <a:tc>
                  <a:txBody>
                    <a:bodyPr/>
                    <a:lstStyle/>
                    <a:p>
                      <a:r>
                        <a:rPr lang="en-PK" sz="2800" dirty="0"/>
                        <a:t>60</a:t>
                      </a:r>
                    </a:p>
                  </a:txBody>
                  <a:tcPr/>
                </a:tc>
                <a:tc>
                  <a:txBody>
                    <a:bodyPr/>
                    <a:lstStyle/>
                    <a:p>
                      <a:r>
                        <a:rPr lang="en-PK" sz="2800" dirty="0"/>
                        <a:t>3</a:t>
                      </a:r>
                    </a:p>
                  </a:txBody>
                  <a:tcPr/>
                </a:tc>
                <a:extLst>
                  <a:ext uri="{0D108BD9-81ED-4DB2-BD59-A6C34878D82A}">
                    <a16:rowId xmlns:a16="http://schemas.microsoft.com/office/drawing/2014/main" val="1572226627"/>
                  </a:ext>
                </a:extLst>
              </a:tr>
              <a:tr h="363118">
                <a:tc>
                  <a:txBody>
                    <a:bodyPr/>
                    <a:lstStyle/>
                    <a:p>
                      <a:r>
                        <a:rPr lang="en-PK" sz="2800" dirty="0"/>
                        <a:t>30</a:t>
                      </a:r>
                    </a:p>
                  </a:txBody>
                  <a:tcPr/>
                </a:tc>
                <a:tc>
                  <a:txBody>
                    <a:bodyPr/>
                    <a:lstStyle/>
                    <a:p>
                      <a:r>
                        <a:rPr lang="en-PK" sz="2800" dirty="0"/>
                        <a:t>4</a:t>
                      </a:r>
                    </a:p>
                  </a:txBody>
                  <a:tcPr/>
                </a:tc>
                <a:extLst>
                  <a:ext uri="{0D108BD9-81ED-4DB2-BD59-A6C34878D82A}">
                    <a16:rowId xmlns:a16="http://schemas.microsoft.com/office/drawing/2014/main" val="1837563272"/>
                  </a:ext>
                </a:extLst>
              </a:tr>
              <a:tr h="363118">
                <a:tc>
                  <a:txBody>
                    <a:bodyPr/>
                    <a:lstStyle/>
                    <a:p>
                      <a:r>
                        <a:rPr lang="en-PK" sz="2800" dirty="0"/>
                        <a:t>70</a:t>
                      </a:r>
                    </a:p>
                  </a:txBody>
                  <a:tcPr/>
                </a:tc>
                <a:tc>
                  <a:txBody>
                    <a:bodyPr/>
                    <a:lstStyle/>
                    <a:p>
                      <a:r>
                        <a:rPr lang="en-PK" sz="2800" dirty="0"/>
                        <a:t>5</a:t>
                      </a:r>
                    </a:p>
                  </a:txBody>
                  <a:tcPr/>
                </a:tc>
                <a:extLst>
                  <a:ext uri="{0D108BD9-81ED-4DB2-BD59-A6C34878D82A}">
                    <a16:rowId xmlns:a16="http://schemas.microsoft.com/office/drawing/2014/main" val="2127843060"/>
                  </a:ext>
                </a:extLst>
              </a:tr>
              <a:tr h="363118">
                <a:tc>
                  <a:txBody>
                    <a:bodyPr/>
                    <a:lstStyle/>
                    <a:p>
                      <a:r>
                        <a:rPr lang="en-PK" sz="2800" dirty="0"/>
                        <a:t>90</a:t>
                      </a:r>
                    </a:p>
                  </a:txBody>
                  <a:tcPr/>
                </a:tc>
                <a:tc>
                  <a:txBody>
                    <a:bodyPr/>
                    <a:lstStyle/>
                    <a:p>
                      <a:r>
                        <a:rPr lang="en-PK" sz="2800" dirty="0"/>
                        <a:t>6</a:t>
                      </a:r>
                    </a:p>
                  </a:txBody>
                  <a:tcPr/>
                </a:tc>
                <a:extLst>
                  <a:ext uri="{0D108BD9-81ED-4DB2-BD59-A6C34878D82A}">
                    <a16:rowId xmlns:a16="http://schemas.microsoft.com/office/drawing/2014/main" val="646777607"/>
                  </a:ext>
                </a:extLst>
              </a:tr>
              <a:tr h="363118">
                <a:tc>
                  <a:txBody>
                    <a:bodyPr/>
                    <a:lstStyle/>
                    <a:p>
                      <a:endParaRPr lang="en-PK" dirty="0"/>
                    </a:p>
                  </a:txBody>
                  <a:tcPr/>
                </a:tc>
                <a:tc>
                  <a:txBody>
                    <a:bodyPr/>
                    <a:lstStyle/>
                    <a:p>
                      <a:endParaRPr lang="en-PK" dirty="0"/>
                    </a:p>
                  </a:txBody>
                  <a:tcPr/>
                </a:tc>
                <a:extLst>
                  <a:ext uri="{0D108BD9-81ED-4DB2-BD59-A6C34878D82A}">
                    <a16:rowId xmlns:a16="http://schemas.microsoft.com/office/drawing/2014/main" val="2633117252"/>
                  </a:ext>
                </a:extLst>
              </a:tr>
            </a:tbl>
          </a:graphicData>
        </a:graphic>
      </p:graphicFrame>
    </p:spTree>
    <p:extLst>
      <p:ext uri="{BB962C8B-B14F-4D97-AF65-F5344CB8AC3E}">
        <p14:creationId xmlns:p14="http://schemas.microsoft.com/office/powerpoint/2010/main" val="2434565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4291CDC-7B47-4644-8310-4F5A5C0136F9}"/>
              </a:ext>
            </a:extLst>
          </p:cNvPr>
          <p:cNvGraphicFramePr>
            <a:graphicFrameLocks noGrp="1"/>
          </p:cNvGraphicFramePr>
          <p:nvPr>
            <p:ph idx="1"/>
            <p:extLst>
              <p:ext uri="{D42A27DB-BD31-4B8C-83A1-F6EECF244321}">
                <p14:modId xmlns:p14="http://schemas.microsoft.com/office/powerpoint/2010/main" val="669327822"/>
              </p:ext>
            </p:extLst>
          </p:nvPr>
        </p:nvGraphicFramePr>
        <p:xfrm>
          <a:off x="3235568" y="1500554"/>
          <a:ext cx="8118228" cy="3540713"/>
        </p:xfrm>
        <a:graphic>
          <a:graphicData uri="http://schemas.openxmlformats.org/drawingml/2006/table">
            <a:tbl>
              <a:tblPr firstRow="1" bandRow="1">
                <a:tableStyleId>{93296810-A885-4BE3-A3E7-6D5BEEA58F35}</a:tableStyleId>
              </a:tblPr>
              <a:tblGrid>
                <a:gridCol w="676519">
                  <a:extLst>
                    <a:ext uri="{9D8B030D-6E8A-4147-A177-3AD203B41FA5}">
                      <a16:colId xmlns:a16="http://schemas.microsoft.com/office/drawing/2014/main" val="1430079256"/>
                    </a:ext>
                  </a:extLst>
                </a:gridCol>
                <a:gridCol w="676519">
                  <a:extLst>
                    <a:ext uri="{9D8B030D-6E8A-4147-A177-3AD203B41FA5}">
                      <a16:colId xmlns:a16="http://schemas.microsoft.com/office/drawing/2014/main" val="459579399"/>
                    </a:ext>
                  </a:extLst>
                </a:gridCol>
                <a:gridCol w="676519">
                  <a:extLst>
                    <a:ext uri="{9D8B030D-6E8A-4147-A177-3AD203B41FA5}">
                      <a16:colId xmlns:a16="http://schemas.microsoft.com/office/drawing/2014/main" val="1194881732"/>
                    </a:ext>
                  </a:extLst>
                </a:gridCol>
                <a:gridCol w="676519">
                  <a:extLst>
                    <a:ext uri="{9D8B030D-6E8A-4147-A177-3AD203B41FA5}">
                      <a16:colId xmlns:a16="http://schemas.microsoft.com/office/drawing/2014/main" val="237035800"/>
                    </a:ext>
                  </a:extLst>
                </a:gridCol>
                <a:gridCol w="676519">
                  <a:extLst>
                    <a:ext uri="{9D8B030D-6E8A-4147-A177-3AD203B41FA5}">
                      <a16:colId xmlns:a16="http://schemas.microsoft.com/office/drawing/2014/main" val="2996287342"/>
                    </a:ext>
                  </a:extLst>
                </a:gridCol>
                <a:gridCol w="676519">
                  <a:extLst>
                    <a:ext uri="{9D8B030D-6E8A-4147-A177-3AD203B41FA5}">
                      <a16:colId xmlns:a16="http://schemas.microsoft.com/office/drawing/2014/main" val="1992564674"/>
                    </a:ext>
                  </a:extLst>
                </a:gridCol>
                <a:gridCol w="676519">
                  <a:extLst>
                    <a:ext uri="{9D8B030D-6E8A-4147-A177-3AD203B41FA5}">
                      <a16:colId xmlns:a16="http://schemas.microsoft.com/office/drawing/2014/main" val="1625928109"/>
                    </a:ext>
                  </a:extLst>
                </a:gridCol>
                <a:gridCol w="676519">
                  <a:extLst>
                    <a:ext uri="{9D8B030D-6E8A-4147-A177-3AD203B41FA5}">
                      <a16:colId xmlns:a16="http://schemas.microsoft.com/office/drawing/2014/main" val="1690775758"/>
                    </a:ext>
                  </a:extLst>
                </a:gridCol>
                <a:gridCol w="676519">
                  <a:extLst>
                    <a:ext uri="{9D8B030D-6E8A-4147-A177-3AD203B41FA5}">
                      <a16:colId xmlns:a16="http://schemas.microsoft.com/office/drawing/2014/main" val="72354526"/>
                    </a:ext>
                  </a:extLst>
                </a:gridCol>
                <a:gridCol w="676519">
                  <a:extLst>
                    <a:ext uri="{9D8B030D-6E8A-4147-A177-3AD203B41FA5}">
                      <a16:colId xmlns:a16="http://schemas.microsoft.com/office/drawing/2014/main" val="1168474023"/>
                    </a:ext>
                  </a:extLst>
                </a:gridCol>
                <a:gridCol w="676519">
                  <a:extLst>
                    <a:ext uri="{9D8B030D-6E8A-4147-A177-3AD203B41FA5}">
                      <a16:colId xmlns:a16="http://schemas.microsoft.com/office/drawing/2014/main" val="3930213244"/>
                    </a:ext>
                  </a:extLst>
                </a:gridCol>
                <a:gridCol w="676519">
                  <a:extLst>
                    <a:ext uri="{9D8B030D-6E8A-4147-A177-3AD203B41FA5}">
                      <a16:colId xmlns:a16="http://schemas.microsoft.com/office/drawing/2014/main" val="2872235335"/>
                    </a:ext>
                  </a:extLst>
                </a:gridCol>
              </a:tblGrid>
              <a:tr h="379758">
                <a:tc>
                  <a:txBody>
                    <a:bodyPr/>
                    <a:lstStyle/>
                    <a:p>
                      <a:endParaRPr lang="en-PK" b="1" dirty="0"/>
                    </a:p>
                  </a:txBody>
                  <a:tcPr/>
                </a:tc>
                <a:tc>
                  <a:txBody>
                    <a:bodyPr/>
                    <a:lstStyle/>
                    <a:p>
                      <a:r>
                        <a:rPr lang="en-PK" dirty="0"/>
                        <a:t>0</a:t>
                      </a:r>
                      <a:endParaRPr lang="en-PK" b="1" dirty="0"/>
                    </a:p>
                  </a:txBody>
                  <a:tcPr/>
                </a:tc>
                <a:tc>
                  <a:txBody>
                    <a:bodyPr/>
                    <a:lstStyle/>
                    <a:p>
                      <a:r>
                        <a:rPr lang="en-PK" dirty="0"/>
                        <a:t>1</a:t>
                      </a:r>
                      <a:endParaRPr lang="en-PK" b="1" dirty="0"/>
                    </a:p>
                  </a:txBody>
                  <a:tcPr/>
                </a:tc>
                <a:tc>
                  <a:txBody>
                    <a:bodyPr/>
                    <a:lstStyle/>
                    <a:p>
                      <a:r>
                        <a:rPr lang="en-PK" dirty="0"/>
                        <a:t>2</a:t>
                      </a:r>
                      <a:endParaRPr lang="en-PK" b="1" dirty="0"/>
                    </a:p>
                  </a:txBody>
                  <a:tcPr/>
                </a:tc>
                <a:tc>
                  <a:txBody>
                    <a:bodyPr/>
                    <a:lstStyle/>
                    <a:p>
                      <a:r>
                        <a:rPr lang="en-PK" dirty="0"/>
                        <a:t>3</a:t>
                      </a:r>
                      <a:endParaRPr lang="en-PK" b="1" dirty="0"/>
                    </a:p>
                  </a:txBody>
                  <a:tcPr/>
                </a:tc>
                <a:tc>
                  <a:txBody>
                    <a:bodyPr/>
                    <a:lstStyle/>
                    <a:p>
                      <a:r>
                        <a:rPr lang="en-PK" dirty="0"/>
                        <a:t>4</a:t>
                      </a:r>
                      <a:endParaRPr lang="en-PK" b="1" dirty="0"/>
                    </a:p>
                  </a:txBody>
                  <a:tcPr/>
                </a:tc>
                <a:tc>
                  <a:txBody>
                    <a:bodyPr/>
                    <a:lstStyle/>
                    <a:p>
                      <a:r>
                        <a:rPr lang="en-PK" dirty="0"/>
                        <a:t>5</a:t>
                      </a:r>
                      <a:endParaRPr lang="en-PK" b="1" dirty="0"/>
                    </a:p>
                  </a:txBody>
                  <a:tcPr/>
                </a:tc>
                <a:tc>
                  <a:txBody>
                    <a:bodyPr/>
                    <a:lstStyle/>
                    <a:p>
                      <a:r>
                        <a:rPr lang="en-PK" dirty="0"/>
                        <a:t>6</a:t>
                      </a:r>
                      <a:endParaRPr lang="en-PK" b="1" dirty="0"/>
                    </a:p>
                  </a:txBody>
                  <a:tcPr/>
                </a:tc>
                <a:tc>
                  <a:txBody>
                    <a:bodyPr/>
                    <a:lstStyle/>
                    <a:p>
                      <a:r>
                        <a:rPr lang="en-PK" dirty="0"/>
                        <a:t>7</a:t>
                      </a:r>
                      <a:endParaRPr lang="en-PK" b="1" dirty="0"/>
                    </a:p>
                  </a:txBody>
                  <a:tcPr/>
                </a:tc>
                <a:tc>
                  <a:txBody>
                    <a:bodyPr/>
                    <a:lstStyle/>
                    <a:p>
                      <a:r>
                        <a:rPr lang="en-PK" dirty="0"/>
                        <a:t>8</a:t>
                      </a:r>
                      <a:endParaRPr lang="en-PK" b="1" dirty="0"/>
                    </a:p>
                  </a:txBody>
                  <a:tcPr/>
                </a:tc>
                <a:tc>
                  <a:txBody>
                    <a:bodyPr/>
                    <a:lstStyle/>
                    <a:p>
                      <a:r>
                        <a:rPr lang="en-PK" dirty="0"/>
                        <a:t>9</a:t>
                      </a:r>
                      <a:endParaRPr lang="en-PK" b="1" dirty="0"/>
                    </a:p>
                  </a:txBody>
                  <a:tcPr/>
                </a:tc>
                <a:tc>
                  <a:txBody>
                    <a:bodyPr/>
                    <a:lstStyle/>
                    <a:p>
                      <a:r>
                        <a:rPr lang="en-PK" dirty="0"/>
                        <a:t>10</a:t>
                      </a:r>
                      <a:endParaRPr lang="en-PK" b="1" dirty="0"/>
                    </a:p>
                  </a:txBody>
                  <a:tcPr/>
                </a:tc>
                <a:extLst>
                  <a:ext uri="{0D108BD9-81ED-4DB2-BD59-A6C34878D82A}">
                    <a16:rowId xmlns:a16="http://schemas.microsoft.com/office/drawing/2014/main" val="3531801400"/>
                  </a:ext>
                </a:extLst>
              </a:tr>
              <a:tr h="451565">
                <a:tc>
                  <a:txBody>
                    <a:bodyPr/>
                    <a:lstStyle/>
                    <a:p>
                      <a:r>
                        <a:rPr lang="en-PK" dirty="0"/>
                        <a:t>0</a:t>
                      </a:r>
                      <a:endParaRPr lang="en-PK" b="1" dirty="0"/>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extLst>
                  <a:ext uri="{0D108BD9-81ED-4DB2-BD59-A6C34878D82A}">
                    <a16:rowId xmlns:a16="http://schemas.microsoft.com/office/drawing/2014/main" val="977730455"/>
                  </a:ext>
                </a:extLst>
              </a:tr>
              <a:tr h="451565">
                <a:tc>
                  <a:txBody>
                    <a:bodyPr/>
                    <a:lstStyle/>
                    <a:p>
                      <a:r>
                        <a:rPr lang="en-PK" dirty="0"/>
                        <a:t>1</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extLst>
                  <a:ext uri="{0D108BD9-81ED-4DB2-BD59-A6C34878D82A}">
                    <a16:rowId xmlns:a16="http://schemas.microsoft.com/office/drawing/2014/main" val="532262157"/>
                  </a:ext>
                </a:extLst>
              </a:tr>
              <a:tr h="451565">
                <a:tc>
                  <a:txBody>
                    <a:bodyPr/>
                    <a:lstStyle/>
                    <a:p>
                      <a:r>
                        <a:rPr lang="en-PK" dirty="0"/>
                        <a:t>2</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extLst>
                  <a:ext uri="{0D108BD9-81ED-4DB2-BD59-A6C34878D82A}">
                    <a16:rowId xmlns:a16="http://schemas.microsoft.com/office/drawing/2014/main" val="1339227653"/>
                  </a:ext>
                </a:extLst>
              </a:tr>
              <a:tr h="451565">
                <a:tc>
                  <a:txBody>
                    <a:bodyPr/>
                    <a:lstStyle/>
                    <a:p>
                      <a:r>
                        <a:rPr lang="en-PK" dirty="0"/>
                        <a:t>3</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endParaRPr lang="en-PK" b="1" dirty="0"/>
                    </a:p>
                  </a:txBody>
                  <a:tcPr/>
                </a:tc>
                <a:tc>
                  <a:txBody>
                    <a:bodyPr/>
                    <a:lstStyle/>
                    <a:p>
                      <a:endParaRPr lang="en-PK" b="1" dirty="0"/>
                    </a:p>
                  </a:txBody>
                  <a:tcPr/>
                </a:tc>
                <a:tc>
                  <a:txBody>
                    <a:bodyPr/>
                    <a:lstStyle/>
                    <a:p>
                      <a:endParaRPr lang="en-PK" b="1"/>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1906422955"/>
                  </a:ext>
                </a:extLst>
              </a:tr>
              <a:tr h="451565">
                <a:tc>
                  <a:txBody>
                    <a:bodyPr/>
                    <a:lstStyle/>
                    <a:p>
                      <a:r>
                        <a:rPr lang="en-PK" dirty="0"/>
                        <a:t>4</a:t>
                      </a:r>
                      <a:endParaRPr lang="en-PK" b="1" dirty="0"/>
                    </a:p>
                  </a:txBody>
                  <a:tcPr/>
                </a:tc>
                <a:tc>
                  <a:txBody>
                    <a:bodyPr/>
                    <a:lstStyle/>
                    <a:p>
                      <a:r>
                        <a:rPr lang="en-PK" b="1" dirty="0"/>
                        <a:t>0</a:t>
                      </a:r>
                    </a:p>
                  </a:txBody>
                  <a:tcPr/>
                </a:tc>
                <a:tc>
                  <a:txBody>
                    <a:bodyPr/>
                    <a:lstStyle/>
                    <a:p>
                      <a:endParaRPr lang="en-PK" b="1" dirty="0"/>
                    </a:p>
                  </a:txBody>
                  <a:tcPr/>
                </a:tc>
                <a:tc>
                  <a:txBody>
                    <a:bodyPr/>
                    <a:lstStyle/>
                    <a:p>
                      <a:endParaRPr lang="en-PK" b="1" dirty="0"/>
                    </a:p>
                  </a:txBody>
                  <a:tcPr/>
                </a:tc>
                <a:tc>
                  <a:txBody>
                    <a:bodyPr/>
                    <a:lstStyle/>
                    <a:p>
                      <a:endParaRPr lang="en-PK" b="1" dirty="0"/>
                    </a:p>
                  </a:txBody>
                  <a:tcPr/>
                </a:tc>
                <a:tc>
                  <a:txBody>
                    <a:bodyPr/>
                    <a:lstStyle/>
                    <a:p>
                      <a:endParaRPr lang="en-PK" b="1" dirty="0"/>
                    </a:p>
                  </a:txBody>
                  <a:tcPr/>
                </a:tc>
                <a:tc>
                  <a:txBody>
                    <a:bodyPr/>
                    <a:lstStyle/>
                    <a:p>
                      <a:endParaRPr lang="en-PK" b="1"/>
                    </a:p>
                  </a:txBody>
                  <a:tcPr/>
                </a:tc>
                <a:tc>
                  <a:txBody>
                    <a:bodyPr/>
                    <a:lstStyle/>
                    <a:p>
                      <a:endParaRPr lang="en-PK" b="1" dirty="0"/>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2689422209"/>
                  </a:ext>
                </a:extLst>
              </a:tr>
              <a:tr h="451565">
                <a:tc>
                  <a:txBody>
                    <a:bodyPr/>
                    <a:lstStyle/>
                    <a:p>
                      <a:r>
                        <a:rPr lang="en-PK" dirty="0"/>
                        <a:t>5</a:t>
                      </a:r>
                      <a:endParaRPr lang="en-PK" b="1" dirty="0"/>
                    </a:p>
                  </a:txBody>
                  <a:tcPr/>
                </a:tc>
                <a:tc>
                  <a:txBody>
                    <a:bodyPr/>
                    <a:lstStyle/>
                    <a:p>
                      <a:r>
                        <a:rPr lang="en-PK" b="1" dirty="0"/>
                        <a:t>0</a:t>
                      </a:r>
                    </a:p>
                  </a:txBody>
                  <a:tcPr/>
                </a:tc>
                <a:tc>
                  <a:txBody>
                    <a:bodyPr/>
                    <a:lstStyle/>
                    <a:p>
                      <a:endParaRPr lang="en-PK" b="1"/>
                    </a:p>
                  </a:txBody>
                  <a:tcPr/>
                </a:tc>
                <a:tc>
                  <a:txBody>
                    <a:bodyPr/>
                    <a:lstStyle/>
                    <a:p>
                      <a:endParaRPr lang="en-PK" b="1"/>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3155910543"/>
                  </a:ext>
                </a:extLst>
              </a:tr>
              <a:tr h="451565">
                <a:tc>
                  <a:txBody>
                    <a:bodyPr/>
                    <a:lstStyle/>
                    <a:p>
                      <a:r>
                        <a:rPr lang="en-PK" dirty="0"/>
                        <a:t>6</a:t>
                      </a:r>
                      <a:endParaRPr lang="en-PK" b="1" dirty="0"/>
                    </a:p>
                  </a:txBody>
                  <a:tcPr/>
                </a:tc>
                <a:tc>
                  <a:txBody>
                    <a:bodyPr/>
                    <a:lstStyle/>
                    <a:p>
                      <a:r>
                        <a:rPr lang="en-PK" b="1" dirty="0"/>
                        <a:t>0</a:t>
                      </a:r>
                    </a:p>
                  </a:txBody>
                  <a:tcPr/>
                </a:tc>
                <a:tc>
                  <a:txBody>
                    <a:bodyPr/>
                    <a:lstStyle/>
                    <a:p>
                      <a:endParaRPr lang="en-PK" b="1" dirty="0"/>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dirty="0"/>
                    </a:p>
                  </a:txBody>
                  <a:tcPr/>
                </a:tc>
                <a:extLst>
                  <a:ext uri="{0D108BD9-81ED-4DB2-BD59-A6C34878D82A}">
                    <a16:rowId xmlns:a16="http://schemas.microsoft.com/office/drawing/2014/main" val="1524589870"/>
                  </a:ext>
                </a:extLst>
              </a:tr>
            </a:tbl>
          </a:graphicData>
        </a:graphic>
      </p:graphicFrame>
      <p:sp>
        <p:nvSpPr>
          <p:cNvPr id="4" name="Footer Placeholder 3">
            <a:extLst>
              <a:ext uri="{FF2B5EF4-FFF2-40B4-BE49-F238E27FC236}">
                <a16:creationId xmlns:a16="http://schemas.microsoft.com/office/drawing/2014/main" id="{C77ED494-1F9C-2949-81CC-49C5BEACC64A}"/>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6" name="TextBox 5">
            <a:extLst>
              <a:ext uri="{FF2B5EF4-FFF2-40B4-BE49-F238E27FC236}">
                <a16:creationId xmlns:a16="http://schemas.microsoft.com/office/drawing/2014/main" id="{70D22573-3386-BE4F-8EE3-CF73FD5C5CDE}"/>
              </a:ext>
            </a:extLst>
          </p:cNvPr>
          <p:cNvSpPr txBox="1"/>
          <p:nvPr/>
        </p:nvSpPr>
        <p:spPr>
          <a:xfrm>
            <a:off x="3235568" y="961292"/>
            <a:ext cx="394660" cy="369332"/>
          </a:xfrm>
          <a:prstGeom prst="rect">
            <a:avLst/>
          </a:prstGeom>
          <a:noFill/>
        </p:spPr>
        <p:txBody>
          <a:bodyPr wrap="none" rtlCol="0">
            <a:spAutoFit/>
          </a:bodyPr>
          <a:lstStyle/>
          <a:p>
            <a:r>
              <a:rPr lang="en-PK" b="1" dirty="0"/>
              <a:t>W</a:t>
            </a:r>
          </a:p>
        </p:txBody>
      </p:sp>
      <p:sp>
        <p:nvSpPr>
          <p:cNvPr id="7" name="TextBox 6">
            <a:extLst>
              <a:ext uri="{FF2B5EF4-FFF2-40B4-BE49-F238E27FC236}">
                <a16:creationId xmlns:a16="http://schemas.microsoft.com/office/drawing/2014/main" id="{938EED16-B425-9349-BF08-1D12396DADDB}"/>
              </a:ext>
            </a:extLst>
          </p:cNvPr>
          <p:cNvSpPr txBox="1"/>
          <p:nvPr/>
        </p:nvSpPr>
        <p:spPr>
          <a:xfrm>
            <a:off x="2649414" y="1500554"/>
            <a:ext cx="398585" cy="369332"/>
          </a:xfrm>
          <a:prstGeom prst="rect">
            <a:avLst/>
          </a:prstGeom>
          <a:noFill/>
        </p:spPr>
        <p:txBody>
          <a:bodyPr wrap="square" rtlCol="0">
            <a:spAutoFit/>
          </a:bodyPr>
          <a:lstStyle/>
          <a:p>
            <a:r>
              <a:rPr lang="en-PK" b="1" dirty="0"/>
              <a:t>I </a:t>
            </a:r>
          </a:p>
        </p:txBody>
      </p:sp>
      <p:graphicFrame>
        <p:nvGraphicFramePr>
          <p:cNvPr id="8" name="Table 8">
            <a:extLst>
              <a:ext uri="{FF2B5EF4-FFF2-40B4-BE49-F238E27FC236}">
                <a16:creationId xmlns:a16="http://schemas.microsoft.com/office/drawing/2014/main" id="{E5CDF761-E407-5847-B087-520D9881B06A}"/>
              </a:ext>
            </a:extLst>
          </p:cNvPr>
          <p:cNvGraphicFramePr>
            <a:graphicFrameLocks noGrp="1"/>
          </p:cNvGraphicFramePr>
          <p:nvPr>
            <p:extLst>
              <p:ext uri="{D42A27DB-BD31-4B8C-83A1-F6EECF244321}">
                <p14:modId xmlns:p14="http://schemas.microsoft.com/office/powerpoint/2010/main" val="3368850430"/>
              </p:ext>
            </p:extLst>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extLst>
                    <a:ext uri="{9D8B030D-6E8A-4147-A177-3AD203B41FA5}">
                      <a16:colId xmlns:a16="http://schemas.microsoft.com/office/drawing/2014/main" val="525626632"/>
                    </a:ext>
                  </a:extLst>
                </a:gridCol>
                <a:gridCol w="799114">
                  <a:extLst>
                    <a:ext uri="{9D8B030D-6E8A-4147-A177-3AD203B41FA5}">
                      <a16:colId xmlns:a16="http://schemas.microsoft.com/office/drawing/2014/main" val="3890625735"/>
                    </a:ext>
                  </a:extLst>
                </a:gridCol>
              </a:tblGrid>
              <a:tr h="363118">
                <a:tc>
                  <a:txBody>
                    <a:bodyPr/>
                    <a:lstStyle/>
                    <a:p>
                      <a:r>
                        <a:rPr lang="en-PK" sz="2800" dirty="0"/>
                        <a:t>Pi</a:t>
                      </a:r>
                    </a:p>
                  </a:txBody>
                  <a:tcPr/>
                </a:tc>
                <a:tc>
                  <a:txBody>
                    <a:bodyPr/>
                    <a:lstStyle/>
                    <a:p>
                      <a:r>
                        <a:rPr lang="en-PK" sz="2800" dirty="0"/>
                        <a:t>Wi</a:t>
                      </a:r>
                    </a:p>
                  </a:txBody>
                  <a:tcPr/>
                </a:tc>
                <a:extLst>
                  <a:ext uri="{0D108BD9-81ED-4DB2-BD59-A6C34878D82A}">
                    <a16:rowId xmlns:a16="http://schemas.microsoft.com/office/drawing/2014/main" val="3529351631"/>
                  </a:ext>
                </a:extLst>
              </a:tr>
              <a:tr h="363118">
                <a:tc>
                  <a:txBody>
                    <a:bodyPr/>
                    <a:lstStyle/>
                    <a:p>
                      <a:r>
                        <a:rPr lang="en-PK" sz="2800" dirty="0">
                          <a:solidFill>
                            <a:srgbClr val="FF0000"/>
                          </a:solidFill>
                        </a:rPr>
                        <a:t>20</a:t>
                      </a:r>
                    </a:p>
                  </a:txBody>
                  <a:tcPr/>
                </a:tc>
                <a:tc>
                  <a:txBody>
                    <a:bodyPr/>
                    <a:lstStyle/>
                    <a:p>
                      <a:r>
                        <a:rPr lang="en-PK" sz="2800" dirty="0">
                          <a:solidFill>
                            <a:srgbClr val="FF0000"/>
                          </a:solidFill>
                        </a:rPr>
                        <a:t>1</a:t>
                      </a:r>
                    </a:p>
                  </a:txBody>
                  <a:tcPr/>
                </a:tc>
                <a:extLst>
                  <a:ext uri="{0D108BD9-81ED-4DB2-BD59-A6C34878D82A}">
                    <a16:rowId xmlns:a16="http://schemas.microsoft.com/office/drawing/2014/main" val="3177247352"/>
                  </a:ext>
                </a:extLst>
              </a:tr>
              <a:tr h="363118">
                <a:tc>
                  <a:txBody>
                    <a:bodyPr/>
                    <a:lstStyle/>
                    <a:p>
                      <a:r>
                        <a:rPr lang="en-PK" sz="2800" dirty="0">
                          <a:solidFill>
                            <a:srgbClr val="FF0000"/>
                          </a:solidFill>
                        </a:rPr>
                        <a:t>50</a:t>
                      </a:r>
                    </a:p>
                  </a:txBody>
                  <a:tcPr/>
                </a:tc>
                <a:tc>
                  <a:txBody>
                    <a:bodyPr/>
                    <a:lstStyle/>
                    <a:p>
                      <a:r>
                        <a:rPr lang="en-PK" sz="2800" dirty="0">
                          <a:solidFill>
                            <a:srgbClr val="FF0000"/>
                          </a:solidFill>
                        </a:rPr>
                        <a:t>2</a:t>
                      </a:r>
                    </a:p>
                  </a:txBody>
                  <a:tcPr/>
                </a:tc>
                <a:extLst>
                  <a:ext uri="{0D108BD9-81ED-4DB2-BD59-A6C34878D82A}">
                    <a16:rowId xmlns:a16="http://schemas.microsoft.com/office/drawing/2014/main" val="4050649272"/>
                  </a:ext>
                </a:extLst>
              </a:tr>
              <a:tr h="363118">
                <a:tc>
                  <a:txBody>
                    <a:bodyPr/>
                    <a:lstStyle/>
                    <a:p>
                      <a:r>
                        <a:rPr lang="en-PK" sz="2800" dirty="0"/>
                        <a:t>60</a:t>
                      </a:r>
                    </a:p>
                  </a:txBody>
                  <a:tcPr/>
                </a:tc>
                <a:tc>
                  <a:txBody>
                    <a:bodyPr/>
                    <a:lstStyle/>
                    <a:p>
                      <a:r>
                        <a:rPr lang="en-PK" sz="2800" dirty="0"/>
                        <a:t>3</a:t>
                      </a:r>
                    </a:p>
                  </a:txBody>
                  <a:tcPr/>
                </a:tc>
                <a:extLst>
                  <a:ext uri="{0D108BD9-81ED-4DB2-BD59-A6C34878D82A}">
                    <a16:rowId xmlns:a16="http://schemas.microsoft.com/office/drawing/2014/main" val="1572226627"/>
                  </a:ext>
                </a:extLst>
              </a:tr>
              <a:tr h="363118">
                <a:tc>
                  <a:txBody>
                    <a:bodyPr/>
                    <a:lstStyle/>
                    <a:p>
                      <a:r>
                        <a:rPr lang="en-PK" sz="2800" dirty="0"/>
                        <a:t>30</a:t>
                      </a:r>
                    </a:p>
                  </a:txBody>
                  <a:tcPr/>
                </a:tc>
                <a:tc>
                  <a:txBody>
                    <a:bodyPr/>
                    <a:lstStyle/>
                    <a:p>
                      <a:r>
                        <a:rPr lang="en-PK" sz="2800" dirty="0"/>
                        <a:t>4</a:t>
                      </a:r>
                    </a:p>
                  </a:txBody>
                  <a:tcPr/>
                </a:tc>
                <a:extLst>
                  <a:ext uri="{0D108BD9-81ED-4DB2-BD59-A6C34878D82A}">
                    <a16:rowId xmlns:a16="http://schemas.microsoft.com/office/drawing/2014/main" val="1837563272"/>
                  </a:ext>
                </a:extLst>
              </a:tr>
              <a:tr h="363118">
                <a:tc>
                  <a:txBody>
                    <a:bodyPr/>
                    <a:lstStyle/>
                    <a:p>
                      <a:r>
                        <a:rPr lang="en-PK" sz="2800" dirty="0"/>
                        <a:t>70</a:t>
                      </a:r>
                    </a:p>
                  </a:txBody>
                  <a:tcPr/>
                </a:tc>
                <a:tc>
                  <a:txBody>
                    <a:bodyPr/>
                    <a:lstStyle/>
                    <a:p>
                      <a:r>
                        <a:rPr lang="en-PK" sz="2800" dirty="0"/>
                        <a:t>5</a:t>
                      </a:r>
                    </a:p>
                  </a:txBody>
                  <a:tcPr/>
                </a:tc>
                <a:extLst>
                  <a:ext uri="{0D108BD9-81ED-4DB2-BD59-A6C34878D82A}">
                    <a16:rowId xmlns:a16="http://schemas.microsoft.com/office/drawing/2014/main" val="2127843060"/>
                  </a:ext>
                </a:extLst>
              </a:tr>
              <a:tr h="363118">
                <a:tc>
                  <a:txBody>
                    <a:bodyPr/>
                    <a:lstStyle/>
                    <a:p>
                      <a:r>
                        <a:rPr lang="en-PK" sz="2800" dirty="0"/>
                        <a:t>90</a:t>
                      </a:r>
                    </a:p>
                  </a:txBody>
                  <a:tcPr/>
                </a:tc>
                <a:tc>
                  <a:txBody>
                    <a:bodyPr/>
                    <a:lstStyle/>
                    <a:p>
                      <a:r>
                        <a:rPr lang="en-PK" sz="2800" dirty="0"/>
                        <a:t>6</a:t>
                      </a:r>
                    </a:p>
                  </a:txBody>
                  <a:tcPr/>
                </a:tc>
                <a:extLst>
                  <a:ext uri="{0D108BD9-81ED-4DB2-BD59-A6C34878D82A}">
                    <a16:rowId xmlns:a16="http://schemas.microsoft.com/office/drawing/2014/main" val="646777607"/>
                  </a:ext>
                </a:extLst>
              </a:tr>
              <a:tr h="363118">
                <a:tc>
                  <a:txBody>
                    <a:bodyPr/>
                    <a:lstStyle/>
                    <a:p>
                      <a:endParaRPr lang="en-PK" dirty="0"/>
                    </a:p>
                  </a:txBody>
                  <a:tcPr/>
                </a:tc>
                <a:tc>
                  <a:txBody>
                    <a:bodyPr/>
                    <a:lstStyle/>
                    <a:p>
                      <a:endParaRPr lang="en-PK" dirty="0"/>
                    </a:p>
                  </a:txBody>
                  <a:tcPr/>
                </a:tc>
                <a:extLst>
                  <a:ext uri="{0D108BD9-81ED-4DB2-BD59-A6C34878D82A}">
                    <a16:rowId xmlns:a16="http://schemas.microsoft.com/office/drawing/2014/main" val="263311725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A0E29CEB-B396-D54F-8BD4-8564B9441C2D}"/>
                  </a:ext>
                </a:extLst>
              </p14:cNvPr>
              <p14:cNvContentPartPr/>
              <p14:nvPr/>
            </p14:nvContentPartPr>
            <p14:xfrm>
              <a:off x="2982623" y="4104960"/>
              <a:ext cx="360" cy="360"/>
            </p14:xfrm>
          </p:contentPart>
        </mc:Choice>
        <mc:Fallback xmlns="">
          <p:pic>
            <p:nvPicPr>
              <p:cNvPr id="3" name="Ink 2">
                <a:extLst>
                  <a:ext uri="{FF2B5EF4-FFF2-40B4-BE49-F238E27FC236}">
                    <a16:creationId xmlns:a16="http://schemas.microsoft.com/office/drawing/2014/main" id="{A0E29CEB-B396-D54F-8BD4-8564B9441C2D}"/>
                  </a:ext>
                </a:extLst>
              </p:cNvPr>
              <p:cNvPicPr/>
              <p:nvPr/>
            </p:nvPicPr>
            <p:blipFill>
              <a:blip r:embed="rId3"/>
              <a:stretch>
                <a:fillRect/>
              </a:stretch>
            </p:blipFill>
            <p:spPr>
              <a:xfrm>
                <a:off x="2892623" y="3925320"/>
                <a:ext cx="180000" cy="360000"/>
              </a:xfrm>
              <a:prstGeom prst="rect">
                <a:avLst/>
              </a:prstGeom>
            </p:spPr>
          </p:pic>
        </mc:Fallback>
      </mc:AlternateContent>
      <p:grpSp>
        <p:nvGrpSpPr>
          <p:cNvPr id="11" name="Group 10">
            <a:extLst>
              <a:ext uri="{FF2B5EF4-FFF2-40B4-BE49-F238E27FC236}">
                <a16:creationId xmlns:a16="http://schemas.microsoft.com/office/drawing/2014/main" id="{E734F906-38C8-6E4F-9344-A68D1F84180E}"/>
              </a:ext>
            </a:extLst>
          </p:cNvPr>
          <p:cNvGrpSpPr/>
          <p:nvPr/>
        </p:nvGrpSpPr>
        <p:grpSpPr>
          <a:xfrm>
            <a:off x="5308223" y="755520"/>
            <a:ext cx="336240" cy="707760"/>
            <a:chOff x="5308223" y="755520"/>
            <a:chExt cx="336240" cy="707760"/>
          </a:xfrm>
        </p:grpSpPr>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32BDB7F4-913C-A142-B5CB-1B2E36F9231C}"/>
                    </a:ext>
                  </a:extLst>
                </p14:cNvPr>
                <p14:cNvContentPartPr/>
                <p14:nvPr/>
              </p14:nvContentPartPr>
              <p14:xfrm>
                <a:off x="5379863" y="755520"/>
                <a:ext cx="360" cy="589680"/>
              </p14:xfrm>
            </p:contentPart>
          </mc:Choice>
          <mc:Fallback xmlns="">
            <p:pic>
              <p:nvPicPr>
                <p:cNvPr id="9" name="Ink 8">
                  <a:extLst>
                    <a:ext uri="{FF2B5EF4-FFF2-40B4-BE49-F238E27FC236}">
                      <a16:creationId xmlns:a16="http://schemas.microsoft.com/office/drawing/2014/main" id="{32BDB7F4-913C-A142-B5CB-1B2E36F9231C}"/>
                    </a:ext>
                  </a:extLst>
                </p:cNvPr>
                <p:cNvPicPr/>
                <p:nvPr/>
              </p:nvPicPr>
              <p:blipFill>
                <a:blip r:embed="rId5"/>
                <a:stretch>
                  <a:fillRect/>
                </a:stretch>
              </p:blipFill>
              <p:spPr>
                <a:xfrm>
                  <a:off x="5375543" y="751200"/>
                  <a:ext cx="9000" cy="598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3CCF8D38-CD2A-D140-A788-F634EB0EFC96}"/>
                    </a:ext>
                  </a:extLst>
                </p14:cNvPr>
                <p14:cNvContentPartPr/>
                <p14:nvPr/>
              </p14:nvContentPartPr>
              <p14:xfrm>
                <a:off x="5308223" y="1060800"/>
                <a:ext cx="336240" cy="402480"/>
              </p14:xfrm>
            </p:contentPart>
          </mc:Choice>
          <mc:Fallback xmlns="">
            <p:pic>
              <p:nvPicPr>
                <p:cNvPr id="10" name="Ink 9">
                  <a:extLst>
                    <a:ext uri="{FF2B5EF4-FFF2-40B4-BE49-F238E27FC236}">
                      <a16:creationId xmlns:a16="http://schemas.microsoft.com/office/drawing/2014/main" id="{3CCF8D38-CD2A-D140-A788-F634EB0EFC96}"/>
                    </a:ext>
                  </a:extLst>
                </p:cNvPr>
                <p:cNvPicPr/>
                <p:nvPr/>
              </p:nvPicPr>
              <p:blipFill>
                <a:blip r:embed="rId7"/>
                <a:stretch>
                  <a:fillRect/>
                </a:stretch>
              </p:blipFill>
              <p:spPr>
                <a:xfrm>
                  <a:off x="5303903" y="1056480"/>
                  <a:ext cx="344880" cy="411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DF26793A-6861-0349-A318-423A27A8B7A0}"/>
                  </a:ext>
                </a:extLst>
              </p14:cNvPr>
              <p14:cNvContentPartPr/>
              <p14:nvPr/>
            </p14:nvContentPartPr>
            <p14:xfrm>
              <a:off x="5218223" y="3172920"/>
              <a:ext cx="384120" cy="332280"/>
            </p14:xfrm>
          </p:contentPart>
        </mc:Choice>
        <mc:Fallback xmlns="">
          <p:pic>
            <p:nvPicPr>
              <p:cNvPr id="16" name="Ink 15">
                <a:extLst>
                  <a:ext uri="{FF2B5EF4-FFF2-40B4-BE49-F238E27FC236}">
                    <a16:creationId xmlns:a16="http://schemas.microsoft.com/office/drawing/2014/main" id="{DF26793A-6861-0349-A318-423A27A8B7A0}"/>
                  </a:ext>
                </a:extLst>
              </p:cNvPr>
              <p:cNvPicPr/>
              <p:nvPr/>
            </p:nvPicPr>
            <p:blipFill>
              <a:blip r:embed="rId9"/>
              <a:stretch>
                <a:fillRect/>
              </a:stretch>
            </p:blipFill>
            <p:spPr>
              <a:xfrm>
                <a:off x="5213903" y="3168600"/>
                <a:ext cx="392760" cy="340920"/>
              </a:xfrm>
              <a:prstGeom prst="rect">
                <a:avLst/>
              </a:prstGeom>
            </p:spPr>
          </p:pic>
        </mc:Fallback>
      </mc:AlternateContent>
      <p:grpSp>
        <p:nvGrpSpPr>
          <p:cNvPr id="19" name="Group 18">
            <a:extLst>
              <a:ext uri="{FF2B5EF4-FFF2-40B4-BE49-F238E27FC236}">
                <a16:creationId xmlns:a16="http://schemas.microsoft.com/office/drawing/2014/main" id="{9BA79815-DCB3-AD46-94B9-A208427D9B6C}"/>
              </a:ext>
            </a:extLst>
          </p:cNvPr>
          <p:cNvGrpSpPr/>
          <p:nvPr/>
        </p:nvGrpSpPr>
        <p:grpSpPr>
          <a:xfrm>
            <a:off x="6104543" y="888360"/>
            <a:ext cx="345960" cy="463680"/>
            <a:chOff x="6104543" y="888360"/>
            <a:chExt cx="345960" cy="463680"/>
          </a:xfrm>
        </p:grpSpPr>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9A89C777-04E0-F74A-A0C7-0C302934C68A}"/>
                    </a:ext>
                  </a:extLst>
                </p14:cNvPr>
                <p14:cNvContentPartPr/>
                <p14:nvPr/>
              </p14:nvContentPartPr>
              <p14:xfrm>
                <a:off x="6208943" y="888360"/>
                <a:ext cx="41040" cy="411840"/>
              </p14:xfrm>
            </p:contentPart>
          </mc:Choice>
          <mc:Fallback xmlns="">
            <p:pic>
              <p:nvPicPr>
                <p:cNvPr id="17" name="Ink 16">
                  <a:extLst>
                    <a:ext uri="{FF2B5EF4-FFF2-40B4-BE49-F238E27FC236}">
                      <a16:creationId xmlns:a16="http://schemas.microsoft.com/office/drawing/2014/main" id="{9A89C777-04E0-F74A-A0C7-0C302934C68A}"/>
                    </a:ext>
                  </a:extLst>
                </p:cNvPr>
                <p:cNvPicPr/>
                <p:nvPr/>
              </p:nvPicPr>
              <p:blipFill>
                <a:blip r:embed="rId11"/>
                <a:stretch>
                  <a:fillRect/>
                </a:stretch>
              </p:blipFill>
              <p:spPr>
                <a:xfrm>
                  <a:off x="6204623" y="884040"/>
                  <a:ext cx="4968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005C9498-FFC0-674E-AA10-F476BC66FE3C}"/>
                    </a:ext>
                  </a:extLst>
                </p14:cNvPr>
                <p14:cNvContentPartPr/>
                <p14:nvPr/>
              </p14:nvContentPartPr>
              <p14:xfrm>
                <a:off x="6104543" y="1113000"/>
                <a:ext cx="345960" cy="239040"/>
              </p14:xfrm>
            </p:contentPart>
          </mc:Choice>
          <mc:Fallback xmlns="">
            <p:pic>
              <p:nvPicPr>
                <p:cNvPr id="18" name="Ink 17">
                  <a:extLst>
                    <a:ext uri="{FF2B5EF4-FFF2-40B4-BE49-F238E27FC236}">
                      <a16:creationId xmlns:a16="http://schemas.microsoft.com/office/drawing/2014/main" id="{005C9498-FFC0-674E-AA10-F476BC66FE3C}"/>
                    </a:ext>
                  </a:extLst>
                </p:cNvPr>
                <p:cNvPicPr/>
                <p:nvPr/>
              </p:nvPicPr>
              <p:blipFill>
                <a:blip r:embed="rId13"/>
                <a:stretch>
                  <a:fillRect/>
                </a:stretch>
              </p:blipFill>
              <p:spPr>
                <a:xfrm>
                  <a:off x="6100223" y="1108680"/>
                  <a:ext cx="354600" cy="247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462A0009-60DC-E549-B342-7CD862B51A5C}"/>
                  </a:ext>
                </a:extLst>
              </p14:cNvPr>
              <p14:cNvContentPartPr/>
              <p14:nvPr/>
            </p14:nvContentPartPr>
            <p14:xfrm>
              <a:off x="6126503" y="3363000"/>
              <a:ext cx="219240" cy="353160"/>
            </p14:xfrm>
          </p:contentPart>
        </mc:Choice>
        <mc:Fallback xmlns="">
          <p:pic>
            <p:nvPicPr>
              <p:cNvPr id="25" name="Ink 24">
                <a:extLst>
                  <a:ext uri="{FF2B5EF4-FFF2-40B4-BE49-F238E27FC236}">
                    <a16:creationId xmlns:a16="http://schemas.microsoft.com/office/drawing/2014/main" id="{462A0009-60DC-E549-B342-7CD862B51A5C}"/>
                  </a:ext>
                </a:extLst>
              </p:cNvPr>
              <p:cNvPicPr/>
              <p:nvPr/>
            </p:nvPicPr>
            <p:blipFill>
              <a:blip r:embed="rId15"/>
              <a:stretch>
                <a:fillRect/>
              </a:stretch>
            </p:blipFill>
            <p:spPr>
              <a:xfrm>
                <a:off x="6122183" y="3358680"/>
                <a:ext cx="22788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id="{7807A6DA-22C7-7E4B-802A-59FD52E3D385}"/>
                  </a:ext>
                </a:extLst>
              </p14:cNvPr>
              <p14:cNvContentPartPr/>
              <p14:nvPr/>
            </p14:nvContentPartPr>
            <p14:xfrm>
              <a:off x="6391103" y="3422040"/>
              <a:ext cx="192960" cy="176400"/>
            </p14:xfrm>
          </p:contentPart>
        </mc:Choice>
        <mc:Fallback xmlns="">
          <p:pic>
            <p:nvPicPr>
              <p:cNvPr id="31" name="Ink 30">
                <a:extLst>
                  <a:ext uri="{FF2B5EF4-FFF2-40B4-BE49-F238E27FC236}">
                    <a16:creationId xmlns:a16="http://schemas.microsoft.com/office/drawing/2014/main" id="{7807A6DA-22C7-7E4B-802A-59FD52E3D385}"/>
                  </a:ext>
                </a:extLst>
              </p:cNvPr>
              <p:cNvPicPr/>
              <p:nvPr/>
            </p:nvPicPr>
            <p:blipFill>
              <a:blip r:embed="rId17"/>
              <a:stretch>
                <a:fillRect/>
              </a:stretch>
            </p:blipFill>
            <p:spPr>
              <a:xfrm>
                <a:off x="6386783" y="3417720"/>
                <a:ext cx="201600" cy="185040"/>
              </a:xfrm>
              <a:prstGeom prst="rect">
                <a:avLst/>
              </a:prstGeom>
            </p:spPr>
          </p:pic>
        </mc:Fallback>
      </mc:AlternateContent>
      <p:grpSp>
        <p:nvGrpSpPr>
          <p:cNvPr id="39" name="Group 38">
            <a:extLst>
              <a:ext uri="{FF2B5EF4-FFF2-40B4-BE49-F238E27FC236}">
                <a16:creationId xmlns:a16="http://schemas.microsoft.com/office/drawing/2014/main" id="{A68E1F17-6B6E-8D47-B937-C17E9C51DA00}"/>
              </a:ext>
            </a:extLst>
          </p:cNvPr>
          <p:cNvGrpSpPr/>
          <p:nvPr/>
        </p:nvGrpSpPr>
        <p:grpSpPr>
          <a:xfrm>
            <a:off x="6723743" y="3328440"/>
            <a:ext cx="492120" cy="404280"/>
            <a:chOff x="6723743" y="3328440"/>
            <a:chExt cx="492120" cy="404280"/>
          </a:xfrm>
        </p:grpSpPr>
        <mc:AlternateContent xmlns:mc="http://schemas.openxmlformats.org/markup-compatibility/2006" xmlns:p14="http://schemas.microsoft.com/office/powerpoint/2010/main">
          <mc:Choice Requires="p14">
            <p:contentPart p14:bwMode="auto" r:id="rId18">
              <p14:nvContentPartPr>
                <p14:cNvPr id="37" name="Ink 36">
                  <a:extLst>
                    <a:ext uri="{FF2B5EF4-FFF2-40B4-BE49-F238E27FC236}">
                      <a16:creationId xmlns:a16="http://schemas.microsoft.com/office/drawing/2014/main" id="{CD5B5325-1926-764F-9001-847F26BF4D80}"/>
                    </a:ext>
                  </a:extLst>
                </p14:cNvPr>
                <p14:cNvContentPartPr/>
                <p14:nvPr/>
              </p14:nvContentPartPr>
              <p14:xfrm>
                <a:off x="6723743" y="3328440"/>
                <a:ext cx="299160" cy="404280"/>
              </p14:xfrm>
            </p:contentPart>
          </mc:Choice>
          <mc:Fallback xmlns="">
            <p:pic>
              <p:nvPicPr>
                <p:cNvPr id="37" name="Ink 36">
                  <a:extLst>
                    <a:ext uri="{FF2B5EF4-FFF2-40B4-BE49-F238E27FC236}">
                      <a16:creationId xmlns:a16="http://schemas.microsoft.com/office/drawing/2014/main" id="{CD5B5325-1926-764F-9001-847F26BF4D80}"/>
                    </a:ext>
                  </a:extLst>
                </p:cNvPr>
                <p:cNvPicPr/>
                <p:nvPr/>
              </p:nvPicPr>
              <p:blipFill>
                <a:blip r:embed="rId19"/>
                <a:stretch>
                  <a:fillRect/>
                </a:stretch>
              </p:blipFill>
              <p:spPr>
                <a:xfrm>
                  <a:off x="6719423" y="3324120"/>
                  <a:ext cx="30780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8" name="Ink 37">
                  <a:extLst>
                    <a:ext uri="{FF2B5EF4-FFF2-40B4-BE49-F238E27FC236}">
                      <a16:creationId xmlns:a16="http://schemas.microsoft.com/office/drawing/2014/main" id="{EFF84FA4-5BEA-7947-B9D8-7FA81B75E700}"/>
                    </a:ext>
                  </a:extLst>
                </p14:cNvPr>
                <p14:cNvContentPartPr/>
                <p14:nvPr/>
              </p14:nvContentPartPr>
              <p14:xfrm>
                <a:off x="7066463" y="3382440"/>
                <a:ext cx="149400" cy="257400"/>
              </p14:xfrm>
            </p:contentPart>
          </mc:Choice>
          <mc:Fallback xmlns="">
            <p:pic>
              <p:nvPicPr>
                <p:cNvPr id="38" name="Ink 37">
                  <a:extLst>
                    <a:ext uri="{FF2B5EF4-FFF2-40B4-BE49-F238E27FC236}">
                      <a16:creationId xmlns:a16="http://schemas.microsoft.com/office/drawing/2014/main" id="{EFF84FA4-5BEA-7947-B9D8-7FA81B75E700}"/>
                    </a:ext>
                  </a:extLst>
                </p:cNvPr>
                <p:cNvPicPr/>
                <p:nvPr/>
              </p:nvPicPr>
              <p:blipFill>
                <a:blip r:embed="rId21"/>
                <a:stretch>
                  <a:fillRect/>
                </a:stretch>
              </p:blipFill>
              <p:spPr>
                <a:xfrm>
                  <a:off x="7062143" y="3378120"/>
                  <a:ext cx="158040" cy="266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44" name="Ink 43">
                <a:extLst>
                  <a:ext uri="{FF2B5EF4-FFF2-40B4-BE49-F238E27FC236}">
                    <a16:creationId xmlns:a16="http://schemas.microsoft.com/office/drawing/2014/main" id="{A9C5F120-CF50-8A47-9AA0-3899EDD0D32C}"/>
                  </a:ext>
                </a:extLst>
              </p14:cNvPr>
              <p14:cNvContentPartPr/>
              <p14:nvPr/>
            </p14:nvContentPartPr>
            <p14:xfrm>
              <a:off x="1981463" y="2964840"/>
              <a:ext cx="169560" cy="713160"/>
            </p14:xfrm>
          </p:contentPart>
        </mc:Choice>
        <mc:Fallback xmlns="">
          <p:pic>
            <p:nvPicPr>
              <p:cNvPr id="44" name="Ink 43">
                <a:extLst>
                  <a:ext uri="{FF2B5EF4-FFF2-40B4-BE49-F238E27FC236}">
                    <a16:creationId xmlns:a16="http://schemas.microsoft.com/office/drawing/2014/main" id="{A9C5F120-CF50-8A47-9AA0-3899EDD0D32C}"/>
                  </a:ext>
                </a:extLst>
              </p:cNvPr>
              <p:cNvPicPr/>
              <p:nvPr/>
            </p:nvPicPr>
            <p:blipFill>
              <a:blip r:embed="rId23"/>
              <a:stretch>
                <a:fillRect/>
              </a:stretch>
            </p:blipFill>
            <p:spPr>
              <a:xfrm>
                <a:off x="1977143" y="2960520"/>
                <a:ext cx="178200" cy="721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5" name="Ink 44">
                <a:extLst>
                  <a:ext uri="{FF2B5EF4-FFF2-40B4-BE49-F238E27FC236}">
                    <a16:creationId xmlns:a16="http://schemas.microsoft.com/office/drawing/2014/main" id="{FDD1EC12-D26B-4A4B-B4EB-0832F3F600DA}"/>
                  </a:ext>
                </a:extLst>
              </p14:cNvPr>
              <p14:cNvContentPartPr/>
              <p14:nvPr/>
            </p14:nvContentPartPr>
            <p14:xfrm>
              <a:off x="443903" y="3593760"/>
              <a:ext cx="296280" cy="3960"/>
            </p14:xfrm>
          </p:contentPart>
        </mc:Choice>
        <mc:Fallback xmlns="">
          <p:pic>
            <p:nvPicPr>
              <p:cNvPr id="45" name="Ink 44">
                <a:extLst>
                  <a:ext uri="{FF2B5EF4-FFF2-40B4-BE49-F238E27FC236}">
                    <a16:creationId xmlns:a16="http://schemas.microsoft.com/office/drawing/2014/main" id="{FDD1EC12-D26B-4A4B-B4EB-0832F3F600DA}"/>
                  </a:ext>
                </a:extLst>
              </p:cNvPr>
              <p:cNvPicPr/>
              <p:nvPr/>
            </p:nvPicPr>
            <p:blipFill>
              <a:blip r:embed="rId25"/>
              <a:stretch>
                <a:fillRect/>
              </a:stretch>
            </p:blipFill>
            <p:spPr>
              <a:xfrm>
                <a:off x="439583" y="3589440"/>
                <a:ext cx="30492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6" name="Ink 45">
                <a:extLst>
                  <a:ext uri="{FF2B5EF4-FFF2-40B4-BE49-F238E27FC236}">
                    <a16:creationId xmlns:a16="http://schemas.microsoft.com/office/drawing/2014/main" id="{1277448A-02A3-F942-9B04-E67008C100D1}"/>
                  </a:ext>
                </a:extLst>
              </p14:cNvPr>
              <p14:cNvContentPartPr/>
              <p14:nvPr/>
            </p14:nvContentPartPr>
            <p14:xfrm>
              <a:off x="318623" y="2444280"/>
              <a:ext cx="465840" cy="10800"/>
            </p14:xfrm>
          </p:contentPart>
        </mc:Choice>
        <mc:Fallback xmlns="">
          <p:pic>
            <p:nvPicPr>
              <p:cNvPr id="46" name="Ink 45">
                <a:extLst>
                  <a:ext uri="{FF2B5EF4-FFF2-40B4-BE49-F238E27FC236}">
                    <a16:creationId xmlns:a16="http://schemas.microsoft.com/office/drawing/2014/main" id="{1277448A-02A3-F942-9B04-E67008C100D1}"/>
                  </a:ext>
                </a:extLst>
              </p:cNvPr>
              <p:cNvPicPr/>
              <p:nvPr/>
            </p:nvPicPr>
            <p:blipFill>
              <a:blip r:embed="rId27"/>
              <a:stretch>
                <a:fillRect/>
              </a:stretch>
            </p:blipFill>
            <p:spPr>
              <a:xfrm>
                <a:off x="314303" y="2439960"/>
                <a:ext cx="474480" cy="19440"/>
              </a:xfrm>
              <a:prstGeom prst="rect">
                <a:avLst/>
              </a:prstGeom>
            </p:spPr>
          </p:pic>
        </mc:Fallback>
      </mc:AlternateContent>
      <p:grpSp>
        <p:nvGrpSpPr>
          <p:cNvPr id="52" name="Group 51">
            <a:extLst>
              <a:ext uri="{FF2B5EF4-FFF2-40B4-BE49-F238E27FC236}">
                <a16:creationId xmlns:a16="http://schemas.microsoft.com/office/drawing/2014/main" id="{AE46FB48-772F-024A-831E-ABF2AA1603BB}"/>
              </a:ext>
            </a:extLst>
          </p:cNvPr>
          <p:cNvGrpSpPr/>
          <p:nvPr/>
        </p:nvGrpSpPr>
        <p:grpSpPr>
          <a:xfrm>
            <a:off x="1463063" y="2799600"/>
            <a:ext cx="784440" cy="1051200"/>
            <a:chOff x="1463063" y="2799600"/>
            <a:chExt cx="784440" cy="1051200"/>
          </a:xfrm>
        </p:grpSpPr>
        <mc:AlternateContent xmlns:mc="http://schemas.openxmlformats.org/markup-compatibility/2006" xmlns:p14="http://schemas.microsoft.com/office/powerpoint/2010/main">
          <mc:Choice Requires="p14">
            <p:contentPart p14:bwMode="auto" r:id="rId28">
              <p14:nvContentPartPr>
                <p14:cNvPr id="47" name="Ink 46">
                  <a:extLst>
                    <a:ext uri="{FF2B5EF4-FFF2-40B4-BE49-F238E27FC236}">
                      <a16:creationId xmlns:a16="http://schemas.microsoft.com/office/drawing/2014/main" id="{F6DD6BA7-98DB-BC48-B1F8-3B6E2F2F1389}"/>
                    </a:ext>
                  </a:extLst>
                </p14:cNvPr>
                <p14:cNvContentPartPr/>
                <p14:nvPr/>
              </p14:nvContentPartPr>
              <p14:xfrm>
                <a:off x="1964183" y="3254640"/>
                <a:ext cx="283320" cy="10800"/>
              </p14:xfrm>
            </p:contentPart>
          </mc:Choice>
          <mc:Fallback xmlns="">
            <p:pic>
              <p:nvPicPr>
                <p:cNvPr id="47" name="Ink 46">
                  <a:extLst>
                    <a:ext uri="{FF2B5EF4-FFF2-40B4-BE49-F238E27FC236}">
                      <a16:creationId xmlns:a16="http://schemas.microsoft.com/office/drawing/2014/main" id="{F6DD6BA7-98DB-BC48-B1F8-3B6E2F2F1389}"/>
                    </a:ext>
                  </a:extLst>
                </p:cNvPr>
                <p:cNvPicPr/>
                <p:nvPr/>
              </p:nvPicPr>
              <p:blipFill>
                <a:blip r:embed="rId29"/>
                <a:stretch>
                  <a:fillRect/>
                </a:stretch>
              </p:blipFill>
              <p:spPr>
                <a:xfrm>
                  <a:off x="1959863" y="3250320"/>
                  <a:ext cx="29196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D5F9F46C-7509-094D-B87E-5A0ADE66ADCB}"/>
                    </a:ext>
                  </a:extLst>
                </p14:cNvPr>
                <p14:cNvContentPartPr/>
                <p14:nvPr/>
              </p14:nvContentPartPr>
              <p14:xfrm>
                <a:off x="2027543" y="3156720"/>
                <a:ext cx="360" cy="360"/>
              </p14:xfrm>
            </p:contentPart>
          </mc:Choice>
          <mc:Fallback xmlns="">
            <p:pic>
              <p:nvPicPr>
                <p:cNvPr id="48" name="Ink 47">
                  <a:extLst>
                    <a:ext uri="{FF2B5EF4-FFF2-40B4-BE49-F238E27FC236}">
                      <a16:creationId xmlns:a16="http://schemas.microsoft.com/office/drawing/2014/main" id="{D5F9F46C-7509-094D-B87E-5A0ADE66ADCB}"/>
                    </a:ext>
                  </a:extLst>
                </p:cNvPr>
                <p:cNvPicPr/>
                <p:nvPr/>
              </p:nvPicPr>
              <p:blipFill>
                <a:blip r:embed="rId31"/>
                <a:stretch>
                  <a:fillRect/>
                </a:stretch>
              </p:blipFill>
              <p:spPr>
                <a:xfrm>
                  <a:off x="2023223" y="31524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C04C7087-CCDF-D846-A737-5D8766CB2286}"/>
                    </a:ext>
                  </a:extLst>
                </p14:cNvPr>
                <p14:cNvContentPartPr/>
                <p14:nvPr/>
              </p14:nvContentPartPr>
              <p14:xfrm>
                <a:off x="2049863" y="3156720"/>
                <a:ext cx="12960" cy="373320"/>
              </p14:xfrm>
            </p:contentPart>
          </mc:Choice>
          <mc:Fallback xmlns="">
            <p:pic>
              <p:nvPicPr>
                <p:cNvPr id="49" name="Ink 48">
                  <a:extLst>
                    <a:ext uri="{FF2B5EF4-FFF2-40B4-BE49-F238E27FC236}">
                      <a16:creationId xmlns:a16="http://schemas.microsoft.com/office/drawing/2014/main" id="{C04C7087-CCDF-D846-A737-5D8766CB2286}"/>
                    </a:ext>
                  </a:extLst>
                </p:cNvPr>
                <p:cNvPicPr/>
                <p:nvPr/>
              </p:nvPicPr>
              <p:blipFill>
                <a:blip r:embed="rId33"/>
                <a:stretch>
                  <a:fillRect/>
                </a:stretch>
              </p:blipFill>
              <p:spPr>
                <a:xfrm>
                  <a:off x="2045543" y="3152400"/>
                  <a:ext cx="2160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k 50">
                  <a:extLst>
                    <a:ext uri="{FF2B5EF4-FFF2-40B4-BE49-F238E27FC236}">
                      <a16:creationId xmlns:a16="http://schemas.microsoft.com/office/drawing/2014/main" id="{D30EC310-CEA9-3A4E-BF2A-3BC2B2572317}"/>
                    </a:ext>
                  </a:extLst>
                </p14:cNvPr>
                <p14:cNvContentPartPr/>
                <p14:nvPr/>
              </p14:nvContentPartPr>
              <p14:xfrm>
                <a:off x="1463063" y="2799600"/>
                <a:ext cx="558000" cy="1051200"/>
              </p14:xfrm>
            </p:contentPart>
          </mc:Choice>
          <mc:Fallback xmlns="">
            <p:pic>
              <p:nvPicPr>
                <p:cNvPr id="51" name="Ink 50">
                  <a:extLst>
                    <a:ext uri="{FF2B5EF4-FFF2-40B4-BE49-F238E27FC236}">
                      <a16:creationId xmlns:a16="http://schemas.microsoft.com/office/drawing/2014/main" id="{D30EC310-CEA9-3A4E-BF2A-3BC2B2572317}"/>
                    </a:ext>
                  </a:extLst>
                </p:cNvPr>
                <p:cNvPicPr/>
                <p:nvPr/>
              </p:nvPicPr>
              <p:blipFill>
                <a:blip r:embed="rId35"/>
                <a:stretch>
                  <a:fillRect/>
                </a:stretch>
              </p:blipFill>
              <p:spPr>
                <a:xfrm>
                  <a:off x="1458743" y="2795280"/>
                  <a:ext cx="566640" cy="1059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
            <p14:nvContentPartPr>
              <p14:cNvPr id="53" name="Ink 52">
                <a:extLst>
                  <a:ext uri="{FF2B5EF4-FFF2-40B4-BE49-F238E27FC236}">
                    <a16:creationId xmlns:a16="http://schemas.microsoft.com/office/drawing/2014/main" id="{57841094-3062-1744-B205-F2FB17363403}"/>
                  </a:ext>
                </a:extLst>
              </p14:cNvPr>
              <p14:cNvContentPartPr/>
              <p14:nvPr/>
            </p14:nvContentPartPr>
            <p14:xfrm>
              <a:off x="7308023" y="306240"/>
              <a:ext cx="797040" cy="643680"/>
            </p14:xfrm>
          </p:contentPart>
        </mc:Choice>
        <mc:Fallback xmlns="">
          <p:pic>
            <p:nvPicPr>
              <p:cNvPr id="53" name="Ink 52">
                <a:extLst>
                  <a:ext uri="{FF2B5EF4-FFF2-40B4-BE49-F238E27FC236}">
                    <a16:creationId xmlns:a16="http://schemas.microsoft.com/office/drawing/2014/main" id="{57841094-3062-1744-B205-F2FB17363403}"/>
                  </a:ext>
                </a:extLst>
              </p:cNvPr>
              <p:cNvPicPr/>
              <p:nvPr/>
            </p:nvPicPr>
            <p:blipFill>
              <a:blip r:embed="rId37"/>
              <a:stretch>
                <a:fillRect/>
              </a:stretch>
            </p:blipFill>
            <p:spPr>
              <a:xfrm>
                <a:off x="7303703" y="301920"/>
                <a:ext cx="805680" cy="652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5" name="Ink 54">
                <a:extLst>
                  <a:ext uri="{FF2B5EF4-FFF2-40B4-BE49-F238E27FC236}">
                    <a16:creationId xmlns:a16="http://schemas.microsoft.com/office/drawing/2014/main" id="{DCD3215D-A2D6-054A-A82C-5835467B1110}"/>
                  </a:ext>
                </a:extLst>
              </p14:cNvPr>
              <p14:cNvContentPartPr/>
              <p14:nvPr/>
            </p14:nvContentPartPr>
            <p14:xfrm>
              <a:off x="743063" y="2793480"/>
              <a:ext cx="586080" cy="1040760"/>
            </p14:xfrm>
          </p:contentPart>
        </mc:Choice>
        <mc:Fallback xmlns="">
          <p:pic>
            <p:nvPicPr>
              <p:cNvPr id="55" name="Ink 54">
                <a:extLst>
                  <a:ext uri="{FF2B5EF4-FFF2-40B4-BE49-F238E27FC236}">
                    <a16:creationId xmlns:a16="http://schemas.microsoft.com/office/drawing/2014/main" id="{DCD3215D-A2D6-054A-A82C-5835467B1110}"/>
                  </a:ext>
                </a:extLst>
              </p:cNvPr>
              <p:cNvPicPr/>
              <p:nvPr/>
            </p:nvPicPr>
            <p:blipFill>
              <a:blip r:embed="rId39"/>
              <a:stretch>
                <a:fillRect/>
              </a:stretch>
            </p:blipFill>
            <p:spPr>
              <a:xfrm>
                <a:off x="738743" y="2789160"/>
                <a:ext cx="594720" cy="1049400"/>
              </a:xfrm>
              <a:prstGeom prst="rect">
                <a:avLst/>
              </a:prstGeom>
            </p:spPr>
          </p:pic>
        </mc:Fallback>
      </mc:AlternateContent>
      <p:grpSp>
        <p:nvGrpSpPr>
          <p:cNvPr id="60" name="Group 59">
            <a:extLst>
              <a:ext uri="{FF2B5EF4-FFF2-40B4-BE49-F238E27FC236}">
                <a16:creationId xmlns:a16="http://schemas.microsoft.com/office/drawing/2014/main" id="{ABCA6478-AEDA-ED4B-AAC8-78A14E744F9B}"/>
              </a:ext>
            </a:extLst>
          </p:cNvPr>
          <p:cNvGrpSpPr/>
          <p:nvPr/>
        </p:nvGrpSpPr>
        <p:grpSpPr>
          <a:xfrm>
            <a:off x="7396583" y="3262920"/>
            <a:ext cx="509040" cy="392040"/>
            <a:chOff x="7396583" y="3262920"/>
            <a:chExt cx="509040" cy="392040"/>
          </a:xfrm>
        </p:grpSpPr>
        <mc:AlternateContent xmlns:mc="http://schemas.openxmlformats.org/markup-compatibility/2006" xmlns:p14="http://schemas.microsoft.com/office/powerpoint/2010/main">
          <mc:Choice Requires="p14">
            <p:contentPart p14:bwMode="auto" r:id="rId40">
              <p14:nvContentPartPr>
                <p14:cNvPr id="56" name="Ink 55">
                  <a:extLst>
                    <a:ext uri="{FF2B5EF4-FFF2-40B4-BE49-F238E27FC236}">
                      <a16:creationId xmlns:a16="http://schemas.microsoft.com/office/drawing/2014/main" id="{01E62299-AECD-8647-BD54-91677F8EBA63}"/>
                    </a:ext>
                  </a:extLst>
                </p14:cNvPr>
                <p14:cNvContentPartPr/>
                <p14:nvPr/>
              </p14:nvContentPartPr>
              <p14:xfrm>
                <a:off x="7396583" y="3303960"/>
                <a:ext cx="360" cy="337320"/>
              </p14:xfrm>
            </p:contentPart>
          </mc:Choice>
          <mc:Fallback xmlns="">
            <p:pic>
              <p:nvPicPr>
                <p:cNvPr id="56" name="Ink 55">
                  <a:extLst>
                    <a:ext uri="{FF2B5EF4-FFF2-40B4-BE49-F238E27FC236}">
                      <a16:creationId xmlns:a16="http://schemas.microsoft.com/office/drawing/2014/main" id="{01E62299-AECD-8647-BD54-91677F8EBA63}"/>
                    </a:ext>
                  </a:extLst>
                </p:cNvPr>
                <p:cNvPicPr/>
                <p:nvPr/>
              </p:nvPicPr>
              <p:blipFill>
                <a:blip r:embed="rId41"/>
                <a:stretch>
                  <a:fillRect/>
                </a:stretch>
              </p:blipFill>
              <p:spPr>
                <a:xfrm>
                  <a:off x="7392263" y="3299640"/>
                  <a:ext cx="900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7" name="Ink 56">
                  <a:extLst>
                    <a:ext uri="{FF2B5EF4-FFF2-40B4-BE49-F238E27FC236}">
                      <a16:creationId xmlns:a16="http://schemas.microsoft.com/office/drawing/2014/main" id="{EEFB21F2-F71E-104A-B201-0D2B0FF59D6E}"/>
                    </a:ext>
                  </a:extLst>
                </p14:cNvPr>
                <p14:cNvContentPartPr/>
                <p14:nvPr/>
              </p14:nvContentPartPr>
              <p14:xfrm>
                <a:off x="7547783" y="3315840"/>
                <a:ext cx="4320" cy="339120"/>
              </p14:xfrm>
            </p:contentPart>
          </mc:Choice>
          <mc:Fallback xmlns="">
            <p:pic>
              <p:nvPicPr>
                <p:cNvPr id="57" name="Ink 56">
                  <a:extLst>
                    <a:ext uri="{FF2B5EF4-FFF2-40B4-BE49-F238E27FC236}">
                      <a16:creationId xmlns:a16="http://schemas.microsoft.com/office/drawing/2014/main" id="{EEFB21F2-F71E-104A-B201-0D2B0FF59D6E}"/>
                    </a:ext>
                  </a:extLst>
                </p:cNvPr>
                <p:cNvPicPr/>
                <p:nvPr/>
              </p:nvPicPr>
              <p:blipFill>
                <a:blip r:embed="rId43"/>
                <a:stretch>
                  <a:fillRect/>
                </a:stretch>
              </p:blipFill>
              <p:spPr>
                <a:xfrm>
                  <a:off x="7543463" y="3311520"/>
                  <a:ext cx="1296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9" name="Ink 58">
                  <a:extLst>
                    <a:ext uri="{FF2B5EF4-FFF2-40B4-BE49-F238E27FC236}">
                      <a16:creationId xmlns:a16="http://schemas.microsoft.com/office/drawing/2014/main" id="{47005996-F5BC-7540-AF78-C162D46F772F}"/>
                    </a:ext>
                  </a:extLst>
                </p14:cNvPr>
                <p14:cNvContentPartPr/>
                <p14:nvPr/>
              </p14:nvContentPartPr>
              <p14:xfrm>
                <a:off x="7706543" y="3262920"/>
                <a:ext cx="199080" cy="207360"/>
              </p14:xfrm>
            </p:contentPart>
          </mc:Choice>
          <mc:Fallback xmlns="">
            <p:pic>
              <p:nvPicPr>
                <p:cNvPr id="59" name="Ink 58">
                  <a:extLst>
                    <a:ext uri="{FF2B5EF4-FFF2-40B4-BE49-F238E27FC236}">
                      <a16:creationId xmlns:a16="http://schemas.microsoft.com/office/drawing/2014/main" id="{47005996-F5BC-7540-AF78-C162D46F772F}"/>
                    </a:ext>
                  </a:extLst>
                </p:cNvPr>
                <p:cNvPicPr/>
                <p:nvPr/>
              </p:nvPicPr>
              <p:blipFill>
                <a:blip r:embed="rId45"/>
                <a:stretch>
                  <a:fillRect/>
                </a:stretch>
              </p:blipFill>
              <p:spPr>
                <a:xfrm>
                  <a:off x="7702223" y="3258600"/>
                  <a:ext cx="207720" cy="21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61" name="Ink 60">
                <a:extLst>
                  <a:ext uri="{FF2B5EF4-FFF2-40B4-BE49-F238E27FC236}">
                    <a16:creationId xmlns:a16="http://schemas.microsoft.com/office/drawing/2014/main" id="{81BEC4D6-AB45-B34D-9DE3-0313729809B5}"/>
                  </a:ext>
                </a:extLst>
              </p14:cNvPr>
              <p14:cNvContentPartPr/>
              <p14:nvPr/>
            </p14:nvContentPartPr>
            <p14:xfrm>
              <a:off x="8161223" y="607560"/>
              <a:ext cx="761040" cy="808560"/>
            </p14:xfrm>
          </p:contentPart>
        </mc:Choice>
        <mc:Fallback xmlns="">
          <p:pic>
            <p:nvPicPr>
              <p:cNvPr id="61" name="Ink 60">
                <a:extLst>
                  <a:ext uri="{FF2B5EF4-FFF2-40B4-BE49-F238E27FC236}">
                    <a16:creationId xmlns:a16="http://schemas.microsoft.com/office/drawing/2014/main" id="{81BEC4D6-AB45-B34D-9DE3-0313729809B5}"/>
                  </a:ext>
                </a:extLst>
              </p:cNvPr>
              <p:cNvPicPr/>
              <p:nvPr/>
            </p:nvPicPr>
            <p:blipFill>
              <a:blip r:embed="rId47"/>
              <a:stretch>
                <a:fillRect/>
              </a:stretch>
            </p:blipFill>
            <p:spPr>
              <a:xfrm>
                <a:off x="8156903" y="603240"/>
                <a:ext cx="769680" cy="817200"/>
              </a:xfrm>
              <a:prstGeom prst="rect">
                <a:avLst/>
              </a:prstGeom>
            </p:spPr>
          </p:pic>
        </mc:Fallback>
      </mc:AlternateContent>
      <p:grpSp>
        <p:nvGrpSpPr>
          <p:cNvPr id="72" name="Group 71">
            <a:extLst>
              <a:ext uri="{FF2B5EF4-FFF2-40B4-BE49-F238E27FC236}">
                <a16:creationId xmlns:a16="http://schemas.microsoft.com/office/drawing/2014/main" id="{DBFD86B0-56C3-2348-8293-89EA8F390932}"/>
              </a:ext>
            </a:extLst>
          </p:cNvPr>
          <p:cNvGrpSpPr/>
          <p:nvPr/>
        </p:nvGrpSpPr>
        <p:grpSpPr>
          <a:xfrm>
            <a:off x="8175263" y="3210000"/>
            <a:ext cx="3660840" cy="649440"/>
            <a:chOff x="8175263" y="3210000"/>
            <a:chExt cx="3660840" cy="649440"/>
          </a:xfrm>
        </p:grpSpPr>
        <mc:AlternateContent xmlns:mc="http://schemas.openxmlformats.org/markup-compatibility/2006" xmlns:p14="http://schemas.microsoft.com/office/powerpoint/2010/main">
          <mc:Choice Requires="p14">
            <p:contentPart p14:bwMode="auto" r:id="rId48">
              <p14:nvContentPartPr>
                <p14:cNvPr id="65" name="Ink 64">
                  <a:extLst>
                    <a:ext uri="{FF2B5EF4-FFF2-40B4-BE49-F238E27FC236}">
                      <a16:creationId xmlns:a16="http://schemas.microsoft.com/office/drawing/2014/main" id="{3E389B58-8657-E94E-B4AA-A6126734CBF5}"/>
                    </a:ext>
                  </a:extLst>
                </p14:cNvPr>
                <p14:cNvContentPartPr/>
                <p14:nvPr/>
              </p14:nvContentPartPr>
              <p14:xfrm>
                <a:off x="8175263" y="3336720"/>
                <a:ext cx="26280" cy="338040"/>
              </p14:xfrm>
            </p:contentPart>
          </mc:Choice>
          <mc:Fallback xmlns="">
            <p:pic>
              <p:nvPicPr>
                <p:cNvPr id="65" name="Ink 64">
                  <a:extLst>
                    <a:ext uri="{FF2B5EF4-FFF2-40B4-BE49-F238E27FC236}">
                      <a16:creationId xmlns:a16="http://schemas.microsoft.com/office/drawing/2014/main" id="{3E389B58-8657-E94E-B4AA-A6126734CBF5}"/>
                    </a:ext>
                  </a:extLst>
                </p:cNvPr>
                <p:cNvPicPr/>
                <p:nvPr/>
              </p:nvPicPr>
              <p:blipFill>
                <a:blip r:embed="rId49"/>
                <a:stretch>
                  <a:fillRect/>
                </a:stretch>
              </p:blipFill>
              <p:spPr>
                <a:xfrm>
                  <a:off x="8170943" y="3332400"/>
                  <a:ext cx="3492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6" name="Ink 65">
                  <a:extLst>
                    <a:ext uri="{FF2B5EF4-FFF2-40B4-BE49-F238E27FC236}">
                      <a16:creationId xmlns:a16="http://schemas.microsoft.com/office/drawing/2014/main" id="{0F4B856F-42F1-A549-B05C-48A18E21C55D}"/>
                    </a:ext>
                  </a:extLst>
                </p14:cNvPr>
                <p14:cNvContentPartPr/>
                <p14:nvPr/>
              </p14:nvContentPartPr>
              <p14:xfrm>
                <a:off x="8307743" y="3358320"/>
                <a:ext cx="360" cy="282960"/>
              </p14:xfrm>
            </p:contentPart>
          </mc:Choice>
          <mc:Fallback xmlns="">
            <p:pic>
              <p:nvPicPr>
                <p:cNvPr id="66" name="Ink 65">
                  <a:extLst>
                    <a:ext uri="{FF2B5EF4-FFF2-40B4-BE49-F238E27FC236}">
                      <a16:creationId xmlns:a16="http://schemas.microsoft.com/office/drawing/2014/main" id="{0F4B856F-42F1-A549-B05C-48A18E21C55D}"/>
                    </a:ext>
                  </a:extLst>
                </p:cNvPr>
                <p:cNvPicPr/>
                <p:nvPr/>
              </p:nvPicPr>
              <p:blipFill>
                <a:blip r:embed="rId51"/>
                <a:stretch>
                  <a:fillRect/>
                </a:stretch>
              </p:blipFill>
              <p:spPr>
                <a:xfrm>
                  <a:off x="8303423" y="3354000"/>
                  <a:ext cx="900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8" name="Ink 67">
                  <a:extLst>
                    <a:ext uri="{FF2B5EF4-FFF2-40B4-BE49-F238E27FC236}">
                      <a16:creationId xmlns:a16="http://schemas.microsoft.com/office/drawing/2014/main" id="{80A0BAF8-A48D-E049-9777-25B07D917D23}"/>
                    </a:ext>
                  </a:extLst>
                </p14:cNvPr>
                <p14:cNvContentPartPr/>
                <p14:nvPr/>
              </p14:nvContentPartPr>
              <p14:xfrm>
                <a:off x="8187863" y="3398640"/>
                <a:ext cx="430200" cy="460800"/>
              </p14:xfrm>
            </p:contentPart>
          </mc:Choice>
          <mc:Fallback xmlns="">
            <p:pic>
              <p:nvPicPr>
                <p:cNvPr id="68" name="Ink 67">
                  <a:extLst>
                    <a:ext uri="{FF2B5EF4-FFF2-40B4-BE49-F238E27FC236}">
                      <a16:creationId xmlns:a16="http://schemas.microsoft.com/office/drawing/2014/main" id="{80A0BAF8-A48D-E049-9777-25B07D917D23}"/>
                    </a:ext>
                  </a:extLst>
                </p:cNvPr>
                <p:cNvPicPr/>
                <p:nvPr/>
              </p:nvPicPr>
              <p:blipFill>
                <a:blip r:embed="rId53"/>
                <a:stretch>
                  <a:fillRect/>
                </a:stretch>
              </p:blipFill>
              <p:spPr>
                <a:xfrm>
                  <a:off x="8183543" y="3394320"/>
                  <a:ext cx="43884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0" name="Ink 69">
                  <a:extLst>
                    <a:ext uri="{FF2B5EF4-FFF2-40B4-BE49-F238E27FC236}">
                      <a16:creationId xmlns:a16="http://schemas.microsoft.com/office/drawing/2014/main" id="{7D54CFC0-124D-F746-956F-CC8216D312C3}"/>
                    </a:ext>
                  </a:extLst>
                </p14:cNvPr>
                <p14:cNvContentPartPr/>
                <p14:nvPr/>
              </p14:nvContentPartPr>
              <p14:xfrm>
                <a:off x="8411063" y="3210000"/>
                <a:ext cx="181440" cy="191160"/>
              </p14:xfrm>
            </p:contentPart>
          </mc:Choice>
          <mc:Fallback xmlns="">
            <p:pic>
              <p:nvPicPr>
                <p:cNvPr id="70" name="Ink 69">
                  <a:extLst>
                    <a:ext uri="{FF2B5EF4-FFF2-40B4-BE49-F238E27FC236}">
                      <a16:creationId xmlns:a16="http://schemas.microsoft.com/office/drawing/2014/main" id="{7D54CFC0-124D-F746-956F-CC8216D312C3}"/>
                    </a:ext>
                  </a:extLst>
                </p:cNvPr>
                <p:cNvPicPr/>
                <p:nvPr/>
              </p:nvPicPr>
              <p:blipFill>
                <a:blip r:embed="rId55"/>
                <a:stretch>
                  <a:fillRect/>
                </a:stretch>
              </p:blipFill>
              <p:spPr>
                <a:xfrm>
                  <a:off x="8406743" y="3205680"/>
                  <a:ext cx="19008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1" name="Ink 70">
                  <a:extLst>
                    <a:ext uri="{FF2B5EF4-FFF2-40B4-BE49-F238E27FC236}">
                      <a16:creationId xmlns:a16="http://schemas.microsoft.com/office/drawing/2014/main" id="{C7731FF3-F5BB-F548-86A8-A8A2C4A7641E}"/>
                    </a:ext>
                  </a:extLst>
                </p14:cNvPr>
                <p14:cNvContentPartPr/>
                <p14:nvPr/>
              </p14:nvContentPartPr>
              <p14:xfrm>
                <a:off x="8877623" y="3405480"/>
                <a:ext cx="2958480" cy="40320"/>
              </p14:xfrm>
            </p:contentPart>
          </mc:Choice>
          <mc:Fallback xmlns="">
            <p:pic>
              <p:nvPicPr>
                <p:cNvPr id="71" name="Ink 70">
                  <a:extLst>
                    <a:ext uri="{FF2B5EF4-FFF2-40B4-BE49-F238E27FC236}">
                      <a16:creationId xmlns:a16="http://schemas.microsoft.com/office/drawing/2014/main" id="{C7731FF3-F5BB-F548-86A8-A8A2C4A7641E}"/>
                    </a:ext>
                  </a:extLst>
                </p:cNvPr>
                <p:cNvPicPr/>
                <p:nvPr/>
              </p:nvPicPr>
              <p:blipFill>
                <a:blip r:embed="rId57"/>
                <a:stretch>
                  <a:fillRect/>
                </a:stretch>
              </p:blipFill>
              <p:spPr>
                <a:xfrm>
                  <a:off x="8873303" y="3401160"/>
                  <a:ext cx="2967120" cy="48960"/>
                </a:xfrm>
                <a:prstGeom prst="rect">
                  <a:avLst/>
                </a:prstGeom>
              </p:spPr>
            </p:pic>
          </mc:Fallback>
        </mc:AlternateContent>
      </p:grpSp>
      <p:grpSp>
        <p:nvGrpSpPr>
          <p:cNvPr id="76" name="Group 75">
            <a:extLst>
              <a:ext uri="{FF2B5EF4-FFF2-40B4-BE49-F238E27FC236}">
                <a16:creationId xmlns:a16="http://schemas.microsoft.com/office/drawing/2014/main" id="{F6746704-6692-A04C-B29F-67F211278012}"/>
              </a:ext>
            </a:extLst>
          </p:cNvPr>
          <p:cNvGrpSpPr/>
          <p:nvPr/>
        </p:nvGrpSpPr>
        <p:grpSpPr>
          <a:xfrm>
            <a:off x="7421063" y="860280"/>
            <a:ext cx="3590640" cy="601560"/>
            <a:chOff x="7421063" y="860280"/>
            <a:chExt cx="3590640" cy="601560"/>
          </a:xfrm>
        </p:grpSpPr>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12FABB63-44AB-0F4E-B6F9-FC1254D47D3A}"/>
                    </a:ext>
                  </a:extLst>
                </p14:cNvPr>
                <p14:cNvContentPartPr/>
                <p14:nvPr/>
              </p14:nvContentPartPr>
              <p14:xfrm>
                <a:off x="7511063" y="1037400"/>
                <a:ext cx="7560" cy="394920"/>
              </p14:xfrm>
            </p:contentPart>
          </mc:Choice>
          <mc:Fallback xmlns="">
            <p:pic>
              <p:nvPicPr>
                <p:cNvPr id="40" name="Ink 39">
                  <a:extLst>
                    <a:ext uri="{FF2B5EF4-FFF2-40B4-BE49-F238E27FC236}">
                      <a16:creationId xmlns:a16="http://schemas.microsoft.com/office/drawing/2014/main" id="{12FABB63-44AB-0F4E-B6F9-FC1254D47D3A}"/>
                    </a:ext>
                  </a:extLst>
                </p:cNvPr>
                <p:cNvPicPr/>
                <p:nvPr/>
              </p:nvPicPr>
              <p:blipFill>
                <a:blip r:embed="rId59"/>
                <a:stretch>
                  <a:fillRect/>
                </a:stretch>
              </p:blipFill>
              <p:spPr>
                <a:xfrm>
                  <a:off x="7506743" y="1033080"/>
                  <a:ext cx="1620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C7F1A9D5-2D23-1F4A-AEDF-5164959F03EA}"/>
                    </a:ext>
                  </a:extLst>
                </p14:cNvPr>
                <p14:cNvContentPartPr/>
                <p14:nvPr/>
              </p14:nvContentPartPr>
              <p14:xfrm>
                <a:off x="7421063" y="1084200"/>
                <a:ext cx="307080" cy="377640"/>
              </p14:xfrm>
            </p:contentPart>
          </mc:Choice>
          <mc:Fallback xmlns="">
            <p:pic>
              <p:nvPicPr>
                <p:cNvPr id="41" name="Ink 40">
                  <a:extLst>
                    <a:ext uri="{FF2B5EF4-FFF2-40B4-BE49-F238E27FC236}">
                      <a16:creationId xmlns:a16="http://schemas.microsoft.com/office/drawing/2014/main" id="{C7F1A9D5-2D23-1F4A-AEDF-5164959F03EA}"/>
                    </a:ext>
                  </a:extLst>
                </p:cNvPr>
                <p:cNvPicPr/>
                <p:nvPr/>
              </p:nvPicPr>
              <p:blipFill>
                <a:blip r:embed="rId61"/>
                <a:stretch>
                  <a:fillRect/>
                </a:stretch>
              </p:blipFill>
              <p:spPr>
                <a:xfrm>
                  <a:off x="7416743" y="1079880"/>
                  <a:ext cx="31572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73" name="Ink 72">
                  <a:extLst>
                    <a:ext uri="{FF2B5EF4-FFF2-40B4-BE49-F238E27FC236}">
                      <a16:creationId xmlns:a16="http://schemas.microsoft.com/office/drawing/2014/main" id="{D333DF32-A373-3A43-9E9B-4CD1F7C16437}"/>
                    </a:ext>
                  </a:extLst>
                </p14:cNvPr>
                <p14:cNvContentPartPr/>
                <p14:nvPr/>
              </p14:nvContentPartPr>
              <p14:xfrm>
                <a:off x="8203703" y="1028400"/>
                <a:ext cx="2759760" cy="114840"/>
              </p14:xfrm>
            </p:contentPart>
          </mc:Choice>
          <mc:Fallback xmlns="">
            <p:pic>
              <p:nvPicPr>
                <p:cNvPr id="73" name="Ink 72">
                  <a:extLst>
                    <a:ext uri="{FF2B5EF4-FFF2-40B4-BE49-F238E27FC236}">
                      <a16:creationId xmlns:a16="http://schemas.microsoft.com/office/drawing/2014/main" id="{D333DF32-A373-3A43-9E9B-4CD1F7C16437}"/>
                    </a:ext>
                  </a:extLst>
                </p:cNvPr>
                <p:cNvPicPr/>
                <p:nvPr/>
              </p:nvPicPr>
              <p:blipFill>
                <a:blip r:embed="rId63"/>
                <a:stretch>
                  <a:fillRect/>
                </a:stretch>
              </p:blipFill>
              <p:spPr>
                <a:xfrm>
                  <a:off x="8199383" y="1024080"/>
                  <a:ext cx="276840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74" name="Ink 73">
                  <a:extLst>
                    <a:ext uri="{FF2B5EF4-FFF2-40B4-BE49-F238E27FC236}">
                      <a16:creationId xmlns:a16="http://schemas.microsoft.com/office/drawing/2014/main" id="{D014548B-548B-454B-9B96-84E13675B993}"/>
                    </a:ext>
                  </a:extLst>
                </p14:cNvPr>
                <p14:cNvContentPartPr/>
                <p14:nvPr/>
              </p14:nvContentPartPr>
              <p14:xfrm>
                <a:off x="10692023" y="860280"/>
                <a:ext cx="319680" cy="435960"/>
              </p14:xfrm>
            </p:contentPart>
          </mc:Choice>
          <mc:Fallback xmlns="">
            <p:pic>
              <p:nvPicPr>
                <p:cNvPr id="74" name="Ink 73">
                  <a:extLst>
                    <a:ext uri="{FF2B5EF4-FFF2-40B4-BE49-F238E27FC236}">
                      <a16:creationId xmlns:a16="http://schemas.microsoft.com/office/drawing/2014/main" id="{D014548B-548B-454B-9B96-84E13675B993}"/>
                    </a:ext>
                  </a:extLst>
                </p:cNvPr>
                <p:cNvPicPr/>
                <p:nvPr/>
              </p:nvPicPr>
              <p:blipFill>
                <a:blip r:embed="rId65"/>
                <a:stretch>
                  <a:fillRect/>
                </a:stretch>
              </p:blipFill>
              <p:spPr>
                <a:xfrm>
                  <a:off x="10687703" y="855960"/>
                  <a:ext cx="328320" cy="444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6">
            <p14:nvContentPartPr>
              <p14:cNvPr id="75" name="Ink 74">
                <a:extLst>
                  <a:ext uri="{FF2B5EF4-FFF2-40B4-BE49-F238E27FC236}">
                    <a16:creationId xmlns:a16="http://schemas.microsoft.com/office/drawing/2014/main" id="{BFED7309-AF4A-D943-8AF6-D14647B549D3}"/>
                  </a:ext>
                </a:extLst>
              </p14:cNvPr>
              <p14:cNvContentPartPr/>
              <p14:nvPr/>
            </p14:nvContentPartPr>
            <p14:xfrm>
              <a:off x="3007103" y="2268960"/>
              <a:ext cx="706680" cy="1446840"/>
            </p14:xfrm>
          </p:contentPart>
        </mc:Choice>
        <mc:Fallback xmlns="">
          <p:pic>
            <p:nvPicPr>
              <p:cNvPr id="75" name="Ink 74">
                <a:extLst>
                  <a:ext uri="{FF2B5EF4-FFF2-40B4-BE49-F238E27FC236}">
                    <a16:creationId xmlns:a16="http://schemas.microsoft.com/office/drawing/2014/main" id="{BFED7309-AF4A-D943-8AF6-D14647B549D3}"/>
                  </a:ext>
                </a:extLst>
              </p:cNvPr>
              <p:cNvPicPr/>
              <p:nvPr/>
            </p:nvPicPr>
            <p:blipFill>
              <a:blip r:embed="rId67"/>
              <a:stretch>
                <a:fillRect/>
              </a:stretch>
            </p:blipFill>
            <p:spPr>
              <a:xfrm>
                <a:off x="3002783" y="2264640"/>
                <a:ext cx="715320" cy="1455480"/>
              </a:xfrm>
              <a:prstGeom prst="rect">
                <a:avLst/>
              </a:prstGeom>
            </p:spPr>
          </p:pic>
        </mc:Fallback>
      </mc:AlternateContent>
    </p:spTree>
    <p:extLst>
      <p:ext uri="{BB962C8B-B14F-4D97-AF65-F5344CB8AC3E}">
        <p14:creationId xmlns:p14="http://schemas.microsoft.com/office/powerpoint/2010/main" val="178515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4291CDC-7B47-4644-8310-4F5A5C0136F9}"/>
              </a:ext>
            </a:extLst>
          </p:cNvPr>
          <p:cNvGraphicFramePr>
            <a:graphicFrameLocks noGrp="1"/>
          </p:cNvGraphicFramePr>
          <p:nvPr>
            <p:ph idx="1"/>
            <p:extLst>
              <p:ext uri="{D42A27DB-BD31-4B8C-83A1-F6EECF244321}">
                <p14:modId xmlns:p14="http://schemas.microsoft.com/office/powerpoint/2010/main" val="952897395"/>
              </p:ext>
            </p:extLst>
          </p:nvPr>
        </p:nvGraphicFramePr>
        <p:xfrm>
          <a:off x="3235568" y="1500554"/>
          <a:ext cx="8118228" cy="3540713"/>
        </p:xfrm>
        <a:graphic>
          <a:graphicData uri="http://schemas.openxmlformats.org/drawingml/2006/table">
            <a:tbl>
              <a:tblPr firstRow="1" bandRow="1">
                <a:tableStyleId>{93296810-A885-4BE3-A3E7-6D5BEEA58F35}</a:tableStyleId>
              </a:tblPr>
              <a:tblGrid>
                <a:gridCol w="676519">
                  <a:extLst>
                    <a:ext uri="{9D8B030D-6E8A-4147-A177-3AD203B41FA5}">
                      <a16:colId xmlns:a16="http://schemas.microsoft.com/office/drawing/2014/main" val="1430079256"/>
                    </a:ext>
                  </a:extLst>
                </a:gridCol>
                <a:gridCol w="676519">
                  <a:extLst>
                    <a:ext uri="{9D8B030D-6E8A-4147-A177-3AD203B41FA5}">
                      <a16:colId xmlns:a16="http://schemas.microsoft.com/office/drawing/2014/main" val="459579399"/>
                    </a:ext>
                  </a:extLst>
                </a:gridCol>
                <a:gridCol w="676519">
                  <a:extLst>
                    <a:ext uri="{9D8B030D-6E8A-4147-A177-3AD203B41FA5}">
                      <a16:colId xmlns:a16="http://schemas.microsoft.com/office/drawing/2014/main" val="1194881732"/>
                    </a:ext>
                  </a:extLst>
                </a:gridCol>
                <a:gridCol w="676519">
                  <a:extLst>
                    <a:ext uri="{9D8B030D-6E8A-4147-A177-3AD203B41FA5}">
                      <a16:colId xmlns:a16="http://schemas.microsoft.com/office/drawing/2014/main" val="237035800"/>
                    </a:ext>
                  </a:extLst>
                </a:gridCol>
                <a:gridCol w="676519">
                  <a:extLst>
                    <a:ext uri="{9D8B030D-6E8A-4147-A177-3AD203B41FA5}">
                      <a16:colId xmlns:a16="http://schemas.microsoft.com/office/drawing/2014/main" val="2996287342"/>
                    </a:ext>
                  </a:extLst>
                </a:gridCol>
                <a:gridCol w="676519">
                  <a:extLst>
                    <a:ext uri="{9D8B030D-6E8A-4147-A177-3AD203B41FA5}">
                      <a16:colId xmlns:a16="http://schemas.microsoft.com/office/drawing/2014/main" val="1992564674"/>
                    </a:ext>
                  </a:extLst>
                </a:gridCol>
                <a:gridCol w="676519">
                  <a:extLst>
                    <a:ext uri="{9D8B030D-6E8A-4147-A177-3AD203B41FA5}">
                      <a16:colId xmlns:a16="http://schemas.microsoft.com/office/drawing/2014/main" val="1625928109"/>
                    </a:ext>
                  </a:extLst>
                </a:gridCol>
                <a:gridCol w="676519">
                  <a:extLst>
                    <a:ext uri="{9D8B030D-6E8A-4147-A177-3AD203B41FA5}">
                      <a16:colId xmlns:a16="http://schemas.microsoft.com/office/drawing/2014/main" val="1690775758"/>
                    </a:ext>
                  </a:extLst>
                </a:gridCol>
                <a:gridCol w="676519">
                  <a:extLst>
                    <a:ext uri="{9D8B030D-6E8A-4147-A177-3AD203B41FA5}">
                      <a16:colId xmlns:a16="http://schemas.microsoft.com/office/drawing/2014/main" val="72354526"/>
                    </a:ext>
                  </a:extLst>
                </a:gridCol>
                <a:gridCol w="676519">
                  <a:extLst>
                    <a:ext uri="{9D8B030D-6E8A-4147-A177-3AD203B41FA5}">
                      <a16:colId xmlns:a16="http://schemas.microsoft.com/office/drawing/2014/main" val="1168474023"/>
                    </a:ext>
                  </a:extLst>
                </a:gridCol>
                <a:gridCol w="676519">
                  <a:extLst>
                    <a:ext uri="{9D8B030D-6E8A-4147-A177-3AD203B41FA5}">
                      <a16:colId xmlns:a16="http://schemas.microsoft.com/office/drawing/2014/main" val="3930213244"/>
                    </a:ext>
                  </a:extLst>
                </a:gridCol>
                <a:gridCol w="676519">
                  <a:extLst>
                    <a:ext uri="{9D8B030D-6E8A-4147-A177-3AD203B41FA5}">
                      <a16:colId xmlns:a16="http://schemas.microsoft.com/office/drawing/2014/main" val="2872235335"/>
                    </a:ext>
                  </a:extLst>
                </a:gridCol>
              </a:tblGrid>
              <a:tr h="379758">
                <a:tc>
                  <a:txBody>
                    <a:bodyPr/>
                    <a:lstStyle/>
                    <a:p>
                      <a:endParaRPr lang="en-PK" b="1" dirty="0"/>
                    </a:p>
                  </a:txBody>
                  <a:tcPr/>
                </a:tc>
                <a:tc>
                  <a:txBody>
                    <a:bodyPr/>
                    <a:lstStyle/>
                    <a:p>
                      <a:r>
                        <a:rPr lang="en-PK" dirty="0"/>
                        <a:t>0</a:t>
                      </a:r>
                      <a:endParaRPr lang="en-PK" b="1" dirty="0"/>
                    </a:p>
                  </a:txBody>
                  <a:tcPr/>
                </a:tc>
                <a:tc>
                  <a:txBody>
                    <a:bodyPr/>
                    <a:lstStyle/>
                    <a:p>
                      <a:r>
                        <a:rPr lang="en-PK" dirty="0"/>
                        <a:t>1</a:t>
                      </a:r>
                      <a:endParaRPr lang="en-PK" b="1" dirty="0"/>
                    </a:p>
                  </a:txBody>
                  <a:tcPr/>
                </a:tc>
                <a:tc>
                  <a:txBody>
                    <a:bodyPr/>
                    <a:lstStyle/>
                    <a:p>
                      <a:r>
                        <a:rPr lang="en-PK" dirty="0"/>
                        <a:t>2</a:t>
                      </a:r>
                      <a:endParaRPr lang="en-PK" b="1" dirty="0"/>
                    </a:p>
                  </a:txBody>
                  <a:tcPr/>
                </a:tc>
                <a:tc>
                  <a:txBody>
                    <a:bodyPr/>
                    <a:lstStyle/>
                    <a:p>
                      <a:r>
                        <a:rPr lang="en-PK" dirty="0"/>
                        <a:t>3</a:t>
                      </a:r>
                      <a:endParaRPr lang="en-PK" b="1" dirty="0"/>
                    </a:p>
                  </a:txBody>
                  <a:tcPr/>
                </a:tc>
                <a:tc>
                  <a:txBody>
                    <a:bodyPr/>
                    <a:lstStyle/>
                    <a:p>
                      <a:r>
                        <a:rPr lang="en-PK" dirty="0"/>
                        <a:t>4</a:t>
                      </a:r>
                      <a:endParaRPr lang="en-PK" b="1" dirty="0"/>
                    </a:p>
                  </a:txBody>
                  <a:tcPr/>
                </a:tc>
                <a:tc>
                  <a:txBody>
                    <a:bodyPr/>
                    <a:lstStyle/>
                    <a:p>
                      <a:r>
                        <a:rPr lang="en-PK" dirty="0"/>
                        <a:t>5</a:t>
                      </a:r>
                      <a:endParaRPr lang="en-PK" b="1" dirty="0"/>
                    </a:p>
                  </a:txBody>
                  <a:tcPr/>
                </a:tc>
                <a:tc>
                  <a:txBody>
                    <a:bodyPr/>
                    <a:lstStyle/>
                    <a:p>
                      <a:r>
                        <a:rPr lang="en-PK" dirty="0"/>
                        <a:t>6</a:t>
                      </a:r>
                      <a:endParaRPr lang="en-PK" b="1" dirty="0"/>
                    </a:p>
                  </a:txBody>
                  <a:tcPr/>
                </a:tc>
                <a:tc>
                  <a:txBody>
                    <a:bodyPr/>
                    <a:lstStyle/>
                    <a:p>
                      <a:r>
                        <a:rPr lang="en-PK" dirty="0"/>
                        <a:t>7</a:t>
                      </a:r>
                      <a:endParaRPr lang="en-PK" b="1" dirty="0"/>
                    </a:p>
                  </a:txBody>
                  <a:tcPr/>
                </a:tc>
                <a:tc>
                  <a:txBody>
                    <a:bodyPr/>
                    <a:lstStyle/>
                    <a:p>
                      <a:r>
                        <a:rPr lang="en-PK" dirty="0"/>
                        <a:t>8</a:t>
                      </a:r>
                      <a:endParaRPr lang="en-PK" b="1" dirty="0"/>
                    </a:p>
                  </a:txBody>
                  <a:tcPr/>
                </a:tc>
                <a:tc>
                  <a:txBody>
                    <a:bodyPr/>
                    <a:lstStyle/>
                    <a:p>
                      <a:r>
                        <a:rPr lang="en-PK" dirty="0"/>
                        <a:t>9</a:t>
                      </a:r>
                      <a:endParaRPr lang="en-PK" b="1" dirty="0"/>
                    </a:p>
                  </a:txBody>
                  <a:tcPr/>
                </a:tc>
                <a:tc>
                  <a:txBody>
                    <a:bodyPr/>
                    <a:lstStyle/>
                    <a:p>
                      <a:r>
                        <a:rPr lang="en-PK" dirty="0"/>
                        <a:t>10</a:t>
                      </a:r>
                      <a:endParaRPr lang="en-PK" b="1" dirty="0"/>
                    </a:p>
                  </a:txBody>
                  <a:tcPr/>
                </a:tc>
                <a:extLst>
                  <a:ext uri="{0D108BD9-81ED-4DB2-BD59-A6C34878D82A}">
                    <a16:rowId xmlns:a16="http://schemas.microsoft.com/office/drawing/2014/main" val="3531801400"/>
                  </a:ext>
                </a:extLst>
              </a:tr>
              <a:tr h="451565">
                <a:tc>
                  <a:txBody>
                    <a:bodyPr/>
                    <a:lstStyle/>
                    <a:p>
                      <a:r>
                        <a:rPr lang="en-PK" dirty="0"/>
                        <a:t>0</a:t>
                      </a:r>
                      <a:endParaRPr lang="en-PK" b="1" dirty="0"/>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extLst>
                  <a:ext uri="{0D108BD9-81ED-4DB2-BD59-A6C34878D82A}">
                    <a16:rowId xmlns:a16="http://schemas.microsoft.com/office/drawing/2014/main" val="977730455"/>
                  </a:ext>
                </a:extLst>
              </a:tr>
              <a:tr h="451565">
                <a:tc>
                  <a:txBody>
                    <a:bodyPr/>
                    <a:lstStyle/>
                    <a:p>
                      <a:r>
                        <a:rPr lang="en-PK" dirty="0"/>
                        <a:t>1</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extLst>
                  <a:ext uri="{0D108BD9-81ED-4DB2-BD59-A6C34878D82A}">
                    <a16:rowId xmlns:a16="http://schemas.microsoft.com/office/drawing/2014/main" val="532262157"/>
                  </a:ext>
                </a:extLst>
              </a:tr>
              <a:tr h="451565">
                <a:tc>
                  <a:txBody>
                    <a:bodyPr/>
                    <a:lstStyle/>
                    <a:p>
                      <a:r>
                        <a:rPr lang="en-PK" dirty="0"/>
                        <a:t>2</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extLst>
                  <a:ext uri="{0D108BD9-81ED-4DB2-BD59-A6C34878D82A}">
                    <a16:rowId xmlns:a16="http://schemas.microsoft.com/office/drawing/2014/main" val="1339227653"/>
                  </a:ext>
                </a:extLst>
              </a:tr>
              <a:tr h="451565">
                <a:tc>
                  <a:txBody>
                    <a:bodyPr/>
                    <a:lstStyle/>
                    <a:p>
                      <a:r>
                        <a:rPr lang="en-PK" dirty="0"/>
                        <a:t>3</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70</a:t>
                      </a:r>
                    </a:p>
                  </a:txBody>
                  <a:tcPr/>
                </a:tc>
                <a:tc>
                  <a:txBody>
                    <a:bodyPr/>
                    <a:lstStyle/>
                    <a:p>
                      <a:r>
                        <a:rPr lang="en-PK" b="1" dirty="0"/>
                        <a:t>80</a:t>
                      </a:r>
                    </a:p>
                  </a:txBody>
                  <a:tcPr/>
                </a:tc>
                <a:tc>
                  <a:txBody>
                    <a:bodyPr/>
                    <a:lstStyle/>
                    <a:p>
                      <a:r>
                        <a:rPr lang="en-PK" b="1" dirty="0"/>
                        <a:t>110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extLst>
                  <a:ext uri="{0D108BD9-81ED-4DB2-BD59-A6C34878D82A}">
                    <a16:rowId xmlns:a16="http://schemas.microsoft.com/office/drawing/2014/main" val="1906422955"/>
                  </a:ext>
                </a:extLst>
              </a:tr>
              <a:tr h="451565">
                <a:tc>
                  <a:txBody>
                    <a:bodyPr/>
                    <a:lstStyle/>
                    <a:p>
                      <a:r>
                        <a:rPr lang="en-PK" dirty="0"/>
                        <a:t>4</a:t>
                      </a:r>
                      <a:endParaRPr lang="en-PK" b="1" dirty="0"/>
                    </a:p>
                  </a:txBody>
                  <a:tcPr/>
                </a:tc>
                <a:tc>
                  <a:txBody>
                    <a:bodyPr/>
                    <a:lstStyle/>
                    <a:p>
                      <a:r>
                        <a:rPr lang="en-PK" b="1" dirty="0"/>
                        <a:t>0</a:t>
                      </a:r>
                    </a:p>
                  </a:txBody>
                  <a:tcPr/>
                </a:tc>
                <a:tc>
                  <a:txBody>
                    <a:bodyPr/>
                    <a:lstStyle/>
                    <a:p>
                      <a:endParaRPr lang="en-PK" b="1" dirty="0"/>
                    </a:p>
                  </a:txBody>
                  <a:tcPr/>
                </a:tc>
                <a:tc>
                  <a:txBody>
                    <a:bodyPr/>
                    <a:lstStyle/>
                    <a:p>
                      <a:endParaRPr lang="en-PK" b="1" dirty="0"/>
                    </a:p>
                  </a:txBody>
                  <a:tcPr/>
                </a:tc>
                <a:tc>
                  <a:txBody>
                    <a:bodyPr/>
                    <a:lstStyle/>
                    <a:p>
                      <a:endParaRPr lang="en-PK" b="1" dirty="0"/>
                    </a:p>
                  </a:txBody>
                  <a:tcPr/>
                </a:tc>
                <a:tc>
                  <a:txBody>
                    <a:bodyPr/>
                    <a:lstStyle/>
                    <a:p>
                      <a:endParaRPr lang="en-PK" b="1" dirty="0"/>
                    </a:p>
                  </a:txBody>
                  <a:tcPr/>
                </a:tc>
                <a:tc>
                  <a:txBody>
                    <a:bodyPr/>
                    <a:lstStyle/>
                    <a:p>
                      <a:endParaRPr lang="en-PK" b="1"/>
                    </a:p>
                  </a:txBody>
                  <a:tcPr/>
                </a:tc>
                <a:tc>
                  <a:txBody>
                    <a:bodyPr/>
                    <a:lstStyle/>
                    <a:p>
                      <a:endParaRPr lang="en-PK" b="1" dirty="0"/>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2689422209"/>
                  </a:ext>
                </a:extLst>
              </a:tr>
              <a:tr h="451565">
                <a:tc>
                  <a:txBody>
                    <a:bodyPr/>
                    <a:lstStyle/>
                    <a:p>
                      <a:r>
                        <a:rPr lang="en-PK" dirty="0"/>
                        <a:t>5</a:t>
                      </a:r>
                      <a:endParaRPr lang="en-PK" b="1" dirty="0"/>
                    </a:p>
                  </a:txBody>
                  <a:tcPr/>
                </a:tc>
                <a:tc>
                  <a:txBody>
                    <a:bodyPr/>
                    <a:lstStyle/>
                    <a:p>
                      <a:r>
                        <a:rPr lang="en-PK" b="1" dirty="0"/>
                        <a:t>0</a:t>
                      </a:r>
                    </a:p>
                  </a:txBody>
                  <a:tcPr/>
                </a:tc>
                <a:tc>
                  <a:txBody>
                    <a:bodyPr/>
                    <a:lstStyle/>
                    <a:p>
                      <a:endParaRPr lang="en-PK" b="1"/>
                    </a:p>
                  </a:txBody>
                  <a:tcPr/>
                </a:tc>
                <a:tc>
                  <a:txBody>
                    <a:bodyPr/>
                    <a:lstStyle/>
                    <a:p>
                      <a:endParaRPr lang="en-PK" b="1"/>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3155910543"/>
                  </a:ext>
                </a:extLst>
              </a:tr>
              <a:tr h="451565">
                <a:tc>
                  <a:txBody>
                    <a:bodyPr/>
                    <a:lstStyle/>
                    <a:p>
                      <a:r>
                        <a:rPr lang="en-PK" dirty="0"/>
                        <a:t>6</a:t>
                      </a:r>
                      <a:endParaRPr lang="en-PK" b="1" dirty="0"/>
                    </a:p>
                  </a:txBody>
                  <a:tcPr/>
                </a:tc>
                <a:tc>
                  <a:txBody>
                    <a:bodyPr/>
                    <a:lstStyle/>
                    <a:p>
                      <a:r>
                        <a:rPr lang="en-PK" b="1" dirty="0"/>
                        <a:t>0</a:t>
                      </a:r>
                    </a:p>
                  </a:txBody>
                  <a:tcPr/>
                </a:tc>
                <a:tc>
                  <a:txBody>
                    <a:bodyPr/>
                    <a:lstStyle/>
                    <a:p>
                      <a:endParaRPr lang="en-PK" b="1" dirty="0"/>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dirty="0"/>
                    </a:p>
                  </a:txBody>
                  <a:tcPr/>
                </a:tc>
                <a:extLst>
                  <a:ext uri="{0D108BD9-81ED-4DB2-BD59-A6C34878D82A}">
                    <a16:rowId xmlns:a16="http://schemas.microsoft.com/office/drawing/2014/main" val="1524589870"/>
                  </a:ext>
                </a:extLst>
              </a:tr>
            </a:tbl>
          </a:graphicData>
        </a:graphic>
      </p:graphicFrame>
      <p:sp>
        <p:nvSpPr>
          <p:cNvPr id="4" name="Footer Placeholder 3">
            <a:extLst>
              <a:ext uri="{FF2B5EF4-FFF2-40B4-BE49-F238E27FC236}">
                <a16:creationId xmlns:a16="http://schemas.microsoft.com/office/drawing/2014/main" id="{C77ED494-1F9C-2949-81CC-49C5BEACC64A}"/>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6" name="TextBox 5">
            <a:extLst>
              <a:ext uri="{FF2B5EF4-FFF2-40B4-BE49-F238E27FC236}">
                <a16:creationId xmlns:a16="http://schemas.microsoft.com/office/drawing/2014/main" id="{70D22573-3386-BE4F-8EE3-CF73FD5C5CDE}"/>
              </a:ext>
            </a:extLst>
          </p:cNvPr>
          <p:cNvSpPr txBox="1"/>
          <p:nvPr/>
        </p:nvSpPr>
        <p:spPr>
          <a:xfrm>
            <a:off x="3235568" y="961292"/>
            <a:ext cx="394660" cy="369332"/>
          </a:xfrm>
          <a:prstGeom prst="rect">
            <a:avLst/>
          </a:prstGeom>
          <a:noFill/>
        </p:spPr>
        <p:txBody>
          <a:bodyPr wrap="none" rtlCol="0">
            <a:spAutoFit/>
          </a:bodyPr>
          <a:lstStyle/>
          <a:p>
            <a:r>
              <a:rPr lang="en-PK" b="1" dirty="0"/>
              <a:t>W</a:t>
            </a:r>
          </a:p>
        </p:txBody>
      </p:sp>
      <p:sp>
        <p:nvSpPr>
          <p:cNvPr id="7" name="TextBox 6">
            <a:extLst>
              <a:ext uri="{FF2B5EF4-FFF2-40B4-BE49-F238E27FC236}">
                <a16:creationId xmlns:a16="http://schemas.microsoft.com/office/drawing/2014/main" id="{938EED16-B425-9349-BF08-1D12396DADDB}"/>
              </a:ext>
            </a:extLst>
          </p:cNvPr>
          <p:cNvSpPr txBox="1"/>
          <p:nvPr/>
        </p:nvSpPr>
        <p:spPr>
          <a:xfrm>
            <a:off x="2649414" y="1500554"/>
            <a:ext cx="398585" cy="369332"/>
          </a:xfrm>
          <a:prstGeom prst="rect">
            <a:avLst/>
          </a:prstGeom>
          <a:noFill/>
        </p:spPr>
        <p:txBody>
          <a:bodyPr wrap="square" rtlCol="0">
            <a:spAutoFit/>
          </a:bodyPr>
          <a:lstStyle/>
          <a:p>
            <a:r>
              <a:rPr lang="en-PK" b="1" dirty="0"/>
              <a:t>I </a:t>
            </a:r>
          </a:p>
        </p:txBody>
      </p:sp>
      <p:graphicFrame>
        <p:nvGraphicFramePr>
          <p:cNvPr id="8" name="Table 8">
            <a:extLst>
              <a:ext uri="{FF2B5EF4-FFF2-40B4-BE49-F238E27FC236}">
                <a16:creationId xmlns:a16="http://schemas.microsoft.com/office/drawing/2014/main" id="{E5CDF761-E407-5847-B087-520D9881B06A}"/>
              </a:ext>
            </a:extLst>
          </p:cNvPr>
          <p:cNvGraphicFramePr>
            <a:graphicFrameLocks noGrp="1"/>
          </p:cNvGraphicFramePr>
          <p:nvPr>
            <p:extLst>
              <p:ext uri="{D42A27DB-BD31-4B8C-83A1-F6EECF244321}">
                <p14:modId xmlns:p14="http://schemas.microsoft.com/office/powerpoint/2010/main" val="792838901"/>
              </p:ext>
            </p:extLst>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extLst>
                    <a:ext uri="{9D8B030D-6E8A-4147-A177-3AD203B41FA5}">
                      <a16:colId xmlns:a16="http://schemas.microsoft.com/office/drawing/2014/main" val="525626632"/>
                    </a:ext>
                  </a:extLst>
                </a:gridCol>
                <a:gridCol w="799114">
                  <a:extLst>
                    <a:ext uri="{9D8B030D-6E8A-4147-A177-3AD203B41FA5}">
                      <a16:colId xmlns:a16="http://schemas.microsoft.com/office/drawing/2014/main" val="3890625735"/>
                    </a:ext>
                  </a:extLst>
                </a:gridCol>
              </a:tblGrid>
              <a:tr h="363118">
                <a:tc>
                  <a:txBody>
                    <a:bodyPr/>
                    <a:lstStyle/>
                    <a:p>
                      <a:r>
                        <a:rPr lang="en-PK" sz="2800" dirty="0"/>
                        <a:t>Pi</a:t>
                      </a:r>
                    </a:p>
                  </a:txBody>
                  <a:tcPr/>
                </a:tc>
                <a:tc>
                  <a:txBody>
                    <a:bodyPr/>
                    <a:lstStyle/>
                    <a:p>
                      <a:r>
                        <a:rPr lang="en-PK" sz="2800" dirty="0"/>
                        <a:t>Wi</a:t>
                      </a:r>
                    </a:p>
                  </a:txBody>
                  <a:tcPr/>
                </a:tc>
                <a:extLst>
                  <a:ext uri="{0D108BD9-81ED-4DB2-BD59-A6C34878D82A}">
                    <a16:rowId xmlns:a16="http://schemas.microsoft.com/office/drawing/2014/main" val="3529351631"/>
                  </a:ext>
                </a:extLst>
              </a:tr>
              <a:tr h="363118">
                <a:tc>
                  <a:txBody>
                    <a:bodyPr/>
                    <a:lstStyle/>
                    <a:p>
                      <a:r>
                        <a:rPr lang="en-PK" sz="2800" dirty="0">
                          <a:solidFill>
                            <a:srgbClr val="FF0000"/>
                          </a:solidFill>
                        </a:rPr>
                        <a:t>20</a:t>
                      </a:r>
                    </a:p>
                  </a:txBody>
                  <a:tcPr/>
                </a:tc>
                <a:tc>
                  <a:txBody>
                    <a:bodyPr/>
                    <a:lstStyle/>
                    <a:p>
                      <a:r>
                        <a:rPr lang="en-PK" sz="2800" dirty="0">
                          <a:solidFill>
                            <a:srgbClr val="FF0000"/>
                          </a:solidFill>
                        </a:rPr>
                        <a:t>1</a:t>
                      </a:r>
                    </a:p>
                  </a:txBody>
                  <a:tcPr/>
                </a:tc>
                <a:extLst>
                  <a:ext uri="{0D108BD9-81ED-4DB2-BD59-A6C34878D82A}">
                    <a16:rowId xmlns:a16="http://schemas.microsoft.com/office/drawing/2014/main" val="3177247352"/>
                  </a:ext>
                </a:extLst>
              </a:tr>
              <a:tr h="363118">
                <a:tc>
                  <a:txBody>
                    <a:bodyPr/>
                    <a:lstStyle/>
                    <a:p>
                      <a:r>
                        <a:rPr lang="en-PK" sz="2800" dirty="0">
                          <a:solidFill>
                            <a:srgbClr val="FF0000"/>
                          </a:solidFill>
                        </a:rPr>
                        <a:t>50</a:t>
                      </a:r>
                    </a:p>
                  </a:txBody>
                  <a:tcPr/>
                </a:tc>
                <a:tc>
                  <a:txBody>
                    <a:bodyPr/>
                    <a:lstStyle/>
                    <a:p>
                      <a:r>
                        <a:rPr lang="en-PK" sz="2800" dirty="0">
                          <a:solidFill>
                            <a:srgbClr val="FF0000"/>
                          </a:solidFill>
                        </a:rPr>
                        <a:t>2</a:t>
                      </a:r>
                    </a:p>
                  </a:txBody>
                  <a:tcPr/>
                </a:tc>
                <a:extLst>
                  <a:ext uri="{0D108BD9-81ED-4DB2-BD59-A6C34878D82A}">
                    <a16:rowId xmlns:a16="http://schemas.microsoft.com/office/drawing/2014/main" val="4050649272"/>
                  </a:ext>
                </a:extLst>
              </a:tr>
              <a:tr h="363118">
                <a:tc>
                  <a:txBody>
                    <a:bodyPr/>
                    <a:lstStyle/>
                    <a:p>
                      <a:r>
                        <a:rPr lang="en-PK" sz="2800" dirty="0">
                          <a:solidFill>
                            <a:srgbClr val="FF0000"/>
                          </a:solidFill>
                        </a:rPr>
                        <a:t>60</a:t>
                      </a:r>
                    </a:p>
                  </a:txBody>
                  <a:tcPr/>
                </a:tc>
                <a:tc>
                  <a:txBody>
                    <a:bodyPr/>
                    <a:lstStyle/>
                    <a:p>
                      <a:r>
                        <a:rPr lang="en-PK" sz="2800" dirty="0">
                          <a:solidFill>
                            <a:srgbClr val="FF0000"/>
                          </a:solidFill>
                        </a:rPr>
                        <a:t>3</a:t>
                      </a:r>
                    </a:p>
                  </a:txBody>
                  <a:tcPr/>
                </a:tc>
                <a:extLst>
                  <a:ext uri="{0D108BD9-81ED-4DB2-BD59-A6C34878D82A}">
                    <a16:rowId xmlns:a16="http://schemas.microsoft.com/office/drawing/2014/main" val="1572226627"/>
                  </a:ext>
                </a:extLst>
              </a:tr>
              <a:tr h="363118">
                <a:tc>
                  <a:txBody>
                    <a:bodyPr/>
                    <a:lstStyle/>
                    <a:p>
                      <a:r>
                        <a:rPr lang="en-PK" sz="2800" dirty="0"/>
                        <a:t>30</a:t>
                      </a:r>
                    </a:p>
                  </a:txBody>
                  <a:tcPr/>
                </a:tc>
                <a:tc>
                  <a:txBody>
                    <a:bodyPr/>
                    <a:lstStyle/>
                    <a:p>
                      <a:r>
                        <a:rPr lang="en-PK" sz="2800" dirty="0"/>
                        <a:t>4</a:t>
                      </a:r>
                    </a:p>
                  </a:txBody>
                  <a:tcPr/>
                </a:tc>
                <a:extLst>
                  <a:ext uri="{0D108BD9-81ED-4DB2-BD59-A6C34878D82A}">
                    <a16:rowId xmlns:a16="http://schemas.microsoft.com/office/drawing/2014/main" val="1837563272"/>
                  </a:ext>
                </a:extLst>
              </a:tr>
              <a:tr h="363118">
                <a:tc>
                  <a:txBody>
                    <a:bodyPr/>
                    <a:lstStyle/>
                    <a:p>
                      <a:r>
                        <a:rPr lang="en-PK" sz="2800" dirty="0"/>
                        <a:t>70</a:t>
                      </a:r>
                    </a:p>
                  </a:txBody>
                  <a:tcPr/>
                </a:tc>
                <a:tc>
                  <a:txBody>
                    <a:bodyPr/>
                    <a:lstStyle/>
                    <a:p>
                      <a:r>
                        <a:rPr lang="en-PK" sz="2800" dirty="0"/>
                        <a:t>5</a:t>
                      </a:r>
                    </a:p>
                  </a:txBody>
                  <a:tcPr/>
                </a:tc>
                <a:extLst>
                  <a:ext uri="{0D108BD9-81ED-4DB2-BD59-A6C34878D82A}">
                    <a16:rowId xmlns:a16="http://schemas.microsoft.com/office/drawing/2014/main" val="2127843060"/>
                  </a:ext>
                </a:extLst>
              </a:tr>
              <a:tr h="363118">
                <a:tc>
                  <a:txBody>
                    <a:bodyPr/>
                    <a:lstStyle/>
                    <a:p>
                      <a:r>
                        <a:rPr lang="en-PK" sz="2800" dirty="0"/>
                        <a:t>90</a:t>
                      </a:r>
                    </a:p>
                  </a:txBody>
                  <a:tcPr/>
                </a:tc>
                <a:tc>
                  <a:txBody>
                    <a:bodyPr/>
                    <a:lstStyle/>
                    <a:p>
                      <a:r>
                        <a:rPr lang="en-PK" sz="2800" dirty="0"/>
                        <a:t>6</a:t>
                      </a:r>
                    </a:p>
                  </a:txBody>
                  <a:tcPr/>
                </a:tc>
                <a:extLst>
                  <a:ext uri="{0D108BD9-81ED-4DB2-BD59-A6C34878D82A}">
                    <a16:rowId xmlns:a16="http://schemas.microsoft.com/office/drawing/2014/main" val="646777607"/>
                  </a:ext>
                </a:extLst>
              </a:tr>
              <a:tr h="363118">
                <a:tc>
                  <a:txBody>
                    <a:bodyPr/>
                    <a:lstStyle/>
                    <a:p>
                      <a:endParaRPr lang="en-PK" dirty="0"/>
                    </a:p>
                  </a:txBody>
                  <a:tcPr/>
                </a:tc>
                <a:tc>
                  <a:txBody>
                    <a:bodyPr/>
                    <a:lstStyle/>
                    <a:p>
                      <a:endParaRPr lang="en-PK" dirty="0"/>
                    </a:p>
                  </a:txBody>
                  <a:tcPr/>
                </a:tc>
                <a:extLst>
                  <a:ext uri="{0D108BD9-81ED-4DB2-BD59-A6C34878D82A}">
                    <a16:rowId xmlns:a16="http://schemas.microsoft.com/office/drawing/2014/main" val="263311725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2EE9D2C-B177-3944-91CE-5B294ADC89DC}"/>
                  </a:ext>
                </a:extLst>
              </p14:cNvPr>
              <p14:cNvContentPartPr/>
              <p14:nvPr/>
            </p14:nvContentPartPr>
            <p14:xfrm>
              <a:off x="4864343" y="3779520"/>
              <a:ext cx="285480" cy="281880"/>
            </p14:xfrm>
          </p:contentPart>
        </mc:Choice>
        <mc:Fallback xmlns="">
          <p:pic>
            <p:nvPicPr>
              <p:cNvPr id="2" name="Ink 1">
                <a:extLst>
                  <a:ext uri="{FF2B5EF4-FFF2-40B4-BE49-F238E27FC236}">
                    <a16:creationId xmlns:a16="http://schemas.microsoft.com/office/drawing/2014/main" id="{82EE9D2C-B177-3944-91CE-5B294ADC89DC}"/>
                  </a:ext>
                </a:extLst>
              </p:cNvPr>
              <p:cNvPicPr/>
              <p:nvPr/>
            </p:nvPicPr>
            <p:blipFill>
              <a:blip r:embed="rId3"/>
              <a:stretch>
                <a:fillRect/>
              </a:stretch>
            </p:blipFill>
            <p:spPr>
              <a:xfrm>
                <a:off x="4860023" y="3775200"/>
                <a:ext cx="29412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2F2BBE4-CA4B-0F4C-83A7-C86672B39757}"/>
                  </a:ext>
                </a:extLst>
              </p14:cNvPr>
              <p14:cNvContentPartPr/>
              <p14:nvPr/>
            </p14:nvContentPartPr>
            <p14:xfrm>
              <a:off x="5571383" y="3746760"/>
              <a:ext cx="322200" cy="348120"/>
            </p14:xfrm>
          </p:contentPart>
        </mc:Choice>
        <mc:Fallback xmlns="">
          <p:pic>
            <p:nvPicPr>
              <p:cNvPr id="3" name="Ink 2">
                <a:extLst>
                  <a:ext uri="{FF2B5EF4-FFF2-40B4-BE49-F238E27FC236}">
                    <a16:creationId xmlns:a16="http://schemas.microsoft.com/office/drawing/2014/main" id="{52F2BBE4-CA4B-0F4C-83A7-C86672B39757}"/>
                  </a:ext>
                </a:extLst>
              </p:cNvPr>
              <p:cNvPicPr/>
              <p:nvPr/>
            </p:nvPicPr>
            <p:blipFill>
              <a:blip r:embed="rId5"/>
              <a:stretch>
                <a:fillRect/>
              </a:stretch>
            </p:blipFill>
            <p:spPr>
              <a:xfrm>
                <a:off x="5567063" y="3742440"/>
                <a:ext cx="330840" cy="356760"/>
              </a:xfrm>
              <a:prstGeom prst="rect">
                <a:avLst/>
              </a:prstGeom>
            </p:spPr>
          </p:pic>
        </mc:Fallback>
      </mc:AlternateContent>
    </p:spTree>
    <p:extLst>
      <p:ext uri="{BB962C8B-B14F-4D97-AF65-F5344CB8AC3E}">
        <p14:creationId xmlns:p14="http://schemas.microsoft.com/office/powerpoint/2010/main" val="3515254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4291CDC-7B47-4644-8310-4F5A5C0136F9}"/>
              </a:ext>
            </a:extLst>
          </p:cNvPr>
          <p:cNvGraphicFramePr>
            <a:graphicFrameLocks noGrp="1"/>
          </p:cNvGraphicFramePr>
          <p:nvPr>
            <p:ph idx="1"/>
            <p:extLst>
              <p:ext uri="{D42A27DB-BD31-4B8C-83A1-F6EECF244321}">
                <p14:modId xmlns:p14="http://schemas.microsoft.com/office/powerpoint/2010/main" val="3330358630"/>
              </p:ext>
            </p:extLst>
          </p:nvPr>
        </p:nvGraphicFramePr>
        <p:xfrm>
          <a:off x="3235568" y="1500554"/>
          <a:ext cx="8118228" cy="3540713"/>
        </p:xfrm>
        <a:graphic>
          <a:graphicData uri="http://schemas.openxmlformats.org/drawingml/2006/table">
            <a:tbl>
              <a:tblPr firstRow="1" bandRow="1">
                <a:tableStyleId>{93296810-A885-4BE3-A3E7-6D5BEEA58F35}</a:tableStyleId>
              </a:tblPr>
              <a:tblGrid>
                <a:gridCol w="676519">
                  <a:extLst>
                    <a:ext uri="{9D8B030D-6E8A-4147-A177-3AD203B41FA5}">
                      <a16:colId xmlns:a16="http://schemas.microsoft.com/office/drawing/2014/main" val="1430079256"/>
                    </a:ext>
                  </a:extLst>
                </a:gridCol>
                <a:gridCol w="676519">
                  <a:extLst>
                    <a:ext uri="{9D8B030D-6E8A-4147-A177-3AD203B41FA5}">
                      <a16:colId xmlns:a16="http://schemas.microsoft.com/office/drawing/2014/main" val="459579399"/>
                    </a:ext>
                  </a:extLst>
                </a:gridCol>
                <a:gridCol w="676519">
                  <a:extLst>
                    <a:ext uri="{9D8B030D-6E8A-4147-A177-3AD203B41FA5}">
                      <a16:colId xmlns:a16="http://schemas.microsoft.com/office/drawing/2014/main" val="1194881732"/>
                    </a:ext>
                  </a:extLst>
                </a:gridCol>
                <a:gridCol w="676519">
                  <a:extLst>
                    <a:ext uri="{9D8B030D-6E8A-4147-A177-3AD203B41FA5}">
                      <a16:colId xmlns:a16="http://schemas.microsoft.com/office/drawing/2014/main" val="237035800"/>
                    </a:ext>
                  </a:extLst>
                </a:gridCol>
                <a:gridCol w="676519">
                  <a:extLst>
                    <a:ext uri="{9D8B030D-6E8A-4147-A177-3AD203B41FA5}">
                      <a16:colId xmlns:a16="http://schemas.microsoft.com/office/drawing/2014/main" val="2996287342"/>
                    </a:ext>
                  </a:extLst>
                </a:gridCol>
                <a:gridCol w="676519">
                  <a:extLst>
                    <a:ext uri="{9D8B030D-6E8A-4147-A177-3AD203B41FA5}">
                      <a16:colId xmlns:a16="http://schemas.microsoft.com/office/drawing/2014/main" val="1992564674"/>
                    </a:ext>
                  </a:extLst>
                </a:gridCol>
                <a:gridCol w="676519">
                  <a:extLst>
                    <a:ext uri="{9D8B030D-6E8A-4147-A177-3AD203B41FA5}">
                      <a16:colId xmlns:a16="http://schemas.microsoft.com/office/drawing/2014/main" val="1625928109"/>
                    </a:ext>
                  </a:extLst>
                </a:gridCol>
                <a:gridCol w="676519">
                  <a:extLst>
                    <a:ext uri="{9D8B030D-6E8A-4147-A177-3AD203B41FA5}">
                      <a16:colId xmlns:a16="http://schemas.microsoft.com/office/drawing/2014/main" val="1690775758"/>
                    </a:ext>
                  </a:extLst>
                </a:gridCol>
                <a:gridCol w="676519">
                  <a:extLst>
                    <a:ext uri="{9D8B030D-6E8A-4147-A177-3AD203B41FA5}">
                      <a16:colId xmlns:a16="http://schemas.microsoft.com/office/drawing/2014/main" val="72354526"/>
                    </a:ext>
                  </a:extLst>
                </a:gridCol>
                <a:gridCol w="676519">
                  <a:extLst>
                    <a:ext uri="{9D8B030D-6E8A-4147-A177-3AD203B41FA5}">
                      <a16:colId xmlns:a16="http://schemas.microsoft.com/office/drawing/2014/main" val="1168474023"/>
                    </a:ext>
                  </a:extLst>
                </a:gridCol>
                <a:gridCol w="676519">
                  <a:extLst>
                    <a:ext uri="{9D8B030D-6E8A-4147-A177-3AD203B41FA5}">
                      <a16:colId xmlns:a16="http://schemas.microsoft.com/office/drawing/2014/main" val="3930213244"/>
                    </a:ext>
                  </a:extLst>
                </a:gridCol>
                <a:gridCol w="676519">
                  <a:extLst>
                    <a:ext uri="{9D8B030D-6E8A-4147-A177-3AD203B41FA5}">
                      <a16:colId xmlns:a16="http://schemas.microsoft.com/office/drawing/2014/main" val="2872235335"/>
                    </a:ext>
                  </a:extLst>
                </a:gridCol>
              </a:tblGrid>
              <a:tr h="379758">
                <a:tc>
                  <a:txBody>
                    <a:bodyPr/>
                    <a:lstStyle/>
                    <a:p>
                      <a:endParaRPr lang="en-PK" b="1" dirty="0"/>
                    </a:p>
                  </a:txBody>
                  <a:tcPr/>
                </a:tc>
                <a:tc>
                  <a:txBody>
                    <a:bodyPr/>
                    <a:lstStyle/>
                    <a:p>
                      <a:r>
                        <a:rPr lang="en-PK" dirty="0"/>
                        <a:t>0</a:t>
                      </a:r>
                      <a:endParaRPr lang="en-PK" b="1" dirty="0"/>
                    </a:p>
                  </a:txBody>
                  <a:tcPr/>
                </a:tc>
                <a:tc>
                  <a:txBody>
                    <a:bodyPr/>
                    <a:lstStyle/>
                    <a:p>
                      <a:r>
                        <a:rPr lang="en-PK" dirty="0"/>
                        <a:t>1</a:t>
                      </a:r>
                      <a:endParaRPr lang="en-PK" b="1" dirty="0"/>
                    </a:p>
                  </a:txBody>
                  <a:tcPr/>
                </a:tc>
                <a:tc>
                  <a:txBody>
                    <a:bodyPr/>
                    <a:lstStyle/>
                    <a:p>
                      <a:r>
                        <a:rPr lang="en-PK" dirty="0"/>
                        <a:t>2</a:t>
                      </a:r>
                      <a:endParaRPr lang="en-PK" b="1" dirty="0"/>
                    </a:p>
                  </a:txBody>
                  <a:tcPr/>
                </a:tc>
                <a:tc>
                  <a:txBody>
                    <a:bodyPr/>
                    <a:lstStyle/>
                    <a:p>
                      <a:r>
                        <a:rPr lang="en-PK" dirty="0"/>
                        <a:t>3</a:t>
                      </a:r>
                      <a:endParaRPr lang="en-PK" b="1" dirty="0"/>
                    </a:p>
                  </a:txBody>
                  <a:tcPr/>
                </a:tc>
                <a:tc>
                  <a:txBody>
                    <a:bodyPr/>
                    <a:lstStyle/>
                    <a:p>
                      <a:r>
                        <a:rPr lang="en-PK" dirty="0"/>
                        <a:t>4</a:t>
                      </a:r>
                      <a:endParaRPr lang="en-PK" b="1" dirty="0"/>
                    </a:p>
                  </a:txBody>
                  <a:tcPr/>
                </a:tc>
                <a:tc>
                  <a:txBody>
                    <a:bodyPr/>
                    <a:lstStyle/>
                    <a:p>
                      <a:r>
                        <a:rPr lang="en-PK" dirty="0"/>
                        <a:t>5</a:t>
                      </a:r>
                      <a:endParaRPr lang="en-PK" b="1" dirty="0"/>
                    </a:p>
                  </a:txBody>
                  <a:tcPr/>
                </a:tc>
                <a:tc>
                  <a:txBody>
                    <a:bodyPr/>
                    <a:lstStyle/>
                    <a:p>
                      <a:r>
                        <a:rPr lang="en-PK" dirty="0"/>
                        <a:t>6</a:t>
                      </a:r>
                      <a:endParaRPr lang="en-PK" b="1" dirty="0"/>
                    </a:p>
                  </a:txBody>
                  <a:tcPr/>
                </a:tc>
                <a:tc>
                  <a:txBody>
                    <a:bodyPr/>
                    <a:lstStyle/>
                    <a:p>
                      <a:r>
                        <a:rPr lang="en-PK" dirty="0"/>
                        <a:t>7</a:t>
                      </a:r>
                      <a:endParaRPr lang="en-PK" b="1" dirty="0"/>
                    </a:p>
                  </a:txBody>
                  <a:tcPr/>
                </a:tc>
                <a:tc>
                  <a:txBody>
                    <a:bodyPr/>
                    <a:lstStyle/>
                    <a:p>
                      <a:r>
                        <a:rPr lang="en-PK" dirty="0"/>
                        <a:t>8</a:t>
                      </a:r>
                      <a:endParaRPr lang="en-PK" b="1" dirty="0"/>
                    </a:p>
                  </a:txBody>
                  <a:tcPr/>
                </a:tc>
                <a:tc>
                  <a:txBody>
                    <a:bodyPr/>
                    <a:lstStyle/>
                    <a:p>
                      <a:r>
                        <a:rPr lang="en-PK" dirty="0"/>
                        <a:t>9</a:t>
                      </a:r>
                      <a:endParaRPr lang="en-PK" b="1" dirty="0"/>
                    </a:p>
                  </a:txBody>
                  <a:tcPr/>
                </a:tc>
                <a:tc>
                  <a:txBody>
                    <a:bodyPr/>
                    <a:lstStyle/>
                    <a:p>
                      <a:r>
                        <a:rPr lang="en-PK" dirty="0"/>
                        <a:t>10</a:t>
                      </a:r>
                      <a:endParaRPr lang="en-PK" b="1" dirty="0"/>
                    </a:p>
                  </a:txBody>
                  <a:tcPr/>
                </a:tc>
                <a:extLst>
                  <a:ext uri="{0D108BD9-81ED-4DB2-BD59-A6C34878D82A}">
                    <a16:rowId xmlns:a16="http://schemas.microsoft.com/office/drawing/2014/main" val="3531801400"/>
                  </a:ext>
                </a:extLst>
              </a:tr>
              <a:tr h="451565">
                <a:tc>
                  <a:txBody>
                    <a:bodyPr/>
                    <a:lstStyle/>
                    <a:p>
                      <a:r>
                        <a:rPr lang="en-PK" dirty="0"/>
                        <a:t>0</a:t>
                      </a:r>
                      <a:endParaRPr lang="en-PK" b="1" dirty="0"/>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extLst>
                  <a:ext uri="{0D108BD9-81ED-4DB2-BD59-A6C34878D82A}">
                    <a16:rowId xmlns:a16="http://schemas.microsoft.com/office/drawing/2014/main" val="977730455"/>
                  </a:ext>
                </a:extLst>
              </a:tr>
              <a:tr h="451565">
                <a:tc>
                  <a:txBody>
                    <a:bodyPr/>
                    <a:lstStyle/>
                    <a:p>
                      <a:r>
                        <a:rPr lang="en-PK" dirty="0"/>
                        <a:t>1</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extLst>
                  <a:ext uri="{0D108BD9-81ED-4DB2-BD59-A6C34878D82A}">
                    <a16:rowId xmlns:a16="http://schemas.microsoft.com/office/drawing/2014/main" val="532262157"/>
                  </a:ext>
                </a:extLst>
              </a:tr>
              <a:tr h="451565">
                <a:tc>
                  <a:txBody>
                    <a:bodyPr/>
                    <a:lstStyle/>
                    <a:p>
                      <a:r>
                        <a:rPr lang="en-PK" dirty="0"/>
                        <a:t>2</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extLst>
                  <a:ext uri="{0D108BD9-81ED-4DB2-BD59-A6C34878D82A}">
                    <a16:rowId xmlns:a16="http://schemas.microsoft.com/office/drawing/2014/main" val="1339227653"/>
                  </a:ext>
                </a:extLst>
              </a:tr>
              <a:tr h="451565">
                <a:tc>
                  <a:txBody>
                    <a:bodyPr/>
                    <a:lstStyle/>
                    <a:p>
                      <a:r>
                        <a:rPr lang="en-PK" dirty="0"/>
                        <a:t>3</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70</a:t>
                      </a:r>
                    </a:p>
                  </a:txBody>
                  <a:tcPr/>
                </a:tc>
                <a:tc>
                  <a:txBody>
                    <a:bodyPr/>
                    <a:lstStyle/>
                    <a:p>
                      <a:r>
                        <a:rPr lang="en-PK" b="1" dirty="0"/>
                        <a:t>80</a:t>
                      </a:r>
                    </a:p>
                  </a:txBody>
                  <a:tcPr/>
                </a:tc>
                <a:tc>
                  <a:txBody>
                    <a:bodyPr/>
                    <a:lstStyle/>
                    <a:p>
                      <a:r>
                        <a:rPr lang="en-PK" b="1" dirty="0"/>
                        <a:t>110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extLst>
                  <a:ext uri="{0D108BD9-81ED-4DB2-BD59-A6C34878D82A}">
                    <a16:rowId xmlns:a16="http://schemas.microsoft.com/office/drawing/2014/main" val="1906422955"/>
                  </a:ext>
                </a:extLst>
              </a:tr>
              <a:tr h="451565">
                <a:tc>
                  <a:txBody>
                    <a:bodyPr/>
                    <a:lstStyle/>
                    <a:p>
                      <a:r>
                        <a:rPr lang="en-PK" dirty="0"/>
                        <a:t>4</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70</a:t>
                      </a:r>
                    </a:p>
                  </a:txBody>
                  <a:tcPr/>
                </a:tc>
                <a:tc>
                  <a:txBody>
                    <a:bodyPr/>
                    <a:lstStyle/>
                    <a:p>
                      <a:r>
                        <a:rPr lang="en-PK" b="1" dirty="0">
                          <a:solidFill>
                            <a:srgbClr val="FF0000"/>
                          </a:solidFill>
                        </a:rPr>
                        <a:t>80</a:t>
                      </a:r>
                    </a:p>
                  </a:txBody>
                  <a:tcPr/>
                </a:tc>
                <a:tc>
                  <a:txBody>
                    <a:bodyPr/>
                    <a:lstStyle/>
                    <a:p>
                      <a:r>
                        <a:rPr lang="en-PK" b="1" dirty="0"/>
                        <a:t>110</a:t>
                      </a:r>
                    </a:p>
                  </a:txBody>
                  <a:tcPr/>
                </a:tc>
                <a:tc>
                  <a:txBody>
                    <a:bodyPr/>
                    <a:lstStyle/>
                    <a:p>
                      <a:r>
                        <a:rPr lang="en-PK" b="1" dirty="0"/>
                        <a:t>130</a:t>
                      </a:r>
                    </a:p>
                  </a:txBody>
                  <a:tcPr/>
                </a:tc>
                <a:tc>
                  <a:txBody>
                    <a:bodyPr/>
                    <a:lstStyle/>
                    <a:p>
                      <a:endParaRPr lang="en-PK" b="1" dirty="0"/>
                    </a:p>
                  </a:txBody>
                  <a:tcPr/>
                </a:tc>
                <a:tc>
                  <a:txBody>
                    <a:bodyPr/>
                    <a:lstStyle/>
                    <a:p>
                      <a:endParaRPr lang="en-PK" b="1" dirty="0"/>
                    </a:p>
                  </a:txBody>
                  <a:tcPr/>
                </a:tc>
                <a:tc>
                  <a:txBody>
                    <a:bodyPr/>
                    <a:lstStyle/>
                    <a:p>
                      <a:endParaRPr lang="en-PK" b="1" dirty="0"/>
                    </a:p>
                  </a:txBody>
                  <a:tcPr/>
                </a:tc>
                <a:tc>
                  <a:txBody>
                    <a:bodyPr/>
                    <a:lstStyle/>
                    <a:p>
                      <a:r>
                        <a:rPr lang="en-PK" b="1" dirty="0"/>
                        <a:t>160</a:t>
                      </a:r>
                    </a:p>
                  </a:txBody>
                  <a:tcPr/>
                </a:tc>
                <a:extLst>
                  <a:ext uri="{0D108BD9-81ED-4DB2-BD59-A6C34878D82A}">
                    <a16:rowId xmlns:a16="http://schemas.microsoft.com/office/drawing/2014/main" val="2689422209"/>
                  </a:ext>
                </a:extLst>
              </a:tr>
              <a:tr h="451565">
                <a:tc>
                  <a:txBody>
                    <a:bodyPr/>
                    <a:lstStyle/>
                    <a:p>
                      <a:r>
                        <a:rPr lang="en-PK" dirty="0"/>
                        <a:t>5</a:t>
                      </a:r>
                      <a:endParaRPr lang="en-PK" b="1" dirty="0"/>
                    </a:p>
                  </a:txBody>
                  <a:tcPr/>
                </a:tc>
                <a:tc>
                  <a:txBody>
                    <a:bodyPr/>
                    <a:lstStyle/>
                    <a:p>
                      <a:r>
                        <a:rPr lang="en-PK" b="1" dirty="0"/>
                        <a:t>0</a:t>
                      </a:r>
                    </a:p>
                  </a:txBody>
                  <a:tcPr/>
                </a:tc>
                <a:tc>
                  <a:txBody>
                    <a:bodyPr/>
                    <a:lstStyle/>
                    <a:p>
                      <a:endParaRPr lang="en-PK" b="1"/>
                    </a:p>
                  </a:txBody>
                  <a:tcPr/>
                </a:tc>
                <a:tc>
                  <a:txBody>
                    <a:bodyPr/>
                    <a:lstStyle/>
                    <a:p>
                      <a:endParaRPr lang="en-PK" b="1"/>
                    </a:p>
                  </a:txBody>
                  <a:tcPr/>
                </a:tc>
                <a:tc>
                  <a:txBody>
                    <a:bodyPr/>
                    <a:lstStyle/>
                    <a:p>
                      <a:endParaRPr lang="en-PK" b="1" dirty="0"/>
                    </a:p>
                  </a:txBody>
                  <a:tcPr/>
                </a:tc>
                <a:tc>
                  <a:txBody>
                    <a:bodyPr/>
                    <a:lstStyle/>
                    <a:p>
                      <a:endParaRPr lang="en-PK" b="1"/>
                    </a:p>
                  </a:txBody>
                  <a:tcPr/>
                </a:tc>
                <a:tc>
                  <a:txBody>
                    <a:bodyPr/>
                    <a:lstStyle/>
                    <a:p>
                      <a:endParaRPr lang="en-PK" b="1" dirty="0"/>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3155910543"/>
                  </a:ext>
                </a:extLst>
              </a:tr>
              <a:tr h="451565">
                <a:tc>
                  <a:txBody>
                    <a:bodyPr/>
                    <a:lstStyle/>
                    <a:p>
                      <a:r>
                        <a:rPr lang="en-PK" dirty="0"/>
                        <a:t>6</a:t>
                      </a:r>
                      <a:endParaRPr lang="en-PK" b="1" dirty="0"/>
                    </a:p>
                  </a:txBody>
                  <a:tcPr/>
                </a:tc>
                <a:tc>
                  <a:txBody>
                    <a:bodyPr/>
                    <a:lstStyle/>
                    <a:p>
                      <a:r>
                        <a:rPr lang="en-PK" b="1" dirty="0"/>
                        <a:t>0</a:t>
                      </a:r>
                    </a:p>
                  </a:txBody>
                  <a:tcPr/>
                </a:tc>
                <a:tc>
                  <a:txBody>
                    <a:bodyPr/>
                    <a:lstStyle/>
                    <a:p>
                      <a:endParaRPr lang="en-PK" b="1" dirty="0"/>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dirty="0"/>
                    </a:p>
                  </a:txBody>
                  <a:tcPr/>
                </a:tc>
                <a:extLst>
                  <a:ext uri="{0D108BD9-81ED-4DB2-BD59-A6C34878D82A}">
                    <a16:rowId xmlns:a16="http://schemas.microsoft.com/office/drawing/2014/main" val="1524589870"/>
                  </a:ext>
                </a:extLst>
              </a:tr>
            </a:tbl>
          </a:graphicData>
        </a:graphic>
      </p:graphicFrame>
      <p:sp>
        <p:nvSpPr>
          <p:cNvPr id="4" name="Footer Placeholder 3">
            <a:extLst>
              <a:ext uri="{FF2B5EF4-FFF2-40B4-BE49-F238E27FC236}">
                <a16:creationId xmlns:a16="http://schemas.microsoft.com/office/drawing/2014/main" id="{C77ED494-1F9C-2949-81CC-49C5BEACC64A}"/>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6" name="TextBox 5">
            <a:extLst>
              <a:ext uri="{FF2B5EF4-FFF2-40B4-BE49-F238E27FC236}">
                <a16:creationId xmlns:a16="http://schemas.microsoft.com/office/drawing/2014/main" id="{70D22573-3386-BE4F-8EE3-CF73FD5C5CDE}"/>
              </a:ext>
            </a:extLst>
          </p:cNvPr>
          <p:cNvSpPr txBox="1"/>
          <p:nvPr/>
        </p:nvSpPr>
        <p:spPr>
          <a:xfrm>
            <a:off x="3235568" y="961292"/>
            <a:ext cx="394660" cy="369332"/>
          </a:xfrm>
          <a:prstGeom prst="rect">
            <a:avLst/>
          </a:prstGeom>
          <a:noFill/>
        </p:spPr>
        <p:txBody>
          <a:bodyPr wrap="none" rtlCol="0">
            <a:spAutoFit/>
          </a:bodyPr>
          <a:lstStyle/>
          <a:p>
            <a:r>
              <a:rPr lang="en-PK" b="1" dirty="0"/>
              <a:t>W</a:t>
            </a:r>
          </a:p>
        </p:txBody>
      </p:sp>
      <p:sp>
        <p:nvSpPr>
          <p:cNvPr id="7" name="TextBox 6">
            <a:extLst>
              <a:ext uri="{FF2B5EF4-FFF2-40B4-BE49-F238E27FC236}">
                <a16:creationId xmlns:a16="http://schemas.microsoft.com/office/drawing/2014/main" id="{938EED16-B425-9349-BF08-1D12396DADDB}"/>
              </a:ext>
            </a:extLst>
          </p:cNvPr>
          <p:cNvSpPr txBox="1"/>
          <p:nvPr/>
        </p:nvSpPr>
        <p:spPr>
          <a:xfrm>
            <a:off x="2649414" y="1500554"/>
            <a:ext cx="398585" cy="369332"/>
          </a:xfrm>
          <a:prstGeom prst="rect">
            <a:avLst/>
          </a:prstGeom>
          <a:noFill/>
        </p:spPr>
        <p:txBody>
          <a:bodyPr wrap="square" rtlCol="0">
            <a:spAutoFit/>
          </a:bodyPr>
          <a:lstStyle/>
          <a:p>
            <a:r>
              <a:rPr lang="en-PK" b="1" dirty="0"/>
              <a:t>I </a:t>
            </a:r>
          </a:p>
        </p:txBody>
      </p:sp>
      <p:graphicFrame>
        <p:nvGraphicFramePr>
          <p:cNvPr id="8" name="Table 8">
            <a:extLst>
              <a:ext uri="{FF2B5EF4-FFF2-40B4-BE49-F238E27FC236}">
                <a16:creationId xmlns:a16="http://schemas.microsoft.com/office/drawing/2014/main" id="{E5CDF761-E407-5847-B087-520D9881B06A}"/>
              </a:ext>
            </a:extLst>
          </p:cNvPr>
          <p:cNvGraphicFramePr>
            <a:graphicFrameLocks noGrp="1"/>
          </p:cNvGraphicFramePr>
          <p:nvPr>
            <p:extLst>
              <p:ext uri="{D42A27DB-BD31-4B8C-83A1-F6EECF244321}">
                <p14:modId xmlns:p14="http://schemas.microsoft.com/office/powerpoint/2010/main" val="1826726903"/>
              </p:ext>
            </p:extLst>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extLst>
                    <a:ext uri="{9D8B030D-6E8A-4147-A177-3AD203B41FA5}">
                      <a16:colId xmlns:a16="http://schemas.microsoft.com/office/drawing/2014/main" val="525626632"/>
                    </a:ext>
                  </a:extLst>
                </a:gridCol>
                <a:gridCol w="799114">
                  <a:extLst>
                    <a:ext uri="{9D8B030D-6E8A-4147-A177-3AD203B41FA5}">
                      <a16:colId xmlns:a16="http://schemas.microsoft.com/office/drawing/2014/main" val="3890625735"/>
                    </a:ext>
                  </a:extLst>
                </a:gridCol>
              </a:tblGrid>
              <a:tr h="363118">
                <a:tc>
                  <a:txBody>
                    <a:bodyPr/>
                    <a:lstStyle/>
                    <a:p>
                      <a:r>
                        <a:rPr lang="en-PK" sz="2800" dirty="0"/>
                        <a:t>Pi</a:t>
                      </a:r>
                    </a:p>
                  </a:txBody>
                  <a:tcPr/>
                </a:tc>
                <a:tc>
                  <a:txBody>
                    <a:bodyPr/>
                    <a:lstStyle/>
                    <a:p>
                      <a:r>
                        <a:rPr lang="en-PK" sz="2800" dirty="0"/>
                        <a:t>Wi</a:t>
                      </a:r>
                    </a:p>
                  </a:txBody>
                  <a:tcPr/>
                </a:tc>
                <a:extLst>
                  <a:ext uri="{0D108BD9-81ED-4DB2-BD59-A6C34878D82A}">
                    <a16:rowId xmlns:a16="http://schemas.microsoft.com/office/drawing/2014/main" val="3529351631"/>
                  </a:ext>
                </a:extLst>
              </a:tr>
              <a:tr h="363118">
                <a:tc>
                  <a:txBody>
                    <a:bodyPr/>
                    <a:lstStyle/>
                    <a:p>
                      <a:r>
                        <a:rPr lang="en-PK" sz="2800" dirty="0">
                          <a:solidFill>
                            <a:srgbClr val="FF0000"/>
                          </a:solidFill>
                        </a:rPr>
                        <a:t>20</a:t>
                      </a:r>
                    </a:p>
                  </a:txBody>
                  <a:tcPr/>
                </a:tc>
                <a:tc>
                  <a:txBody>
                    <a:bodyPr/>
                    <a:lstStyle/>
                    <a:p>
                      <a:r>
                        <a:rPr lang="en-PK" sz="2800" dirty="0">
                          <a:solidFill>
                            <a:srgbClr val="FF0000"/>
                          </a:solidFill>
                        </a:rPr>
                        <a:t>1</a:t>
                      </a:r>
                    </a:p>
                  </a:txBody>
                  <a:tcPr/>
                </a:tc>
                <a:extLst>
                  <a:ext uri="{0D108BD9-81ED-4DB2-BD59-A6C34878D82A}">
                    <a16:rowId xmlns:a16="http://schemas.microsoft.com/office/drawing/2014/main" val="3177247352"/>
                  </a:ext>
                </a:extLst>
              </a:tr>
              <a:tr h="363118">
                <a:tc>
                  <a:txBody>
                    <a:bodyPr/>
                    <a:lstStyle/>
                    <a:p>
                      <a:r>
                        <a:rPr lang="en-PK" sz="2800" dirty="0">
                          <a:solidFill>
                            <a:srgbClr val="FF0000"/>
                          </a:solidFill>
                        </a:rPr>
                        <a:t>50</a:t>
                      </a:r>
                    </a:p>
                  </a:txBody>
                  <a:tcPr/>
                </a:tc>
                <a:tc>
                  <a:txBody>
                    <a:bodyPr/>
                    <a:lstStyle/>
                    <a:p>
                      <a:r>
                        <a:rPr lang="en-PK" sz="2800" dirty="0">
                          <a:solidFill>
                            <a:srgbClr val="FF0000"/>
                          </a:solidFill>
                        </a:rPr>
                        <a:t>2</a:t>
                      </a:r>
                    </a:p>
                  </a:txBody>
                  <a:tcPr/>
                </a:tc>
                <a:extLst>
                  <a:ext uri="{0D108BD9-81ED-4DB2-BD59-A6C34878D82A}">
                    <a16:rowId xmlns:a16="http://schemas.microsoft.com/office/drawing/2014/main" val="4050649272"/>
                  </a:ext>
                </a:extLst>
              </a:tr>
              <a:tr h="363118">
                <a:tc>
                  <a:txBody>
                    <a:bodyPr/>
                    <a:lstStyle/>
                    <a:p>
                      <a:r>
                        <a:rPr lang="en-PK" sz="2800" dirty="0">
                          <a:solidFill>
                            <a:srgbClr val="FF0000"/>
                          </a:solidFill>
                        </a:rPr>
                        <a:t>60</a:t>
                      </a:r>
                    </a:p>
                  </a:txBody>
                  <a:tcPr/>
                </a:tc>
                <a:tc>
                  <a:txBody>
                    <a:bodyPr/>
                    <a:lstStyle/>
                    <a:p>
                      <a:r>
                        <a:rPr lang="en-PK" sz="2800" dirty="0">
                          <a:solidFill>
                            <a:srgbClr val="FF0000"/>
                          </a:solidFill>
                        </a:rPr>
                        <a:t>3</a:t>
                      </a:r>
                    </a:p>
                  </a:txBody>
                  <a:tcPr/>
                </a:tc>
                <a:extLst>
                  <a:ext uri="{0D108BD9-81ED-4DB2-BD59-A6C34878D82A}">
                    <a16:rowId xmlns:a16="http://schemas.microsoft.com/office/drawing/2014/main" val="1572226627"/>
                  </a:ext>
                </a:extLst>
              </a:tr>
              <a:tr h="363118">
                <a:tc>
                  <a:txBody>
                    <a:bodyPr/>
                    <a:lstStyle/>
                    <a:p>
                      <a:r>
                        <a:rPr lang="en-PK" sz="2800" dirty="0">
                          <a:solidFill>
                            <a:srgbClr val="FF0000"/>
                          </a:solidFill>
                        </a:rPr>
                        <a:t>30</a:t>
                      </a:r>
                    </a:p>
                  </a:txBody>
                  <a:tcPr/>
                </a:tc>
                <a:tc>
                  <a:txBody>
                    <a:bodyPr/>
                    <a:lstStyle/>
                    <a:p>
                      <a:r>
                        <a:rPr lang="en-PK" sz="2800" dirty="0">
                          <a:solidFill>
                            <a:srgbClr val="FF0000"/>
                          </a:solidFill>
                        </a:rPr>
                        <a:t>4</a:t>
                      </a:r>
                    </a:p>
                  </a:txBody>
                  <a:tcPr/>
                </a:tc>
                <a:extLst>
                  <a:ext uri="{0D108BD9-81ED-4DB2-BD59-A6C34878D82A}">
                    <a16:rowId xmlns:a16="http://schemas.microsoft.com/office/drawing/2014/main" val="1837563272"/>
                  </a:ext>
                </a:extLst>
              </a:tr>
              <a:tr h="363118">
                <a:tc>
                  <a:txBody>
                    <a:bodyPr/>
                    <a:lstStyle/>
                    <a:p>
                      <a:r>
                        <a:rPr lang="en-PK" sz="2800" dirty="0"/>
                        <a:t>70</a:t>
                      </a:r>
                    </a:p>
                  </a:txBody>
                  <a:tcPr/>
                </a:tc>
                <a:tc>
                  <a:txBody>
                    <a:bodyPr/>
                    <a:lstStyle/>
                    <a:p>
                      <a:r>
                        <a:rPr lang="en-PK" sz="2800" dirty="0"/>
                        <a:t>5</a:t>
                      </a:r>
                    </a:p>
                  </a:txBody>
                  <a:tcPr/>
                </a:tc>
                <a:extLst>
                  <a:ext uri="{0D108BD9-81ED-4DB2-BD59-A6C34878D82A}">
                    <a16:rowId xmlns:a16="http://schemas.microsoft.com/office/drawing/2014/main" val="2127843060"/>
                  </a:ext>
                </a:extLst>
              </a:tr>
              <a:tr h="363118">
                <a:tc>
                  <a:txBody>
                    <a:bodyPr/>
                    <a:lstStyle/>
                    <a:p>
                      <a:r>
                        <a:rPr lang="en-PK" sz="2800" dirty="0"/>
                        <a:t>90</a:t>
                      </a:r>
                    </a:p>
                  </a:txBody>
                  <a:tcPr/>
                </a:tc>
                <a:tc>
                  <a:txBody>
                    <a:bodyPr/>
                    <a:lstStyle/>
                    <a:p>
                      <a:r>
                        <a:rPr lang="en-PK" sz="2800" dirty="0"/>
                        <a:t>6</a:t>
                      </a:r>
                    </a:p>
                  </a:txBody>
                  <a:tcPr/>
                </a:tc>
                <a:extLst>
                  <a:ext uri="{0D108BD9-81ED-4DB2-BD59-A6C34878D82A}">
                    <a16:rowId xmlns:a16="http://schemas.microsoft.com/office/drawing/2014/main" val="646777607"/>
                  </a:ext>
                </a:extLst>
              </a:tr>
              <a:tr h="363118">
                <a:tc>
                  <a:txBody>
                    <a:bodyPr/>
                    <a:lstStyle/>
                    <a:p>
                      <a:endParaRPr lang="en-PK" dirty="0"/>
                    </a:p>
                  </a:txBody>
                  <a:tcPr/>
                </a:tc>
                <a:tc>
                  <a:txBody>
                    <a:bodyPr/>
                    <a:lstStyle/>
                    <a:p>
                      <a:endParaRPr lang="en-PK" dirty="0"/>
                    </a:p>
                  </a:txBody>
                  <a:tcPr/>
                </a:tc>
                <a:extLst>
                  <a:ext uri="{0D108BD9-81ED-4DB2-BD59-A6C34878D82A}">
                    <a16:rowId xmlns:a16="http://schemas.microsoft.com/office/drawing/2014/main" val="263311725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E09442F8-9FA0-9548-B6CE-59AF504EED98}"/>
                  </a:ext>
                </a:extLst>
              </p14:cNvPr>
              <p14:cNvContentPartPr/>
              <p14:nvPr/>
            </p14:nvContentPartPr>
            <p14:xfrm>
              <a:off x="6742823" y="797640"/>
              <a:ext cx="1106640" cy="780120"/>
            </p14:xfrm>
          </p:contentPart>
        </mc:Choice>
        <mc:Fallback xmlns="">
          <p:pic>
            <p:nvPicPr>
              <p:cNvPr id="11" name="Ink 10">
                <a:extLst>
                  <a:ext uri="{FF2B5EF4-FFF2-40B4-BE49-F238E27FC236}">
                    <a16:creationId xmlns:a16="http://schemas.microsoft.com/office/drawing/2014/main" id="{E09442F8-9FA0-9548-B6CE-59AF504EED98}"/>
                  </a:ext>
                </a:extLst>
              </p:cNvPr>
              <p:cNvPicPr/>
              <p:nvPr/>
            </p:nvPicPr>
            <p:blipFill>
              <a:blip r:embed="rId3"/>
              <a:stretch>
                <a:fillRect/>
              </a:stretch>
            </p:blipFill>
            <p:spPr>
              <a:xfrm>
                <a:off x="6738503" y="793320"/>
                <a:ext cx="1115280" cy="788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3C2DB69C-460B-2C40-A950-1C9383E83EE4}"/>
                  </a:ext>
                </a:extLst>
              </p14:cNvPr>
              <p14:cNvContentPartPr/>
              <p14:nvPr/>
            </p14:nvContentPartPr>
            <p14:xfrm>
              <a:off x="2980463" y="252240"/>
              <a:ext cx="360" cy="360"/>
            </p14:xfrm>
          </p:contentPart>
        </mc:Choice>
        <mc:Fallback xmlns="">
          <p:pic>
            <p:nvPicPr>
              <p:cNvPr id="15" name="Ink 14">
                <a:extLst>
                  <a:ext uri="{FF2B5EF4-FFF2-40B4-BE49-F238E27FC236}">
                    <a16:creationId xmlns:a16="http://schemas.microsoft.com/office/drawing/2014/main" id="{3C2DB69C-460B-2C40-A950-1C9383E83EE4}"/>
                  </a:ext>
                </a:extLst>
              </p:cNvPr>
              <p:cNvPicPr/>
              <p:nvPr/>
            </p:nvPicPr>
            <p:blipFill>
              <a:blip r:embed="rId5"/>
              <a:stretch>
                <a:fillRect/>
              </a:stretch>
            </p:blipFill>
            <p:spPr>
              <a:xfrm>
                <a:off x="2890463" y="7260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1" name="Ink 30">
                <a:extLst>
                  <a:ext uri="{FF2B5EF4-FFF2-40B4-BE49-F238E27FC236}">
                    <a16:creationId xmlns:a16="http://schemas.microsoft.com/office/drawing/2014/main" id="{318892E7-E36F-764D-B973-8772FFFB4812}"/>
                  </a:ext>
                </a:extLst>
              </p14:cNvPr>
              <p14:cNvContentPartPr/>
              <p14:nvPr/>
            </p14:nvContentPartPr>
            <p14:xfrm>
              <a:off x="7507823" y="3941880"/>
              <a:ext cx="360" cy="360"/>
            </p14:xfrm>
          </p:contentPart>
        </mc:Choice>
        <mc:Fallback xmlns="">
          <p:pic>
            <p:nvPicPr>
              <p:cNvPr id="31" name="Ink 30">
                <a:extLst>
                  <a:ext uri="{FF2B5EF4-FFF2-40B4-BE49-F238E27FC236}">
                    <a16:creationId xmlns:a16="http://schemas.microsoft.com/office/drawing/2014/main" id="{318892E7-E36F-764D-B973-8772FFFB4812}"/>
                  </a:ext>
                </a:extLst>
              </p:cNvPr>
              <p:cNvPicPr/>
              <p:nvPr/>
            </p:nvPicPr>
            <p:blipFill>
              <a:blip r:embed="rId7"/>
              <a:stretch>
                <a:fillRect/>
              </a:stretch>
            </p:blipFill>
            <p:spPr>
              <a:xfrm>
                <a:off x="7418183" y="376188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4" name="Ink 33">
                <a:extLst>
                  <a:ext uri="{FF2B5EF4-FFF2-40B4-BE49-F238E27FC236}">
                    <a16:creationId xmlns:a16="http://schemas.microsoft.com/office/drawing/2014/main" id="{C84ED1ED-A190-A24C-8812-49A824726C9D}"/>
                  </a:ext>
                </a:extLst>
              </p14:cNvPr>
              <p14:cNvContentPartPr/>
              <p14:nvPr/>
            </p14:nvContentPartPr>
            <p14:xfrm>
              <a:off x="468383" y="2458680"/>
              <a:ext cx="1645920" cy="1079640"/>
            </p14:xfrm>
          </p:contentPart>
        </mc:Choice>
        <mc:Fallback xmlns="">
          <p:pic>
            <p:nvPicPr>
              <p:cNvPr id="34" name="Ink 33">
                <a:extLst>
                  <a:ext uri="{FF2B5EF4-FFF2-40B4-BE49-F238E27FC236}">
                    <a16:creationId xmlns:a16="http://schemas.microsoft.com/office/drawing/2014/main" id="{C84ED1ED-A190-A24C-8812-49A824726C9D}"/>
                  </a:ext>
                </a:extLst>
              </p:cNvPr>
              <p:cNvPicPr/>
              <p:nvPr/>
            </p:nvPicPr>
            <p:blipFill>
              <a:blip r:embed="rId9"/>
              <a:stretch>
                <a:fillRect/>
              </a:stretch>
            </p:blipFill>
            <p:spPr>
              <a:xfrm>
                <a:off x="378383" y="2279040"/>
                <a:ext cx="1825560" cy="1439280"/>
              </a:xfrm>
              <a:prstGeom prst="rect">
                <a:avLst/>
              </a:prstGeom>
            </p:spPr>
          </p:pic>
        </mc:Fallback>
      </mc:AlternateContent>
    </p:spTree>
    <p:extLst>
      <p:ext uri="{BB962C8B-B14F-4D97-AF65-F5344CB8AC3E}">
        <p14:creationId xmlns:p14="http://schemas.microsoft.com/office/powerpoint/2010/main" val="1423995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6A010-DC3E-EC41-8D83-FFB8F33250D1}"/>
              </a:ext>
            </a:extLst>
          </p:cNvPr>
          <p:cNvSpPr>
            <a:spLocks noGrp="1"/>
          </p:cNvSpPr>
          <p:nvPr>
            <p:ph type="title"/>
          </p:nvPr>
        </p:nvSpPr>
        <p:spPr/>
        <p:txBody>
          <a:bodyPr/>
          <a:lstStyle/>
          <a:p>
            <a:r>
              <a:rPr lang="en-PK" dirty="0"/>
              <a:t>Formula</a:t>
            </a:r>
          </a:p>
        </p:txBody>
      </p:sp>
      <p:sp>
        <p:nvSpPr>
          <p:cNvPr id="3" name="Content Placeholder 2">
            <a:extLst>
              <a:ext uri="{FF2B5EF4-FFF2-40B4-BE49-F238E27FC236}">
                <a16:creationId xmlns:a16="http://schemas.microsoft.com/office/drawing/2014/main" id="{24ADE772-9E34-1747-BE78-1DE7AA6DEA6B}"/>
              </a:ext>
            </a:extLst>
          </p:cNvPr>
          <p:cNvSpPr>
            <a:spLocks noGrp="1"/>
          </p:cNvSpPr>
          <p:nvPr>
            <p:ph idx="1"/>
          </p:nvPr>
        </p:nvSpPr>
        <p:spPr/>
        <p:txBody>
          <a:bodyPr>
            <a:normAutofit lnSpcReduction="10000"/>
          </a:bodyPr>
          <a:lstStyle/>
          <a:p>
            <a:r>
              <a:rPr lang="en-GB" i="1" dirty="0"/>
              <a:t>V</a:t>
            </a:r>
            <a:r>
              <a:rPr lang="en-GB" dirty="0"/>
              <a:t>[</a:t>
            </a:r>
            <a:r>
              <a:rPr lang="en-GB" i="1" dirty="0" err="1"/>
              <a:t>i</a:t>
            </a:r>
            <a:r>
              <a:rPr lang="en-GB" i="1" dirty="0"/>
              <a:t>, w</a:t>
            </a:r>
            <a:r>
              <a:rPr lang="en-GB" dirty="0"/>
              <a:t>] = Max(</a:t>
            </a:r>
            <a:r>
              <a:rPr lang="en-GB" i="1" dirty="0"/>
              <a:t>V </a:t>
            </a:r>
            <a:r>
              <a:rPr lang="en-GB" dirty="0"/>
              <a:t>[</a:t>
            </a:r>
            <a:r>
              <a:rPr lang="en-GB" i="1" dirty="0" err="1"/>
              <a:t>i</a:t>
            </a:r>
            <a:r>
              <a:rPr lang="en-GB" i="1" dirty="0"/>
              <a:t> - </a:t>
            </a:r>
            <a:r>
              <a:rPr lang="en-GB" dirty="0"/>
              <a:t>1, </a:t>
            </a:r>
            <a:r>
              <a:rPr lang="en-GB" i="1" dirty="0"/>
              <a:t>w</a:t>
            </a:r>
            <a:r>
              <a:rPr lang="en-GB" dirty="0"/>
              <a:t>], </a:t>
            </a:r>
            <a:r>
              <a:rPr lang="en-GB" i="1" dirty="0"/>
              <a:t>V</a:t>
            </a:r>
            <a:r>
              <a:rPr lang="en-GB" dirty="0"/>
              <a:t>[</a:t>
            </a:r>
            <a:r>
              <a:rPr lang="en-GB" i="1" dirty="0" err="1"/>
              <a:t>i</a:t>
            </a:r>
            <a:r>
              <a:rPr lang="en-GB" i="1" dirty="0"/>
              <a:t> </a:t>
            </a:r>
            <a:r>
              <a:rPr lang="en-GB" dirty="0"/>
              <a:t>- 1, </a:t>
            </a:r>
            <a:r>
              <a:rPr lang="en-GB" i="1" dirty="0"/>
              <a:t>w </a:t>
            </a:r>
            <a:r>
              <a:rPr lang="en-GB" dirty="0"/>
              <a:t>- </a:t>
            </a:r>
            <a:r>
              <a:rPr lang="en-GB" i="1" dirty="0" err="1"/>
              <a:t>wi</a:t>
            </a:r>
            <a:r>
              <a:rPr lang="en-GB" dirty="0"/>
              <a:t>] + Pi) </a:t>
            </a:r>
          </a:p>
          <a:p>
            <a:endParaRPr lang="en-GB" dirty="0"/>
          </a:p>
          <a:p>
            <a:pPr marL="0" indent="0">
              <a:buNone/>
            </a:pPr>
            <a:r>
              <a:rPr lang="en-GB" dirty="0"/>
              <a:t>at </a:t>
            </a:r>
            <a:r>
              <a:rPr lang="en-GB" i="1" dirty="0" err="1"/>
              <a:t>i</a:t>
            </a:r>
            <a:r>
              <a:rPr lang="en-GB" i="1" dirty="0"/>
              <a:t> </a:t>
            </a:r>
            <a:r>
              <a:rPr lang="en-GB" dirty="0"/>
              <a:t>= 4, </a:t>
            </a:r>
            <a:r>
              <a:rPr lang="en-GB" i="1" dirty="0"/>
              <a:t>w </a:t>
            </a:r>
            <a:r>
              <a:rPr lang="en-GB" dirty="0"/>
              <a:t>= 4: </a:t>
            </a:r>
            <a:endParaRPr lang="en-GB" dirty="0">
              <a:effectLst/>
            </a:endParaRPr>
          </a:p>
          <a:p>
            <a:endParaRPr lang="en-GB" dirty="0"/>
          </a:p>
          <a:p>
            <a:pPr marL="0" indent="0">
              <a:buNone/>
            </a:pPr>
            <a:r>
              <a:rPr lang="en-GB" dirty="0"/>
              <a:t>Then</a:t>
            </a:r>
          </a:p>
          <a:p>
            <a:pPr marL="0" indent="0">
              <a:buNone/>
            </a:pPr>
            <a:r>
              <a:rPr lang="en-GB" dirty="0"/>
              <a:t>          </a:t>
            </a:r>
            <a:r>
              <a:rPr lang="en-GB" i="1" dirty="0"/>
              <a:t>V</a:t>
            </a:r>
            <a:r>
              <a:rPr lang="en-GB" dirty="0"/>
              <a:t>[</a:t>
            </a:r>
            <a:r>
              <a:rPr lang="en-GB" i="1" dirty="0"/>
              <a:t>4, 4</a:t>
            </a:r>
            <a:r>
              <a:rPr lang="en-GB" dirty="0"/>
              <a:t>] = Max(</a:t>
            </a:r>
            <a:r>
              <a:rPr lang="en-GB" i="1" dirty="0"/>
              <a:t>V </a:t>
            </a:r>
            <a:r>
              <a:rPr lang="en-GB" dirty="0"/>
              <a:t>[</a:t>
            </a:r>
            <a:r>
              <a:rPr lang="en-GB" i="1" dirty="0"/>
              <a:t>3</a:t>
            </a:r>
            <a:r>
              <a:rPr lang="en-GB" dirty="0"/>
              <a:t>, </a:t>
            </a:r>
            <a:r>
              <a:rPr lang="en-GB" i="1" dirty="0"/>
              <a:t>4</a:t>
            </a:r>
            <a:r>
              <a:rPr lang="en-GB" dirty="0"/>
              <a:t>],  </a:t>
            </a:r>
            <a:r>
              <a:rPr lang="en-GB" i="1" dirty="0"/>
              <a:t>V</a:t>
            </a:r>
            <a:r>
              <a:rPr lang="en-GB" dirty="0"/>
              <a:t>[</a:t>
            </a:r>
            <a:r>
              <a:rPr lang="en-GB" i="1" dirty="0"/>
              <a:t>3 , 4 </a:t>
            </a:r>
            <a:r>
              <a:rPr lang="en-GB" dirty="0"/>
              <a:t>- </a:t>
            </a:r>
            <a:r>
              <a:rPr lang="en-GB" i="1" dirty="0"/>
              <a:t>4</a:t>
            </a:r>
            <a:r>
              <a:rPr lang="en-GB" dirty="0"/>
              <a:t>] + 30)</a:t>
            </a:r>
          </a:p>
          <a:p>
            <a:pPr marL="0" indent="0">
              <a:buNone/>
            </a:pPr>
            <a:r>
              <a:rPr lang="en-GB" dirty="0"/>
              <a:t>           </a:t>
            </a:r>
            <a:r>
              <a:rPr lang="en-GB" i="1" dirty="0"/>
              <a:t>V</a:t>
            </a:r>
            <a:r>
              <a:rPr lang="en-GB" dirty="0"/>
              <a:t>[</a:t>
            </a:r>
            <a:r>
              <a:rPr lang="en-GB" i="1" dirty="0"/>
              <a:t>4, 4</a:t>
            </a:r>
            <a:r>
              <a:rPr lang="en-GB" dirty="0"/>
              <a:t>] = Max( 80, 30)</a:t>
            </a:r>
          </a:p>
          <a:p>
            <a:pPr marL="0" indent="0">
              <a:buNone/>
            </a:pPr>
            <a:r>
              <a:rPr lang="en-GB" dirty="0"/>
              <a:t>   </a:t>
            </a:r>
          </a:p>
          <a:p>
            <a:pPr marL="0" indent="0">
              <a:buNone/>
            </a:pPr>
            <a:r>
              <a:rPr lang="en-GB" dirty="0"/>
              <a:t> </a:t>
            </a:r>
          </a:p>
          <a:p>
            <a:endParaRPr lang="en-GB" dirty="0"/>
          </a:p>
          <a:p>
            <a:endParaRPr lang="en-PK" dirty="0"/>
          </a:p>
        </p:txBody>
      </p:sp>
      <p:sp>
        <p:nvSpPr>
          <p:cNvPr id="4" name="Footer Placeholder 3">
            <a:extLst>
              <a:ext uri="{FF2B5EF4-FFF2-40B4-BE49-F238E27FC236}">
                <a16:creationId xmlns:a16="http://schemas.microsoft.com/office/drawing/2014/main" id="{78309454-DFB8-574C-B6A9-7EFA74F18D63}"/>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1760106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4291CDC-7B47-4644-8310-4F5A5C0136F9}"/>
              </a:ext>
            </a:extLst>
          </p:cNvPr>
          <p:cNvGraphicFramePr>
            <a:graphicFrameLocks noGrp="1"/>
          </p:cNvGraphicFramePr>
          <p:nvPr>
            <p:ph idx="1"/>
            <p:extLst>
              <p:ext uri="{D42A27DB-BD31-4B8C-83A1-F6EECF244321}">
                <p14:modId xmlns:p14="http://schemas.microsoft.com/office/powerpoint/2010/main" val="3597903043"/>
              </p:ext>
            </p:extLst>
          </p:nvPr>
        </p:nvGraphicFramePr>
        <p:xfrm>
          <a:off x="3235568" y="1698171"/>
          <a:ext cx="8118228" cy="3526715"/>
        </p:xfrm>
        <a:graphic>
          <a:graphicData uri="http://schemas.openxmlformats.org/drawingml/2006/table">
            <a:tbl>
              <a:tblPr firstRow="1" bandRow="1">
                <a:tableStyleId>{93296810-A885-4BE3-A3E7-6D5BEEA58F35}</a:tableStyleId>
              </a:tblPr>
              <a:tblGrid>
                <a:gridCol w="676519">
                  <a:extLst>
                    <a:ext uri="{9D8B030D-6E8A-4147-A177-3AD203B41FA5}">
                      <a16:colId xmlns:a16="http://schemas.microsoft.com/office/drawing/2014/main" val="1430079256"/>
                    </a:ext>
                  </a:extLst>
                </a:gridCol>
                <a:gridCol w="676519">
                  <a:extLst>
                    <a:ext uri="{9D8B030D-6E8A-4147-A177-3AD203B41FA5}">
                      <a16:colId xmlns:a16="http://schemas.microsoft.com/office/drawing/2014/main" val="459579399"/>
                    </a:ext>
                  </a:extLst>
                </a:gridCol>
                <a:gridCol w="676519">
                  <a:extLst>
                    <a:ext uri="{9D8B030D-6E8A-4147-A177-3AD203B41FA5}">
                      <a16:colId xmlns:a16="http://schemas.microsoft.com/office/drawing/2014/main" val="1194881732"/>
                    </a:ext>
                  </a:extLst>
                </a:gridCol>
                <a:gridCol w="676519">
                  <a:extLst>
                    <a:ext uri="{9D8B030D-6E8A-4147-A177-3AD203B41FA5}">
                      <a16:colId xmlns:a16="http://schemas.microsoft.com/office/drawing/2014/main" val="237035800"/>
                    </a:ext>
                  </a:extLst>
                </a:gridCol>
                <a:gridCol w="676519">
                  <a:extLst>
                    <a:ext uri="{9D8B030D-6E8A-4147-A177-3AD203B41FA5}">
                      <a16:colId xmlns:a16="http://schemas.microsoft.com/office/drawing/2014/main" val="2996287342"/>
                    </a:ext>
                  </a:extLst>
                </a:gridCol>
                <a:gridCol w="676519">
                  <a:extLst>
                    <a:ext uri="{9D8B030D-6E8A-4147-A177-3AD203B41FA5}">
                      <a16:colId xmlns:a16="http://schemas.microsoft.com/office/drawing/2014/main" val="1992564674"/>
                    </a:ext>
                  </a:extLst>
                </a:gridCol>
                <a:gridCol w="676519">
                  <a:extLst>
                    <a:ext uri="{9D8B030D-6E8A-4147-A177-3AD203B41FA5}">
                      <a16:colId xmlns:a16="http://schemas.microsoft.com/office/drawing/2014/main" val="1625928109"/>
                    </a:ext>
                  </a:extLst>
                </a:gridCol>
                <a:gridCol w="676519">
                  <a:extLst>
                    <a:ext uri="{9D8B030D-6E8A-4147-A177-3AD203B41FA5}">
                      <a16:colId xmlns:a16="http://schemas.microsoft.com/office/drawing/2014/main" val="1690775758"/>
                    </a:ext>
                  </a:extLst>
                </a:gridCol>
                <a:gridCol w="676519">
                  <a:extLst>
                    <a:ext uri="{9D8B030D-6E8A-4147-A177-3AD203B41FA5}">
                      <a16:colId xmlns:a16="http://schemas.microsoft.com/office/drawing/2014/main" val="72354526"/>
                    </a:ext>
                  </a:extLst>
                </a:gridCol>
                <a:gridCol w="676519">
                  <a:extLst>
                    <a:ext uri="{9D8B030D-6E8A-4147-A177-3AD203B41FA5}">
                      <a16:colId xmlns:a16="http://schemas.microsoft.com/office/drawing/2014/main" val="1168474023"/>
                    </a:ext>
                  </a:extLst>
                </a:gridCol>
                <a:gridCol w="676519">
                  <a:extLst>
                    <a:ext uri="{9D8B030D-6E8A-4147-A177-3AD203B41FA5}">
                      <a16:colId xmlns:a16="http://schemas.microsoft.com/office/drawing/2014/main" val="3930213244"/>
                    </a:ext>
                  </a:extLst>
                </a:gridCol>
                <a:gridCol w="676519">
                  <a:extLst>
                    <a:ext uri="{9D8B030D-6E8A-4147-A177-3AD203B41FA5}">
                      <a16:colId xmlns:a16="http://schemas.microsoft.com/office/drawing/2014/main" val="2872235335"/>
                    </a:ext>
                  </a:extLst>
                </a:gridCol>
              </a:tblGrid>
              <a:tr h="182141">
                <a:tc>
                  <a:txBody>
                    <a:bodyPr/>
                    <a:lstStyle/>
                    <a:p>
                      <a:endParaRPr lang="en-PK" b="1" dirty="0"/>
                    </a:p>
                  </a:txBody>
                  <a:tcPr/>
                </a:tc>
                <a:tc>
                  <a:txBody>
                    <a:bodyPr/>
                    <a:lstStyle/>
                    <a:p>
                      <a:r>
                        <a:rPr lang="en-PK" dirty="0"/>
                        <a:t>0</a:t>
                      </a:r>
                      <a:endParaRPr lang="en-PK" b="1" dirty="0"/>
                    </a:p>
                  </a:txBody>
                  <a:tcPr/>
                </a:tc>
                <a:tc>
                  <a:txBody>
                    <a:bodyPr/>
                    <a:lstStyle/>
                    <a:p>
                      <a:r>
                        <a:rPr lang="en-PK" dirty="0"/>
                        <a:t>1</a:t>
                      </a:r>
                      <a:endParaRPr lang="en-PK" b="1" dirty="0"/>
                    </a:p>
                  </a:txBody>
                  <a:tcPr/>
                </a:tc>
                <a:tc>
                  <a:txBody>
                    <a:bodyPr/>
                    <a:lstStyle/>
                    <a:p>
                      <a:r>
                        <a:rPr lang="en-PK" dirty="0"/>
                        <a:t>2</a:t>
                      </a:r>
                      <a:endParaRPr lang="en-PK" b="1" dirty="0"/>
                    </a:p>
                  </a:txBody>
                  <a:tcPr/>
                </a:tc>
                <a:tc>
                  <a:txBody>
                    <a:bodyPr/>
                    <a:lstStyle/>
                    <a:p>
                      <a:r>
                        <a:rPr lang="en-PK" dirty="0"/>
                        <a:t>3</a:t>
                      </a:r>
                      <a:endParaRPr lang="en-PK" b="1" dirty="0"/>
                    </a:p>
                  </a:txBody>
                  <a:tcPr/>
                </a:tc>
                <a:tc>
                  <a:txBody>
                    <a:bodyPr/>
                    <a:lstStyle/>
                    <a:p>
                      <a:r>
                        <a:rPr lang="en-PK" dirty="0"/>
                        <a:t>4</a:t>
                      </a:r>
                      <a:endParaRPr lang="en-PK" b="1" dirty="0"/>
                    </a:p>
                  </a:txBody>
                  <a:tcPr/>
                </a:tc>
                <a:tc>
                  <a:txBody>
                    <a:bodyPr/>
                    <a:lstStyle/>
                    <a:p>
                      <a:r>
                        <a:rPr lang="en-PK" dirty="0"/>
                        <a:t>5</a:t>
                      </a:r>
                      <a:endParaRPr lang="en-PK" b="1" dirty="0"/>
                    </a:p>
                  </a:txBody>
                  <a:tcPr/>
                </a:tc>
                <a:tc>
                  <a:txBody>
                    <a:bodyPr/>
                    <a:lstStyle/>
                    <a:p>
                      <a:r>
                        <a:rPr lang="en-PK" dirty="0"/>
                        <a:t>6</a:t>
                      </a:r>
                      <a:endParaRPr lang="en-PK" b="1" dirty="0"/>
                    </a:p>
                  </a:txBody>
                  <a:tcPr/>
                </a:tc>
                <a:tc>
                  <a:txBody>
                    <a:bodyPr/>
                    <a:lstStyle/>
                    <a:p>
                      <a:r>
                        <a:rPr lang="en-PK" dirty="0"/>
                        <a:t>7</a:t>
                      </a:r>
                      <a:endParaRPr lang="en-PK" b="1" dirty="0"/>
                    </a:p>
                  </a:txBody>
                  <a:tcPr/>
                </a:tc>
                <a:tc>
                  <a:txBody>
                    <a:bodyPr/>
                    <a:lstStyle/>
                    <a:p>
                      <a:r>
                        <a:rPr lang="en-PK" dirty="0"/>
                        <a:t>8</a:t>
                      </a:r>
                      <a:endParaRPr lang="en-PK" b="1" dirty="0"/>
                    </a:p>
                  </a:txBody>
                  <a:tcPr/>
                </a:tc>
                <a:tc>
                  <a:txBody>
                    <a:bodyPr/>
                    <a:lstStyle/>
                    <a:p>
                      <a:r>
                        <a:rPr lang="en-PK" dirty="0"/>
                        <a:t>9</a:t>
                      </a:r>
                      <a:endParaRPr lang="en-PK" b="1" dirty="0"/>
                    </a:p>
                  </a:txBody>
                  <a:tcPr/>
                </a:tc>
                <a:tc>
                  <a:txBody>
                    <a:bodyPr/>
                    <a:lstStyle/>
                    <a:p>
                      <a:r>
                        <a:rPr lang="en-PK" dirty="0"/>
                        <a:t>10</a:t>
                      </a:r>
                      <a:endParaRPr lang="en-PK" b="1" dirty="0"/>
                    </a:p>
                  </a:txBody>
                  <a:tcPr/>
                </a:tc>
                <a:extLst>
                  <a:ext uri="{0D108BD9-81ED-4DB2-BD59-A6C34878D82A}">
                    <a16:rowId xmlns:a16="http://schemas.microsoft.com/office/drawing/2014/main" val="3531801400"/>
                  </a:ext>
                </a:extLst>
              </a:tr>
              <a:tr h="451565">
                <a:tc>
                  <a:txBody>
                    <a:bodyPr/>
                    <a:lstStyle/>
                    <a:p>
                      <a:r>
                        <a:rPr lang="en-PK" dirty="0"/>
                        <a:t>0</a:t>
                      </a:r>
                      <a:endParaRPr lang="en-PK" b="1" dirty="0"/>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extLst>
                  <a:ext uri="{0D108BD9-81ED-4DB2-BD59-A6C34878D82A}">
                    <a16:rowId xmlns:a16="http://schemas.microsoft.com/office/drawing/2014/main" val="977730455"/>
                  </a:ext>
                </a:extLst>
              </a:tr>
              <a:tr h="451565">
                <a:tc>
                  <a:txBody>
                    <a:bodyPr/>
                    <a:lstStyle/>
                    <a:p>
                      <a:r>
                        <a:rPr lang="en-PK" dirty="0"/>
                        <a:t>1</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extLst>
                  <a:ext uri="{0D108BD9-81ED-4DB2-BD59-A6C34878D82A}">
                    <a16:rowId xmlns:a16="http://schemas.microsoft.com/office/drawing/2014/main" val="532262157"/>
                  </a:ext>
                </a:extLst>
              </a:tr>
              <a:tr h="451565">
                <a:tc>
                  <a:txBody>
                    <a:bodyPr/>
                    <a:lstStyle/>
                    <a:p>
                      <a:r>
                        <a:rPr lang="en-PK" dirty="0"/>
                        <a:t>2</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extLst>
                  <a:ext uri="{0D108BD9-81ED-4DB2-BD59-A6C34878D82A}">
                    <a16:rowId xmlns:a16="http://schemas.microsoft.com/office/drawing/2014/main" val="1339227653"/>
                  </a:ext>
                </a:extLst>
              </a:tr>
              <a:tr h="451565">
                <a:tc>
                  <a:txBody>
                    <a:bodyPr/>
                    <a:lstStyle/>
                    <a:p>
                      <a:r>
                        <a:rPr lang="en-PK" dirty="0"/>
                        <a:t>3</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70</a:t>
                      </a:r>
                    </a:p>
                  </a:txBody>
                  <a:tcPr/>
                </a:tc>
                <a:tc>
                  <a:txBody>
                    <a:bodyPr/>
                    <a:lstStyle/>
                    <a:p>
                      <a:r>
                        <a:rPr lang="en-PK" b="1" dirty="0"/>
                        <a:t>80</a:t>
                      </a:r>
                    </a:p>
                  </a:txBody>
                  <a:tcPr/>
                </a:tc>
                <a:tc>
                  <a:txBody>
                    <a:bodyPr/>
                    <a:lstStyle/>
                    <a:p>
                      <a:r>
                        <a:rPr lang="en-PK" b="1" dirty="0"/>
                        <a:t>110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extLst>
                  <a:ext uri="{0D108BD9-81ED-4DB2-BD59-A6C34878D82A}">
                    <a16:rowId xmlns:a16="http://schemas.microsoft.com/office/drawing/2014/main" val="1906422955"/>
                  </a:ext>
                </a:extLst>
              </a:tr>
              <a:tr h="451565">
                <a:tc>
                  <a:txBody>
                    <a:bodyPr/>
                    <a:lstStyle/>
                    <a:p>
                      <a:r>
                        <a:rPr lang="en-PK" dirty="0"/>
                        <a:t>4</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70</a:t>
                      </a:r>
                    </a:p>
                  </a:txBody>
                  <a:tcPr/>
                </a:tc>
                <a:tc>
                  <a:txBody>
                    <a:bodyPr/>
                    <a:lstStyle/>
                    <a:p>
                      <a:r>
                        <a:rPr lang="en-PK" b="1" dirty="0">
                          <a:solidFill>
                            <a:schemeClr val="tx1"/>
                          </a:solidFill>
                        </a:rPr>
                        <a:t>80</a:t>
                      </a:r>
                    </a:p>
                  </a:txBody>
                  <a:tcPr/>
                </a:tc>
                <a:tc>
                  <a:txBody>
                    <a:bodyPr/>
                    <a:lstStyle/>
                    <a:p>
                      <a:r>
                        <a:rPr lang="en-PK" b="1" dirty="0">
                          <a:solidFill>
                            <a:srgbClr val="FF0000"/>
                          </a:solidFill>
                        </a:rPr>
                        <a:t>110</a:t>
                      </a:r>
                    </a:p>
                  </a:txBody>
                  <a:tcPr/>
                </a:tc>
                <a:tc>
                  <a:txBody>
                    <a:bodyPr/>
                    <a:lstStyle/>
                    <a:p>
                      <a:endParaRPr lang="en-PK" b="1" dirty="0"/>
                    </a:p>
                  </a:txBody>
                  <a:tcPr/>
                </a:tc>
                <a:tc>
                  <a:txBody>
                    <a:bodyPr/>
                    <a:lstStyle/>
                    <a:p>
                      <a:endParaRPr lang="en-PK" b="1" dirty="0"/>
                    </a:p>
                  </a:txBody>
                  <a:tcPr/>
                </a:tc>
                <a:tc>
                  <a:txBody>
                    <a:bodyPr/>
                    <a:lstStyle/>
                    <a:p>
                      <a:endParaRPr lang="en-PK" b="1" dirty="0"/>
                    </a:p>
                  </a:txBody>
                  <a:tcPr/>
                </a:tc>
                <a:tc>
                  <a:txBody>
                    <a:bodyPr/>
                    <a:lstStyle/>
                    <a:p>
                      <a:endParaRPr lang="en-PK" b="1" dirty="0"/>
                    </a:p>
                  </a:txBody>
                  <a:tcPr/>
                </a:tc>
                <a:tc>
                  <a:txBody>
                    <a:bodyPr/>
                    <a:lstStyle/>
                    <a:p>
                      <a:endParaRPr lang="en-PK" b="1" dirty="0"/>
                    </a:p>
                  </a:txBody>
                  <a:tcPr/>
                </a:tc>
                <a:extLst>
                  <a:ext uri="{0D108BD9-81ED-4DB2-BD59-A6C34878D82A}">
                    <a16:rowId xmlns:a16="http://schemas.microsoft.com/office/drawing/2014/main" val="2689422209"/>
                  </a:ext>
                </a:extLst>
              </a:tr>
              <a:tr h="451565">
                <a:tc>
                  <a:txBody>
                    <a:bodyPr/>
                    <a:lstStyle/>
                    <a:p>
                      <a:r>
                        <a:rPr lang="en-PK" dirty="0"/>
                        <a:t>5</a:t>
                      </a:r>
                      <a:endParaRPr lang="en-PK" b="1" dirty="0"/>
                    </a:p>
                  </a:txBody>
                  <a:tcPr/>
                </a:tc>
                <a:tc>
                  <a:txBody>
                    <a:bodyPr/>
                    <a:lstStyle/>
                    <a:p>
                      <a:r>
                        <a:rPr lang="en-PK" b="1" dirty="0"/>
                        <a:t>0</a:t>
                      </a:r>
                    </a:p>
                  </a:txBody>
                  <a:tcPr/>
                </a:tc>
                <a:tc>
                  <a:txBody>
                    <a:bodyPr/>
                    <a:lstStyle/>
                    <a:p>
                      <a:endParaRPr lang="en-PK" b="1"/>
                    </a:p>
                  </a:txBody>
                  <a:tcPr/>
                </a:tc>
                <a:tc>
                  <a:txBody>
                    <a:bodyPr/>
                    <a:lstStyle/>
                    <a:p>
                      <a:endParaRPr lang="en-PK" b="1"/>
                    </a:p>
                  </a:txBody>
                  <a:tcPr/>
                </a:tc>
                <a:tc>
                  <a:txBody>
                    <a:bodyPr/>
                    <a:lstStyle/>
                    <a:p>
                      <a:endParaRPr lang="en-PK" b="1" dirty="0"/>
                    </a:p>
                  </a:txBody>
                  <a:tcPr/>
                </a:tc>
                <a:tc>
                  <a:txBody>
                    <a:bodyPr/>
                    <a:lstStyle/>
                    <a:p>
                      <a:endParaRPr lang="en-PK" b="1"/>
                    </a:p>
                  </a:txBody>
                  <a:tcPr/>
                </a:tc>
                <a:tc>
                  <a:txBody>
                    <a:bodyPr/>
                    <a:lstStyle/>
                    <a:p>
                      <a:endParaRPr lang="en-PK" b="1" dirty="0"/>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3155910543"/>
                  </a:ext>
                </a:extLst>
              </a:tr>
              <a:tr h="451565">
                <a:tc>
                  <a:txBody>
                    <a:bodyPr/>
                    <a:lstStyle/>
                    <a:p>
                      <a:r>
                        <a:rPr lang="en-PK" dirty="0"/>
                        <a:t>6</a:t>
                      </a:r>
                      <a:endParaRPr lang="en-PK" b="1" dirty="0"/>
                    </a:p>
                  </a:txBody>
                  <a:tcPr/>
                </a:tc>
                <a:tc>
                  <a:txBody>
                    <a:bodyPr/>
                    <a:lstStyle/>
                    <a:p>
                      <a:r>
                        <a:rPr lang="en-PK" b="1" dirty="0"/>
                        <a:t>0</a:t>
                      </a:r>
                    </a:p>
                  </a:txBody>
                  <a:tcPr/>
                </a:tc>
                <a:tc>
                  <a:txBody>
                    <a:bodyPr/>
                    <a:lstStyle/>
                    <a:p>
                      <a:endParaRPr lang="en-PK" b="1" dirty="0"/>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dirty="0"/>
                    </a:p>
                  </a:txBody>
                  <a:tcPr/>
                </a:tc>
                <a:extLst>
                  <a:ext uri="{0D108BD9-81ED-4DB2-BD59-A6C34878D82A}">
                    <a16:rowId xmlns:a16="http://schemas.microsoft.com/office/drawing/2014/main" val="1524589870"/>
                  </a:ext>
                </a:extLst>
              </a:tr>
            </a:tbl>
          </a:graphicData>
        </a:graphic>
      </p:graphicFrame>
      <p:sp>
        <p:nvSpPr>
          <p:cNvPr id="4" name="Footer Placeholder 3">
            <a:extLst>
              <a:ext uri="{FF2B5EF4-FFF2-40B4-BE49-F238E27FC236}">
                <a16:creationId xmlns:a16="http://schemas.microsoft.com/office/drawing/2014/main" id="{C77ED494-1F9C-2949-81CC-49C5BEACC64A}"/>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6" name="TextBox 5">
            <a:extLst>
              <a:ext uri="{FF2B5EF4-FFF2-40B4-BE49-F238E27FC236}">
                <a16:creationId xmlns:a16="http://schemas.microsoft.com/office/drawing/2014/main" id="{70D22573-3386-BE4F-8EE3-CF73FD5C5CDE}"/>
              </a:ext>
            </a:extLst>
          </p:cNvPr>
          <p:cNvSpPr txBox="1"/>
          <p:nvPr/>
        </p:nvSpPr>
        <p:spPr>
          <a:xfrm>
            <a:off x="3235568" y="961292"/>
            <a:ext cx="394660" cy="369332"/>
          </a:xfrm>
          <a:prstGeom prst="rect">
            <a:avLst/>
          </a:prstGeom>
          <a:noFill/>
        </p:spPr>
        <p:txBody>
          <a:bodyPr wrap="none" rtlCol="0">
            <a:spAutoFit/>
          </a:bodyPr>
          <a:lstStyle/>
          <a:p>
            <a:r>
              <a:rPr lang="en-PK" b="1" dirty="0"/>
              <a:t>W</a:t>
            </a:r>
          </a:p>
        </p:txBody>
      </p:sp>
      <p:sp>
        <p:nvSpPr>
          <p:cNvPr id="7" name="TextBox 6">
            <a:extLst>
              <a:ext uri="{FF2B5EF4-FFF2-40B4-BE49-F238E27FC236}">
                <a16:creationId xmlns:a16="http://schemas.microsoft.com/office/drawing/2014/main" id="{938EED16-B425-9349-BF08-1D12396DADDB}"/>
              </a:ext>
            </a:extLst>
          </p:cNvPr>
          <p:cNvSpPr txBox="1"/>
          <p:nvPr/>
        </p:nvSpPr>
        <p:spPr>
          <a:xfrm>
            <a:off x="2649414" y="1500554"/>
            <a:ext cx="398585" cy="369332"/>
          </a:xfrm>
          <a:prstGeom prst="rect">
            <a:avLst/>
          </a:prstGeom>
          <a:noFill/>
        </p:spPr>
        <p:txBody>
          <a:bodyPr wrap="square" rtlCol="0">
            <a:spAutoFit/>
          </a:bodyPr>
          <a:lstStyle/>
          <a:p>
            <a:r>
              <a:rPr lang="en-PK" b="1" dirty="0"/>
              <a:t>I </a:t>
            </a:r>
          </a:p>
        </p:txBody>
      </p:sp>
      <p:graphicFrame>
        <p:nvGraphicFramePr>
          <p:cNvPr id="8" name="Table 8">
            <a:extLst>
              <a:ext uri="{FF2B5EF4-FFF2-40B4-BE49-F238E27FC236}">
                <a16:creationId xmlns:a16="http://schemas.microsoft.com/office/drawing/2014/main" id="{E5CDF761-E407-5847-B087-520D9881B06A}"/>
              </a:ext>
            </a:extLst>
          </p:cNvPr>
          <p:cNvGraphicFramePr>
            <a:graphicFrameLocks noGrp="1"/>
          </p:cNvGraphicFramePr>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extLst>
                    <a:ext uri="{9D8B030D-6E8A-4147-A177-3AD203B41FA5}">
                      <a16:colId xmlns:a16="http://schemas.microsoft.com/office/drawing/2014/main" val="525626632"/>
                    </a:ext>
                  </a:extLst>
                </a:gridCol>
                <a:gridCol w="799114">
                  <a:extLst>
                    <a:ext uri="{9D8B030D-6E8A-4147-A177-3AD203B41FA5}">
                      <a16:colId xmlns:a16="http://schemas.microsoft.com/office/drawing/2014/main" val="3890625735"/>
                    </a:ext>
                  </a:extLst>
                </a:gridCol>
              </a:tblGrid>
              <a:tr h="363118">
                <a:tc>
                  <a:txBody>
                    <a:bodyPr/>
                    <a:lstStyle/>
                    <a:p>
                      <a:r>
                        <a:rPr lang="en-PK" sz="2800" dirty="0"/>
                        <a:t>Pi</a:t>
                      </a:r>
                    </a:p>
                  </a:txBody>
                  <a:tcPr/>
                </a:tc>
                <a:tc>
                  <a:txBody>
                    <a:bodyPr/>
                    <a:lstStyle/>
                    <a:p>
                      <a:r>
                        <a:rPr lang="en-PK" sz="2800" dirty="0"/>
                        <a:t>Wi</a:t>
                      </a:r>
                    </a:p>
                  </a:txBody>
                  <a:tcPr/>
                </a:tc>
                <a:extLst>
                  <a:ext uri="{0D108BD9-81ED-4DB2-BD59-A6C34878D82A}">
                    <a16:rowId xmlns:a16="http://schemas.microsoft.com/office/drawing/2014/main" val="3529351631"/>
                  </a:ext>
                </a:extLst>
              </a:tr>
              <a:tr h="363118">
                <a:tc>
                  <a:txBody>
                    <a:bodyPr/>
                    <a:lstStyle/>
                    <a:p>
                      <a:r>
                        <a:rPr lang="en-PK" sz="2800" dirty="0">
                          <a:solidFill>
                            <a:srgbClr val="FF0000"/>
                          </a:solidFill>
                        </a:rPr>
                        <a:t>20</a:t>
                      </a:r>
                    </a:p>
                  </a:txBody>
                  <a:tcPr/>
                </a:tc>
                <a:tc>
                  <a:txBody>
                    <a:bodyPr/>
                    <a:lstStyle/>
                    <a:p>
                      <a:r>
                        <a:rPr lang="en-PK" sz="2800" dirty="0">
                          <a:solidFill>
                            <a:srgbClr val="FF0000"/>
                          </a:solidFill>
                        </a:rPr>
                        <a:t>1</a:t>
                      </a:r>
                    </a:p>
                  </a:txBody>
                  <a:tcPr/>
                </a:tc>
                <a:extLst>
                  <a:ext uri="{0D108BD9-81ED-4DB2-BD59-A6C34878D82A}">
                    <a16:rowId xmlns:a16="http://schemas.microsoft.com/office/drawing/2014/main" val="3177247352"/>
                  </a:ext>
                </a:extLst>
              </a:tr>
              <a:tr h="363118">
                <a:tc>
                  <a:txBody>
                    <a:bodyPr/>
                    <a:lstStyle/>
                    <a:p>
                      <a:r>
                        <a:rPr lang="en-PK" sz="2800" dirty="0">
                          <a:solidFill>
                            <a:srgbClr val="FF0000"/>
                          </a:solidFill>
                        </a:rPr>
                        <a:t>50</a:t>
                      </a:r>
                    </a:p>
                  </a:txBody>
                  <a:tcPr/>
                </a:tc>
                <a:tc>
                  <a:txBody>
                    <a:bodyPr/>
                    <a:lstStyle/>
                    <a:p>
                      <a:r>
                        <a:rPr lang="en-PK" sz="2800" dirty="0">
                          <a:solidFill>
                            <a:srgbClr val="FF0000"/>
                          </a:solidFill>
                        </a:rPr>
                        <a:t>2</a:t>
                      </a:r>
                    </a:p>
                  </a:txBody>
                  <a:tcPr/>
                </a:tc>
                <a:extLst>
                  <a:ext uri="{0D108BD9-81ED-4DB2-BD59-A6C34878D82A}">
                    <a16:rowId xmlns:a16="http://schemas.microsoft.com/office/drawing/2014/main" val="4050649272"/>
                  </a:ext>
                </a:extLst>
              </a:tr>
              <a:tr h="363118">
                <a:tc>
                  <a:txBody>
                    <a:bodyPr/>
                    <a:lstStyle/>
                    <a:p>
                      <a:r>
                        <a:rPr lang="en-PK" sz="2800" dirty="0">
                          <a:solidFill>
                            <a:srgbClr val="FF0000"/>
                          </a:solidFill>
                        </a:rPr>
                        <a:t>60</a:t>
                      </a:r>
                    </a:p>
                  </a:txBody>
                  <a:tcPr/>
                </a:tc>
                <a:tc>
                  <a:txBody>
                    <a:bodyPr/>
                    <a:lstStyle/>
                    <a:p>
                      <a:r>
                        <a:rPr lang="en-PK" sz="2800" dirty="0">
                          <a:solidFill>
                            <a:srgbClr val="FF0000"/>
                          </a:solidFill>
                        </a:rPr>
                        <a:t>3</a:t>
                      </a:r>
                    </a:p>
                  </a:txBody>
                  <a:tcPr/>
                </a:tc>
                <a:extLst>
                  <a:ext uri="{0D108BD9-81ED-4DB2-BD59-A6C34878D82A}">
                    <a16:rowId xmlns:a16="http://schemas.microsoft.com/office/drawing/2014/main" val="1572226627"/>
                  </a:ext>
                </a:extLst>
              </a:tr>
              <a:tr h="363118">
                <a:tc>
                  <a:txBody>
                    <a:bodyPr/>
                    <a:lstStyle/>
                    <a:p>
                      <a:r>
                        <a:rPr lang="en-PK" sz="2800" dirty="0">
                          <a:solidFill>
                            <a:srgbClr val="FF0000"/>
                          </a:solidFill>
                        </a:rPr>
                        <a:t>30</a:t>
                      </a:r>
                    </a:p>
                  </a:txBody>
                  <a:tcPr/>
                </a:tc>
                <a:tc>
                  <a:txBody>
                    <a:bodyPr/>
                    <a:lstStyle/>
                    <a:p>
                      <a:r>
                        <a:rPr lang="en-PK" sz="2800" dirty="0">
                          <a:solidFill>
                            <a:srgbClr val="FF0000"/>
                          </a:solidFill>
                        </a:rPr>
                        <a:t>4</a:t>
                      </a:r>
                    </a:p>
                  </a:txBody>
                  <a:tcPr/>
                </a:tc>
                <a:extLst>
                  <a:ext uri="{0D108BD9-81ED-4DB2-BD59-A6C34878D82A}">
                    <a16:rowId xmlns:a16="http://schemas.microsoft.com/office/drawing/2014/main" val="1837563272"/>
                  </a:ext>
                </a:extLst>
              </a:tr>
              <a:tr h="363118">
                <a:tc>
                  <a:txBody>
                    <a:bodyPr/>
                    <a:lstStyle/>
                    <a:p>
                      <a:r>
                        <a:rPr lang="en-PK" sz="2800" dirty="0"/>
                        <a:t>70</a:t>
                      </a:r>
                    </a:p>
                  </a:txBody>
                  <a:tcPr/>
                </a:tc>
                <a:tc>
                  <a:txBody>
                    <a:bodyPr/>
                    <a:lstStyle/>
                    <a:p>
                      <a:r>
                        <a:rPr lang="en-PK" sz="2800" dirty="0"/>
                        <a:t>5</a:t>
                      </a:r>
                    </a:p>
                  </a:txBody>
                  <a:tcPr/>
                </a:tc>
                <a:extLst>
                  <a:ext uri="{0D108BD9-81ED-4DB2-BD59-A6C34878D82A}">
                    <a16:rowId xmlns:a16="http://schemas.microsoft.com/office/drawing/2014/main" val="2127843060"/>
                  </a:ext>
                </a:extLst>
              </a:tr>
              <a:tr h="363118">
                <a:tc>
                  <a:txBody>
                    <a:bodyPr/>
                    <a:lstStyle/>
                    <a:p>
                      <a:r>
                        <a:rPr lang="en-PK" sz="2800" dirty="0"/>
                        <a:t>90</a:t>
                      </a:r>
                    </a:p>
                  </a:txBody>
                  <a:tcPr/>
                </a:tc>
                <a:tc>
                  <a:txBody>
                    <a:bodyPr/>
                    <a:lstStyle/>
                    <a:p>
                      <a:r>
                        <a:rPr lang="en-PK" sz="2800" dirty="0"/>
                        <a:t>6</a:t>
                      </a:r>
                    </a:p>
                  </a:txBody>
                  <a:tcPr/>
                </a:tc>
                <a:extLst>
                  <a:ext uri="{0D108BD9-81ED-4DB2-BD59-A6C34878D82A}">
                    <a16:rowId xmlns:a16="http://schemas.microsoft.com/office/drawing/2014/main" val="646777607"/>
                  </a:ext>
                </a:extLst>
              </a:tr>
              <a:tr h="363118">
                <a:tc>
                  <a:txBody>
                    <a:bodyPr/>
                    <a:lstStyle/>
                    <a:p>
                      <a:endParaRPr lang="en-PK" dirty="0"/>
                    </a:p>
                  </a:txBody>
                  <a:tcPr/>
                </a:tc>
                <a:tc>
                  <a:txBody>
                    <a:bodyPr/>
                    <a:lstStyle/>
                    <a:p>
                      <a:endParaRPr lang="en-PK" dirty="0"/>
                    </a:p>
                  </a:txBody>
                  <a:tcPr/>
                </a:tc>
                <a:extLst>
                  <a:ext uri="{0D108BD9-81ED-4DB2-BD59-A6C34878D82A}">
                    <a16:rowId xmlns:a16="http://schemas.microsoft.com/office/drawing/2014/main" val="2633117252"/>
                  </a:ext>
                </a:extLst>
              </a:tr>
            </a:tbl>
          </a:graphicData>
        </a:graphic>
      </p:graphicFrame>
    </p:spTree>
    <p:extLst>
      <p:ext uri="{BB962C8B-B14F-4D97-AF65-F5344CB8AC3E}">
        <p14:creationId xmlns:p14="http://schemas.microsoft.com/office/powerpoint/2010/main" val="3446463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6A010-DC3E-EC41-8D83-FFB8F33250D1}"/>
              </a:ext>
            </a:extLst>
          </p:cNvPr>
          <p:cNvSpPr>
            <a:spLocks noGrp="1"/>
          </p:cNvSpPr>
          <p:nvPr>
            <p:ph type="title"/>
          </p:nvPr>
        </p:nvSpPr>
        <p:spPr/>
        <p:txBody>
          <a:bodyPr/>
          <a:lstStyle/>
          <a:p>
            <a:r>
              <a:rPr lang="en-PK" dirty="0"/>
              <a:t>Formula</a:t>
            </a:r>
          </a:p>
        </p:txBody>
      </p:sp>
      <p:sp>
        <p:nvSpPr>
          <p:cNvPr id="3" name="Content Placeholder 2">
            <a:extLst>
              <a:ext uri="{FF2B5EF4-FFF2-40B4-BE49-F238E27FC236}">
                <a16:creationId xmlns:a16="http://schemas.microsoft.com/office/drawing/2014/main" id="{24ADE772-9E34-1747-BE78-1DE7AA6DEA6B}"/>
              </a:ext>
            </a:extLst>
          </p:cNvPr>
          <p:cNvSpPr>
            <a:spLocks noGrp="1"/>
          </p:cNvSpPr>
          <p:nvPr>
            <p:ph idx="1"/>
          </p:nvPr>
        </p:nvSpPr>
        <p:spPr/>
        <p:txBody>
          <a:bodyPr>
            <a:normAutofit fontScale="62500" lnSpcReduction="20000"/>
          </a:bodyPr>
          <a:lstStyle/>
          <a:p>
            <a:r>
              <a:rPr lang="en-GB" i="1" dirty="0"/>
              <a:t>V</a:t>
            </a:r>
            <a:r>
              <a:rPr lang="en-GB" dirty="0"/>
              <a:t>[</a:t>
            </a:r>
            <a:r>
              <a:rPr lang="en-GB" i="1" dirty="0" err="1"/>
              <a:t>i</a:t>
            </a:r>
            <a:r>
              <a:rPr lang="en-GB" i="1" dirty="0"/>
              <a:t>, w</a:t>
            </a:r>
            <a:r>
              <a:rPr lang="en-GB" dirty="0"/>
              <a:t>] = Max (</a:t>
            </a:r>
            <a:r>
              <a:rPr lang="en-GB" i="1" dirty="0"/>
              <a:t>V </a:t>
            </a:r>
            <a:r>
              <a:rPr lang="en-GB" dirty="0"/>
              <a:t>[</a:t>
            </a:r>
            <a:r>
              <a:rPr lang="en-GB" i="1" dirty="0" err="1"/>
              <a:t>i</a:t>
            </a:r>
            <a:r>
              <a:rPr lang="en-GB" i="1" dirty="0"/>
              <a:t> - </a:t>
            </a:r>
            <a:r>
              <a:rPr lang="en-GB" dirty="0"/>
              <a:t>1, </a:t>
            </a:r>
            <a:r>
              <a:rPr lang="en-GB" i="1" dirty="0"/>
              <a:t>w</a:t>
            </a:r>
            <a:r>
              <a:rPr lang="en-GB" dirty="0"/>
              <a:t>], </a:t>
            </a:r>
            <a:r>
              <a:rPr lang="en-GB" i="1" dirty="0"/>
              <a:t>V </a:t>
            </a:r>
            <a:r>
              <a:rPr lang="en-GB" dirty="0"/>
              <a:t>[</a:t>
            </a:r>
            <a:r>
              <a:rPr lang="en-GB" i="1" dirty="0" err="1"/>
              <a:t>i</a:t>
            </a:r>
            <a:r>
              <a:rPr lang="en-GB" i="1" dirty="0"/>
              <a:t> </a:t>
            </a:r>
            <a:r>
              <a:rPr lang="en-GB" dirty="0"/>
              <a:t>- 1, </a:t>
            </a:r>
            <a:r>
              <a:rPr lang="en-GB" i="1" dirty="0"/>
              <a:t>w </a:t>
            </a:r>
            <a:r>
              <a:rPr lang="en-GB" dirty="0"/>
              <a:t>- </a:t>
            </a:r>
            <a:r>
              <a:rPr lang="en-GB" i="1" dirty="0" err="1"/>
              <a:t>wi</a:t>
            </a:r>
            <a:r>
              <a:rPr lang="en-GB" dirty="0"/>
              <a:t>] + Pi) </a:t>
            </a:r>
          </a:p>
          <a:p>
            <a:endParaRPr lang="en-GB" dirty="0"/>
          </a:p>
          <a:p>
            <a:pPr marL="0" indent="0">
              <a:buNone/>
            </a:pPr>
            <a:r>
              <a:rPr lang="en-GB" dirty="0"/>
              <a:t>at </a:t>
            </a:r>
            <a:r>
              <a:rPr lang="en-GB" i="1" dirty="0" err="1"/>
              <a:t>i</a:t>
            </a:r>
            <a:r>
              <a:rPr lang="en-GB" i="1" dirty="0"/>
              <a:t> </a:t>
            </a:r>
            <a:r>
              <a:rPr lang="en-GB" dirty="0"/>
              <a:t>= 4, </a:t>
            </a:r>
            <a:r>
              <a:rPr lang="en-GB" i="1" dirty="0"/>
              <a:t>w </a:t>
            </a:r>
            <a:r>
              <a:rPr lang="en-GB" dirty="0"/>
              <a:t>= 5: </a:t>
            </a:r>
            <a:endParaRPr lang="en-GB" dirty="0">
              <a:effectLst/>
            </a:endParaRPr>
          </a:p>
          <a:p>
            <a:r>
              <a:rPr lang="en-GB" dirty="0"/>
              <a:t>I 5 w 5</a:t>
            </a:r>
          </a:p>
          <a:p>
            <a:endParaRPr lang="en-GB" dirty="0"/>
          </a:p>
          <a:p>
            <a:r>
              <a:rPr lang="en-GB" dirty="0"/>
              <a:t>V( 5,5) Max v( 4, 5)    , V( 4, 5- 5 + 70</a:t>
            </a:r>
          </a:p>
          <a:p>
            <a:r>
              <a:rPr lang="en-GB" dirty="0"/>
              <a:t>V( 5,5) Max v( 4, 5)    , V( 4, 0 ) + 70</a:t>
            </a:r>
          </a:p>
          <a:p>
            <a:r>
              <a:rPr lang="en-GB" dirty="0"/>
              <a:t>    Max  (110, 0 + 70)</a:t>
            </a:r>
          </a:p>
          <a:p>
            <a:pPr marL="0" indent="0">
              <a:buNone/>
            </a:pPr>
            <a:r>
              <a:rPr lang="en-GB" dirty="0"/>
              <a:t>Then</a:t>
            </a:r>
          </a:p>
          <a:p>
            <a:pPr marL="0" indent="0">
              <a:buNone/>
            </a:pPr>
            <a:r>
              <a:rPr lang="en-GB" dirty="0"/>
              <a:t>          </a:t>
            </a:r>
            <a:r>
              <a:rPr lang="en-GB" i="1" dirty="0"/>
              <a:t>V</a:t>
            </a:r>
            <a:r>
              <a:rPr lang="en-GB" dirty="0"/>
              <a:t>[</a:t>
            </a:r>
            <a:r>
              <a:rPr lang="en-GB" i="1" dirty="0"/>
              <a:t>4, 5</a:t>
            </a:r>
            <a:r>
              <a:rPr lang="en-GB" dirty="0"/>
              <a:t>] = Max(</a:t>
            </a:r>
            <a:r>
              <a:rPr lang="en-GB" i="1" dirty="0"/>
              <a:t>V </a:t>
            </a:r>
            <a:r>
              <a:rPr lang="en-GB" dirty="0"/>
              <a:t>[</a:t>
            </a:r>
            <a:r>
              <a:rPr lang="en-GB" i="1" dirty="0"/>
              <a:t>3</a:t>
            </a:r>
            <a:r>
              <a:rPr lang="en-GB" dirty="0"/>
              <a:t>, </a:t>
            </a:r>
            <a:r>
              <a:rPr lang="en-GB" i="1" dirty="0"/>
              <a:t>5</a:t>
            </a:r>
            <a:r>
              <a:rPr lang="en-GB" dirty="0"/>
              <a:t>],  </a:t>
            </a:r>
            <a:r>
              <a:rPr lang="en-GB" i="1" dirty="0"/>
              <a:t>V</a:t>
            </a:r>
            <a:r>
              <a:rPr lang="en-GB" dirty="0"/>
              <a:t>[</a:t>
            </a:r>
            <a:r>
              <a:rPr lang="en-GB" i="1" dirty="0"/>
              <a:t>3 , 5 </a:t>
            </a:r>
            <a:r>
              <a:rPr lang="en-GB" dirty="0"/>
              <a:t>- </a:t>
            </a:r>
            <a:r>
              <a:rPr lang="en-GB" i="1" dirty="0"/>
              <a:t>4</a:t>
            </a:r>
            <a:r>
              <a:rPr lang="en-GB" dirty="0"/>
              <a:t>] + 30)</a:t>
            </a:r>
          </a:p>
          <a:p>
            <a:pPr marL="0" indent="0">
              <a:buNone/>
            </a:pPr>
            <a:r>
              <a:rPr lang="en-GB" dirty="0"/>
              <a:t>           </a:t>
            </a:r>
            <a:r>
              <a:rPr lang="en-GB" i="1" dirty="0"/>
              <a:t>V</a:t>
            </a:r>
            <a:r>
              <a:rPr lang="en-GB" dirty="0"/>
              <a:t>[</a:t>
            </a:r>
            <a:r>
              <a:rPr lang="en-GB" i="1" dirty="0"/>
              <a:t>4, 5</a:t>
            </a:r>
            <a:r>
              <a:rPr lang="en-GB" dirty="0"/>
              <a:t>] = Max( 110 , 20+30)</a:t>
            </a:r>
          </a:p>
          <a:p>
            <a:pPr marL="0" indent="0">
              <a:buNone/>
            </a:pPr>
            <a:r>
              <a:rPr lang="en-GB" dirty="0"/>
              <a:t>   </a:t>
            </a:r>
          </a:p>
          <a:p>
            <a:pPr marL="0" indent="0">
              <a:buNone/>
            </a:pPr>
            <a:r>
              <a:rPr lang="en-GB" dirty="0"/>
              <a:t> </a:t>
            </a:r>
          </a:p>
          <a:p>
            <a:endParaRPr lang="en-GB" dirty="0"/>
          </a:p>
          <a:p>
            <a:endParaRPr lang="en-PK" dirty="0"/>
          </a:p>
        </p:txBody>
      </p:sp>
      <p:sp>
        <p:nvSpPr>
          <p:cNvPr id="4" name="Footer Placeholder 3">
            <a:extLst>
              <a:ext uri="{FF2B5EF4-FFF2-40B4-BE49-F238E27FC236}">
                <a16:creationId xmlns:a16="http://schemas.microsoft.com/office/drawing/2014/main" id="{78309454-DFB8-574C-B6A9-7EFA74F18D63}"/>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2182982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4291CDC-7B47-4644-8310-4F5A5C0136F9}"/>
              </a:ext>
            </a:extLst>
          </p:cNvPr>
          <p:cNvGraphicFramePr>
            <a:graphicFrameLocks noGrp="1"/>
          </p:cNvGraphicFramePr>
          <p:nvPr>
            <p:ph idx="1"/>
            <p:extLst>
              <p:ext uri="{D42A27DB-BD31-4B8C-83A1-F6EECF244321}">
                <p14:modId xmlns:p14="http://schemas.microsoft.com/office/powerpoint/2010/main" val="3009202919"/>
              </p:ext>
            </p:extLst>
          </p:nvPr>
        </p:nvGraphicFramePr>
        <p:xfrm>
          <a:off x="3235568" y="1500554"/>
          <a:ext cx="8118228" cy="3540713"/>
        </p:xfrm>
        <a:graphic>
          <a:graphicData uri="http://schemas.openxmlformats.org/drawingml/2006/table">
            <a:tbl>
              <a:tblPr firstRow="1" bandRow="1">
                <a:tableStyleId>{93296810-A885-4BE3-A3E7-6D5BEEA58F35}</a:tableStyleId>
              </a:tblPr>
              <a:tblGrid>
                <a:gridCol w="676519">
                  <a:extLst>
                    <a:ext uri="{9D8B030D-6E8A-4147-A177-3AD203B41FA5}">
                      <a16:colId xmlns:a16="http://schemas.microsoft.com/office/drawing/2014/main" val="1430079256"/>
                    </a:ext>
                  </a:extLst>
                </a:gridCol>
                <a:gridCol w="676519">
                  <a:extLst>
                    <a:ext uri="{9D8B030D-6E8A-4147-A177-3AD203B41FA5}">
                      <a16:colId xmlns:a16="http://schemas.microsoft.com/office/drawing/2014/main" val="459579399"/>
                    </a:ext>
                  </a:extLst>
                </a:gridCol>
                <a:gridCol w="676519">
                  <a:extLst>
                    <a:ext uri="{9D8B030D-6E8A-4147-A177-3AD203B41FA5}">
                      <a16:colId xmlns:a16="http://schemas.microsoft.com/office/drawing/2014/main" val="1194881732"/>
                    </a:ext>
                  </a:extLst>
                </a:gridCol>
                <a:gridCol w="676519">
                  <a:extLst>
                    <a:ext uri="{9D8B030D-6E8A-4147-A177-3AD203B41FA5}">
                      <a16:colId xmlns:a16="http://schemas.microsoft.com/office/drawing/2014/main" val="237035800"/>
                    </a:ext>
                  </a:extLst>
                </a:gridCol>
                <a:gridCol w="676519">
                  <a:extLst>
                    <a:ext uri="{9D8B030D-6E8A-4147-A177-3AD203B41FA5}">
                      <a16:colId xmlns:a16="http://schemas.microsoft.com/office/drawing/2014/main" val="2996287342"/>
                    </a:ext>
                  </a:extLst>
                </a:gridCol>
                <a:gridCol w="676519">
                  <a:extLst>
                    <a:ext uri="{9D8B030D-6E8A-4147-A177-3AD203B41FA5}">
                      <a16:colId xmlns:a16="http://schemas.microsoft.com/office/drawing/2014/main" val="1992564674"/>
                    </a:ext>
                  </a:extLst>
                </a:gridCol>
                <a:gridCol w="676519">
                  <a:extLst>
                    <a:ext uri="{9D8B030D-6E8A-4147-A177-3AD203B41FA5}">
                      <a16:colId xmlns:a16="http://schemas.microsoft.com/office/drawing/2014/main" val="1625928109"/>
                    </a:ext>
                  </a:extLst>
                </a:gridCol>
                <a:gridCol w="676519">
                  <a:extLst>
                    <a:ext uri="{9D8B030D-6E8A-4147-A177-3AD203B41FA5}">
                      <a16:colId xmlns:a16="http://schemas.microsoft.com/office/drawing/2014/main" val="1690775758"/>
                    </a:ext>
                  </a:extLst>
                </a:gridCol>
                <a:gridCol w="676519">
                  <a:extLst>
                    <a:ext uri="{9D8B030D-6E8A-4147-A177-3AD203B41FA5}">
                      <a16:colId xmlns:a16="http://schemas.microsoft.com/office/drawing/2014/main" val="72354526"/>
                    </a:ext>
                  </a:extLst>
                </a:gridCol>
                <a:gridCol w="676519">
                  <a:extLst>
                    <a:ext uri="{9D8B030D-6E8A-4147-A177-3AD203B41FA5}">
                      <a16:colId xmlns:a16="http://schemas.microsoft.com/office/drawing/2014/main" val="1168474023"/>
                    </a:ext>
                  </a:extLst>
                </a:gridCol>
                <a:gridCol w="676519">
                  <a:extLst>
                    <a:ext uri="{9D8B030D-6E8A-4147-A177-3AD203B41FA5}">
                      <a16:colId xmlns:a16="http://schemas.microsoft.com/office/drawing/2014/main" val="3930213244"/>
                    </a:ext>
                  </a:extLst>
                </a:gridCol>
                <a:gridCol w="676519">
                  <a:extLst>
                    <a:ext uri="{9D8B030D-6E8A-4147-A177-3AD203B41FA5}">
                      <a16:colId xmlns:a16="http://schemas.microsoft.com/office/drawing/2014/main" val="2872235335"/>
                    </a:ext>
                  </a:extLst>
                </a:gridCol>
              </a:tblGrid>
              <a:tr h="379758">
                <a:tc>
                  <a:txBody>
                    <a:bodyPr/>
                    <a:lstStyle/>
                    <a:p>
                      <a:endParaRPr lang="en-PK" b="1" dirty="0"/>
                    </a:p>
                  </a:txBody>
                  <a:tcPr/>
                </a:tc>
                <a:tc>
                  <a:txBody>
                    <a:bodyPr/>
                    <a:lstStyle/>
                    <a:p>
                      <a:r>
                        <a:rPr lang="en-PK" dirty="0"/>
                        <a:t>0</a:t>
                      </a:r>
                      <a:endParaRPr lang="en-PK" b="1" dirty="0"/>
                    </a:p>
                  </a:txBody>
                  <a:tcPr/>
                </a:tc>
                <a:tc>
                  <a:txBody>
                    <a:bodyPr/>
                    <a:lstStyle/>
                    <a:p>
                      <a:r>
                        <a:rPr lang="en-PK" dirty="0"/>
                        <a:t>1</a:t>
                      </a:r>
                      <a:endParaRPr lang="en-PK" b="1" dirty="0"/>
                    </a:p>
                  </a:txBody>
                  <a:tcPr/>
                </a:tc>
                <a:tc>
                  <a:txBody>
                    <a:bodyPr/>
                    <a:lstStyle/>
                    <a:p>
                      <a:r>
                        <a:rPr lang="en-PK" dirty="0"/>
                        <a:t>2</a:t>
                      </a:r>
                      <a:endParaRPr lang="en-PK" b="1" dirty="0"/>
                    </a:p>
                  </a:txBody>
                  <a:tcPr/>
                </a:tc>
                <a:tc>
                  <a:txBody>
                    <a:bodyPr/>
                    <a:lstStyle/>
                    <a:p>
                      <a:r>
                        <a:rPr lang="en-PK" dirty="0"/>
                        <a:t>3</a:t>
                      </a:r>
                      <a:endParaRPr lang="en-PK" b="1" dirty="0"/>
                    </a:p>
                  </a:txBody>
                  <a:tcPr/>
                </a:tc>
                <a:tc>
                  <a:txBody>
                    <a:bodyPr/>
                    <a:lstStyle/>
                    <a:p>
                      <a:r>
                        <a:rPr lang="en-PK" dirty="0"/>
                        <a:t>4</a:t>
                      </a:r>
                      <a:endParaRPr lang="en-PK" b="1" dirty="0"/>
                    </a:p>
                  </a:txBody>
                  <a:tcPr/>
                </a:tc>
                <a:tc>
                  <a:txBody>
                    <a:bodyPr/>
                    <a:lstStyle/>
                    <a:p>
                      <a:r>
                        <a:rPr lang="en-PK" dirty="0"/>
                        <a:t>5</a:t>
                      </a:r>
                      <a:endParaRPr lang="en-PK" b="1" dirty="0"/>
                    </a:p>
                  </a:txBody>
                  <a:tcPr/>
                </a:tc>
                <a:tc>
                  <a:txBody>
                    <a:bodyPr/>
                    <a:lstStyle/>
                    <a:p>
                      <a:r>
                        <a:rPr lang="en-PK" dirty="0"/>
                        <a:t>6</a:t>
                      </a:r>
                      <a:endParaRPr lang="en-PK" b="1" dirty="0"/>
                    </a:p>
                  </a:txBody>
                  <a:tcPr/>
                </a:tc>
                <a:tc>
                  <a:txBody>
                    <a:bodyPr/>
                    <a:lstStyle/>
                    <a:p>
                      <a:r>
                        <a:rPr lang="en-PK" dirty="0"/>
                        <a:t>7</a:t>
                      </a:r>
                      <a:endParaRPr lang="en-PK" b="1" dirty="0"/>
                    </a:p>
                  </a:txBody>
                  <a:tcPr/>
                </a:tc>
                <a:tc>
                  <a:txBody>
                    <a:bodyPr/>
                    <a:lstStyle/>
                    <a:p>
                      <a:r>
                        <a:rPr lang="en-PK" dirty="0"/>
                        <a:t>8</a:t>
                      </a:r>
                      <a:endParaRPr lang="en-PK" b="1" dirty="0"/>
                    </a:p>
                  </a:txBody>
                  <a:tcPr/>
                </a:tc>
                <a:tc>
                  <a:txBody>
                    <a:bodyPr/>
                    <a:lstStyle/>
                    <a:p>
                      <a:r>
                        <a:rPr lang="en-PK" dirty="0"/>
                        <a:t>9</a:t>
                      </a:r>
                      <a:endParaRPr lang="en-PK" b="1" dirty="0"/>
                    </a:p>
                  </a:txBody>
                  <a:tcPr/>
                </a:tc>
                <a:tc>
                  <a:txBody>
                    <a:bodyPr/>
                    <a:lstStyle/>
                    <a:p>
                      <a:r>
                        <a:rPr lang="en-PK" dirty="0"/>
                        <a:t>10</a:t>
                      </a:r>
                      <a:endParaRPr lang="en-PK" b="1" dirty="0"/>
                    </a:p>
                  </a:txBody>
                  <a:tcPr/>
                </a:tc>
                <a:extLst>
                  <a:ext uri="{0D108BD9-81ED-4DB2-BD59-A6C34878D82A}">
                    <a16:rowId xmlns:a16="http://schemas.microsoft.com/office/drawing/2014/main" val="3531801400"/>
                  </a:ext>
                </a:extLst>
              </a:tr>
              <a:tr h="451565">
                <a:tc>
                  <a:txBody>
                    <a:bodyPr/>
                    <a:lstStyle/>
                    <a:p>
                      <a:r>
                        <a:rPr lang="en-PK" dirty="0"/>
                        <a:t>0</a:t>
                      </a:r>
                      <a:endParaRPr lang="en-PK" b="1" dirty="0"/>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extLst>
                  <a:ext uri="{0D108BD9-81ED-4DB2-BD59-A6C34878D82A}">
                    <a16:rowId xmlns:a16="http://schemas.microsoft.com/office/drawing/2014/main" val="977730455"/>
                  </a:ext>
                </a:extLst>
              </a:tr>
              <a:tr h="451565">
                <a:tc>
                  <a:txBody>
                    <a:bodyPr/>
                    <a:lstStyle/>
                    <a:p>
                      <a:r>
                        <a:rPr lang="en-PK" dirty="0"/>
                        <a:t>1</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extLst>
                  <a:ext uri="{0D108BD9-81ED-4DB2-BD59-A6C34878D82A}">
                    <a16:rowId xmlns:a16="http://schemas.microsoft.com/office/drawing/2014/main" val="532262157"/>
                  </a:ext>
                </a:extLst>
              </a:tr>
              <a:tr h="451565">
                <a:tc>
                  <a:txBody>
                    <a:bodyPr/>
                    <a:lstStyle/>
                    <a:p>
                      <a:r>
                        <a:rPr lang="en-PK" dirty="0"/>
                        <a:t>2</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extLst>
                  <a:ext uri="{0D108BD9-81ED-4DB2-BD59-A6C34878D82A}">
                    <a16:rowId xmlns:a16="http://schemas.microsoft.com/office/drawing/2014/main" val="1339227653"/>
                  </a:ext>
                </a:extLst>
              </a:tr>
              <a:tr h="451565">
                <a:tc>
                  <a:txBody>
                    <a:bodyPr/>
                    <a:lstStyle/>
                    <a:p>
                      <a:r>
                        <a:rPr lang="en-PK" dirty="0"/>
                        <a:t>3</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60</a:t>
                      </a:r>
                    </a:p>
                  </a:txBody>
                  <a:tcPr/>
                </a:tc>
                <a:tc>
                  <a:txBody>
                    <a:bodyPr/>
                    <a:lstStyle/>
                    <a:p>
                      <a:r>
                        <a:rPr lang="en-PK" b="1" dirty="0"/>
                        <a:t>80</a:t>
                      </a:r>
                    </a:p>
                  </a:txBody>
                  <a:tcPr/>
                </a:tc>
                <a:tc>
                  <a:txBody>
                    <a:bodyPr/>
                    <a:lstStyle/>
                    <a:p>
                      <a:r>
                        <a:rPr lang="en-PK" b="1" dirty="0"/>
                        <a:t>110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extLst>
                  <a:ext uri="{0D108BD9-81ED-4DB2-BD59-A6C34878D82A}">
                    <a16:rowId xmlns:a16="http://schemas.microsoft.com/office/drawing/2014/main" val="1906422955"/>
                  </a:ext>
                </a:extLst>
              </a:tr>
              <a:tr h="451565">
                <a:tc>
                  <a:txBody>
                    <a:bodyPr/>
                    <a:lstStyle/>
                    <a:p>
                      <a:r>
                        <a:rPr lang="en-PK" dirty="0"/>
                        <a:t>4</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60</a:t>
                      </a:r>
                    </a:p>
                  </a:txBody>
                  <a:tcPr/>
                </a:tc>
                <a:tc>
                  <a:txBody>
                    <a:bodyPr/>
                    <a:lstStyle/>
                    <a:p>
                      <a:r>
                        <a:rPr lang="en-PK" b="1" dirty="0">
                          <a:solidFill>
                            <a:schemeClr val="tx1"/>
                          </a:solidFill>
                        </a:rPr>
                        <a:t>80</a:t>
                      </a:r>
                    </a:p>
                  </a:txBody>
                  <a:tcPr/>
                </a:tc>
                <a:tc>
                  <a:txBody>
                    <a:bodyPr/>
                    <a:lstStyle/>
                    <a:p>
                      <a:r>
                        <a:rPr lang="en-PK" b="1" dirty="0">
                          <a:solidFill>
                            <a:schemeClr val="tx1"/>
                          </a:solidFill>
                        </a:rPr>
                        <a:t>110</a:t>
                      </a:r>
                    </a:p>
                  </a:txBody>
                  <a:tcPr/>
                </a:tc>
                <a:tc>
                  <a:txBody>
                    <a:bodyPr/>
                    <a:lstStyle/>
                    <a:p>
                      <a:endParaRPr lang="en-PK" b="1" dirty="0">
                        <a:solidFill>
                          <a:srgbClr val="FF0000"/>
                        </a:solidFill>
                      </a:endParaRPr>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2689422209"/>
                  </a:ext>
                </a:extLst>
              </a:tr>
              <a:tr h="451565">
                <a:tc>
                  <a:txBody>
                    <a:bodyPr/>
                    <a:lstStyle/>
                    <a:p>
                      <a:r>
                        <a:rPr lang="en-PK" dirty="0"/>
                        <a:t>5</a:t>
                      </a:r>
                      <a:endParaRPr lang="en-PK" b="1" dirty="0"/>
                    </a:p>
                  </a:txBody>
                  <a:tcPr/>
                </a:tc>
                <a:tc>
                  <a:txBody>
                    <a:bodyPr/>
                    <a:lstStyle/>
                    <a:p>
                      <a:r>
                        <a:rPr lang="en-PK" b="1" dirty="0"/>
                        <a:t>0</a:t>
                      </a:r>
                    </a:p>
                  </a:txBody>
                  <a:tcPr/>
                </a:tc>
                <a:tc>
                  <a:txBody>
                    <a:bodyPr/>
                    <a:lstStyle/>
                    <a:p>
                      <a:endParaRPr lang="en-PK" b="1"/>
                    </a:p>
                  </a:txBody>
                  <a:tcPr/>
                </a:tc>
                <a:tc>
                  <a:txBody>
                    <a:bodyPr/>
                    <a:lstStyle/>
                    <a:p>
                      <a:endParaRPr lang="en-PK" b="1"/>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3155910543"/>
                  </a:ext>
                </a:extLst>
              </a:tr>
              <a:tr h="451565">
                <a:tc>
                  <a:txBody>
                    <a:bodyPr/>
                    <a:lstStyle/>
                    <a:p>
                      <a:r>
                        <a:rPr lang="en-PK" dirty="0"/>
                        <a:t>6</a:t>
                      </a:r>
                      <a:endParaRPr lang="en-PK" b="1" dirty="0"/>
                    </a:p>
                  </a:txBody>
                  <a:tcPr/>
                </a:tc>
                <a:tc>
                  <a:txBody>
                    <a:bodyPr/>
                    <a:lstStyle/>
                    <a:p>
                      <a:r>
                        <a:rPr lang="en-PK" b="1" dirty="0"/>
                        <a:t>0</a:t>
                      </a:r>
                    </a:p>
                  </a:txBody>
                  <a:tcPr/>
                </a:tc>
                <a:tc>
                  <a:txBody>
                    <a:bodyPr/>
                    <a:lstStyle/>
                    <a:p>
                      <a:endParaRPr lang="en-PK" b="1" dirty="0"/>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dirty="0"/>
                    </a:p>
                  </a:txBody>
                  <a:tcPr/>
                </a:tc>
                <a:extLst>
                  <a:ext uri="{0D108BD9-81ED-4DB2-BD59-A6C34878D82A}">
                    <a16:rowId xmlns:a16="http://schemas.microsoft.com/office/drawing/2014/main" val="1524589870"/>
                  </a:ext>
                </a:extLst>
              </a:tr>
            </a:tbl>
          </a:graphicData>
        </a:graphic>
      </p:graphicFrame>
      <p:sp>
        <p:nvSpPr>
          <p:cNvPr id="4" name="Footer Placeholder 3">
            <a:extLst>
              <a:ext uri="{FF2B5EF4-FFF2-40B4-BE49-F238E27FC236}">
                <a16:creationId xmlns:a16="http://schemas.microsoft.com/office/drawing/2014/main" id="{C77ED494-1F9C-2949-81CC-49C5BEACC64A}"/>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6" name="TextBox 5">
            <a:extLst>
              <a:ext uri="{FF2B5EF4-FFF2-40B4-BE49-F238E27FC236}">
                <a16:creationId xmlns:a16="http://schemas.microsoft.com/office/drawing/2014/main" id="{70D22573-3386-BE4F-8EE3-CF73FD5C5CDE}"/>
              </a:ext>
            </a:extLst>
          </p:cNvPr>
          <p:cNvSpPr txBox="1"/>
          <p:nvPr/>
        </p:nvSpPr>
        <p:spPr>
          <a:xfrm>
            <a:off x="3235568" y="961292"/>
            <a:ext cx="394660" cy="369332"/>
          </a:xfrm>
          <a:prstGeom prst="rect">
            <a:avLst/>
          </a:prstGeom>
          <a:noFill/>
        </p:spPr>
        <p:txBody>
          <a:bodyPr wrap="none" rtlCol="0">
            <a:spAutoFit/>
          </a:bodyPr>
          <a:lstStyle/>
          <a:p>
            <a:r>
              <a:rPr lang="en-PK" b="1" dirty="0"/>
              <a:t>W</a:t>
            </a:r>
          </a:p>
        </p:txBody>
      </p:sp>
      <p:sp>
        <p:nvSpPr>
          <p:cNvPr id="7" name="TextBox 6">
            <a:extLst>
              <a:ext uri="{FF2B5EF4-FFF2-40B4-BE49-F238E27FC236}">
                <a16:creationId xmlns:a16="http://schemas.microsoft.com/office/drawing/2014/main" id="{938EED16-B425-9349-BF08-1D12396DADDB}"/>
              </a:ext>
            </a:extLst>
          </p:cNvPr>
          <p:cNvSpPr txBox="1"/>
          <p:nvPr/>
        </p:nvSpPr>
        <p:spPr>
          <a:xfrm>
            <a:off x="2649414" y="1500554"/>
            <a:ext cx="398585" cy="369332"/>
          </a:xfrm>
          <a:prstGeom prst="rect">
            <a:avLst/>
          </a:prstGeom>
          <a:noFill/>
        </p:spPr>
        <p:txBody>
          <a:bodyPr wrap="square" rtlCol="0">
            <a:spAutoFit/>
          </a:bodyPr>
          <a:lstStyle/>
          <a:p>
            <a:r>
              <a:rPr lang="en-PK" b="1" dirty="0"/>
              <a:t>I </a:t>
            </a:r>
          </a:p>
        </p:txBody>
      </p:sp>
      <p:graphicFrame>
        <p:nvGraphicFramePr>
          <p:cNvPr id="8" name="Table 8">
            <a:extLst>
              <a:ext uri="{FF2B5EF4-FFF2-40B4-BE49-F238E27FC236}">
                <a16:creationId xmlns:a16="http://schemas.microsoft.com/office/drawing/2014/main" id="{E5CDF761-E407-5847-B087-520D9881B06A}"/>
              </a:ext>
            </a:extLst>
          </p:cNvPr>
          <p:cNvGraphicFramePr>
            <a:graphicFrameLocks noGrp="1"/>
          </p:cNvGraphicFramePr>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extLst>
                    <a:ext uri="{9D8B030D-6E8A-4147-A177-3AD203B41FA5}">
                      <a16:colId xmlns:a16="http://schemas.microsoft.com/office/drawing/2014/main" val="525626632"/>
                    </a:ext>
                  </a:extLst>
                </a:gridCol>
                <a:gridCol w="799114">
                  <a:extLst>
                    <a:ext uri="{9D8B030D-6E8A-4147-A177-3AD203B41FA5}">
                      <a16:colId xmlns:a16="http://schemas.microsoft.com/office/drawing/2014/main" val="3890625735"/>
                    </a:ext>
                  </a:extLst>
                </a:gridCol>
              </a:tblGrid>
              <a:tr h="363118">
                <a:tc>
                  <a:txBody>
                    <a:bodyPr/>
                    <a:lstStyle/>
                    <a:p>
                      <a:r>
                        <a:rPr lang="en-PK" sz="2800" dirty="0"/>
                        <a:t>Pi</a:t>
                      </a:r>
                    </a:p>
                  </a:txBody>
                  <a:tcPr/>
                </a:tc>
                <a:tc>
                  <a:txBody>
                    <a:bodyPr/>
                    <a:lstStyle/>
                    <a:p>
                      <a:r>
                        <a:rPr lang="en-PK" sz="2800" dirty="0"/>
                        <a:t>Wi</a:t>
                      </a:r>
                    </a:p>
                  </a:txBody>
                  <a:tcPr/>
                </a:tc>
                <a:extLst>
                  <a:ext uri="{0D108BD9-81ED-4DB2-BD59-A6C34878D82A}">
                    <a16:rowId xmlns:a16="http://schemas.microsoft.com/office/drawing/2014/main" val="3529351631"/>
                  </a:ext>
                </a:extLst>
              </a:tr>
              <a:tr h="363118">
                <a:tc>
                  <a:txBody>
                    <a:bodyPr/>
                    <a:lstStyle/>
                    <a:p>
                      <a:r>
                        <a:rPr lang="en-PK" sz="2800" dirty="0">
                          <a:solidFill>
                            <a:srgbClr val="FF0000"/>
                          </a:solidFill>
                        </a:rPr>
                        <a:t>20</a:t>
                      </a:r>
                    </a:p>
                  </a:txBody>
                  <a:tcPr/>
                </a:tc>
                <a:tc>
                  <a:txBody>
                    <a:bodyPr/>
                    <a:lstStyle/>
                    <a:p>
                      <a:r>
                        <a:rPr lang="en-PK" sz="2800" dirty="0">
                          <a:solidFill>
                            <a:srgbClr val="FF0000"/>
                          </a:solidFill>
                        </a:rPr>
                        <a:t>1</a:t>
                      </a:r>
                    </a:p>
                  </a:txBody>
                  <a:tcPr/>
                </a:tc>
                <a:extLst>
                  <a:ext uri="{0D108BD9-81ED-4DB2-BD59-A6C34878D82A}">
                    <a16:rowId xmlns:a16="http://schemas.microsoft.com/office/drawing/2014/main" val="3177247352"/>
                  </a:ext>
                </a:extLst>
              </a:tr>
              <a:tr h="363118">
                <a:tc>
                  <a:txBody>
                    <a:bodyPr/>
                    <a:lstStyle/>
                    <a:p>
                      <a:r>
                        <a:rPr lang="en-PK" sz="2800" dirty="0">
                          <a:solidFill>
                            <a:srgbClr val="FF0000"/>
                          </a:solidFill>
                        </a:rPr>
                        <a:t>50</a:t>
                      </a:r>
                    </a:p>
                  </a:txBody>
                  <a:tcPr/>
                </a:tc>
                <a:tc>
                  <a:txBody>
                    <a:bodyPr/>
                    <a:lstStyle/>
                    <a:p>
                      <a:r>
                        <a:rPr lang="en-PK" sz="2800" dirty="0">
                          <a:solidFill>
                            <a:srgbClr val="FF0000"/>
                          </a:solidFill>
                        </a:rPr>
                        <a:t>2</a:t>
                      </a:r>
                    </a:p>
                  </a:txBody>
                  <a:tcPr/>
                </a:tc>
                <a:extLst>
                  <a:ext uri="{0D108BD9-81ED-4DB2-BD59-A6C34878D82A}">
                    <a16:rowId xmlns:a16="http://schemas.microsoft.com/office/drawing/2014/main" val="4050649272"/>
                  </a:ext>
                </a:extLst>
              </a:tr>
              <a:tr h="363118">
                <a:tc>
                  <a:txBody>
                    <a:bodyPr/>
                    <a:lstStyle/>
                    <a:p>
                      <a:r>
                        <a:rPr lang="en-PK" sz="2800" dirty="0">
                          <a:solidFill>
                            <a:srgbClr val="FF0000"/>
                          </a:solidFill>
                        </a:rPr>
                        <a:t>60</a:t>
                      </a:r>
                    </a:p>
                  </a:txBody>
                  <a:tcPr/>
                </a:tc>
                <a:tc>
                  <a:txBody>
                    <a:bodyPr/>
                    <a:lstStyle/>
                    <a:p>
                      <a:r>
                        <a:rPr lang="en-PK" sz="2800" dirty="0">
                          <a:solidFill>
                            <a:srgbClr val="FF0000"/>
                          </a:solidFill>
                        </a:rPr>
                        <a:t>3</a:t>
                      </a:r>
                    </a:p>
                  </a:txBody>
                  <a:tcPr/>
                </a:tc>
                <a:extLst>
                  <a:ext uri="{0D108BD9-81ED-4DB2-BD59-A6C34878D82A}">
                    <a16:rowId xmlns:a16="http://schemas.microsoft.com/office/drawing/2014/main" val="1572226627"/>
                  </a:ext>
                </a:extLst>
              </a:tr>
              <a:tr h="363118">
                <a:tc>
                  <a:txBody>
                    <a:bodyPr/>
                    <a:lstStyle/>
                    <a:p>
                      <a:r>
                        <a:rPr lang="en-PK" sz="2800" dirty="0">
                          <a:solidFill>
                            <a:srgbClr val="FF0000"/>
                          </a:solidFill>
                        </a:rPr>
                        <a:t>30</a:t>
                      </a:r>
                    </a:p>
                  </a:txBody>
                  <a:tcPr/>
                </a:tc>
                <a:tc>
                  <a:txBody>
                    <a:bodyPr/>
                    <a:lstStyle/>
                    <a:p>
                      <a:r>
                        <a:rPr lang="en-PK" sz="2800" dirty="0">
                          <a:solidFill>
                            <a:srgbClr val="FF0000"/>
                          </a:solidFill>
                        </a:rPr>
                        <a:t>4</a:t>
                      </a:r>
                    </a:p>
                  </a:txBody>
                  <a:tcPr/>
                </a:tc>
                <a:extLst>
                  <a:ext uri="{0D108BD9-81ED-4DB2-BD59-A6C34878D82A}">
                    <a16:rowId xmlns:a16="http://schemas.microsoft.com/office/drawing/2014/main" val="1837563272"/>
                  </a:ext>
                </a:extLst>
              </a:tr>
              <a:tr h="363118">
                <a:tc>
                  <a:txBody>
                    <a:bodyPr/>
                    <a:lstStyle/>
                    <a:p>
                      <a:r>
                        <a:rPr lang="en-PK" sz="2800" dirty="0"/>
                        <a:t>70</a:t>
                      </a:r>
                    </a:p>
                  </a:txBody>
                  <a:tcPr/>
                </a:tc>
                <a:tc>
                  <a:txBody>
                    <a:bodyPr/>
                    <a:lstStyle/>
                    <a:p>
                      <a:r>
                        <a:rPr lang="en-PK" sz="2800" dirty="0"/>
                        <a:t>5</a:t>
                      </a:r>
                    </a:p>
                  </a:txBody>
                  <a:tcPr/>
                </a:tc>
                <a:extLst>
                  <a:ext uri="{0D108BD9-81ED-4DB2-BD59-A6C34878D82A}">
                    <a16:rowId xmlns:a16="http://schemas.microsoft.com/office/drawing/2014/main" val="2127843060"/>
                  </a:ext>
                </a:extLst>
              </a:tr>
              <a:tr h="363118">
                <a:tc>
                  <a:txBody>
                    <a:bodyPr/>
                    <a:lstStyle/>
                    <a:p>
                      <a:r>
                        <a:rPr lang="en-PK" sz="2800" dirty="0"/>
                        <a:t>90</a:t>
                      </a:r>
                    </a:p>
                  </a:txBody>
                  <a:tcPr/>
                </a:tc>
                <a:tc>
                  <a:txBody>
                    <a:bodyPr/>
                    <a:lstStyle/>
                    <a:p>
                      <a:r>
                        <a:rPr lang="en-PK" sz="2800" dirty="0"/>
                        <a:t>6</a:t>
                      </a:r>
                    </a:p>
                  </a:txBody>
                  <a:tcPr/>
                </a:tc>
                <a:extLst>
                  <a:ext uri="{0D108BD9-81ED-4DB2-BD59-A6C34878D82A}">
                    <a16:rowId xmlns:a16="http://schemas.microsoft.com/office/drawing/2014/main" val="646777607"/>
                  </a:ext>
                </a:extLst>
              </a:tr>
              <a:tr h="363118">
                <a:tc>
                  <a:txBody>
                    <a:bodyPr/>
                    <a:lstStyle/>
                    <a:p>
                      <a:endParaRPr lang="en-PK" dirty="0"/>
                    </a:p>
                  </a:txBody>
                  <a:tcPr/>
                </a:tc>
                <a:tc>
                  <a:txBody>
                    <a:bodyPr/>
                    <a:lstStyle/>
                    <a:p>
                      <a:endParaRPr lang="en-PK" dirty="0"/>
                    </a:p>
                  </a:txBody>
                  <a:tcPr/>
                </a:tc>
                <a:extLst>
                  <a:ext uri="{0D108BD9-81ED-4DB2-BD59-A6C34878D82A}">
                    <a16:rowId xmlns:a16="http://schemas.microsoft.com/office/drawing/2014/main" val="2633117252"/>
                  </a:ext>
                </a:extLst>
              </a:tr>
            </a:tbl>
          </a:graphicData>
        </a:graphic>
      </p:graphicFrame>
    </p:spTree>
    <p:extLst>
      <p:ext uri="{BB962C8B-B14F-4D97-AF65-F5344CB8AC3E}">
        <p14:creationId xmlns:p14="http://schemas.microsoft.com/office/powerpoint/2010/main" val="1292698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4291CDC-7B47-4644-8310-4F5A5C0136F9}"/>
              </a:ext>
            </a:extLst>
          </p:cNvPr>
          <p:cNvGraphicFramePr>
            <a:graphicFrameLocks noGrp="1"/>
          </p:cNvGraphicFramePr>
          <p:nvPr>
            <p:ph idx="1"/>
            <p:extLst>
              <p:ext uri="{D42A27DB-BD31-4B8C-83A1-F6EECF244321}">
                <p14:modId xmlns:p14="http://schemas.microsoft.com/office/powerpoint/2010/main" val="658433836"/>
              </p:ext>
            </p:extLst>
          </p:nvPr>
        </p:nvGraphicFramePr>
        <p:xfrm>
          <a:off x="3235568" y="1500554"/>
          <a:ext cx="8118228" cy="3540713"/>
        </p:xfrm>
        <a:graphic>
          <a:graphicData uri="http://schemas.openxmlformats.org/drawingml/2006/table">
            <a:tbl>
              <a:tblPr firstRow="1" bandRow="1">
                <a:tableStyleId>{93296810-A885-4BE3-A3E7-6D5BEEA58F35}</a:tableStyleId>
              </a:tblPr>
              <a:tblGrid>
                <a:gridCol w="676519">
                  <a:extLst>
                    <a:ext uri="{9D8B030D-6E8A-4147-A177-3AD203B41FA5}">
                      <a16:colId xmlns:a16="http://schemas.microsoft.com/office/drawing/2014/main" val="1430079256"/>
                    </a:ext>
                  </a:extLst>
                </a:gridCol>
                <a:gridCol w="676519">
                  <a:extLst>
                    <a:ext uri="{9D8B030D-6E8A-4147-A177-3AD203B41FA5}">
                      <a16:colId xmlns:a16="http://schemas.microsoft.com/office/drawing/2014/main" val="459579399"/>
                    </a:ext>
                  </a:extLst>
                </a:gridCol>
                <a:gridCol w="676519">
                  <a:extLst>
                    <a:ext uri="{9D8B030D-6E8A-4147-A177-3AD203B41FA5}">
                      <a16:colId xmlns:a16="http://schemas.microsoft.com/office/drawing/2014/main" val="1194881732"/>
                    </a:ext>
                  </a:extLst>
                </a:gridCol>
                <a:gridCol w="676519">
                  <a:extLst>
                    <a:ext uri="{9D8B030D-6E8A-4147-A177-3AD203B41FA5}">
                      <a16:colId xmlns:a16="http://schemas.microsoft.com/office/drawing/2014/main" val="237035800"/>
                    </a:ext>
                  </a:extLst>
                </a:gridCol>
                <a:gridCol w="676519">
                  <a:extLst>
                    <a:ext uri="{9D8B030D-6E8A-4147-A177-3AD203B41FA5}">
                      <a16:colId xmlns:a16="http://schemas.microsoft.com/office/drawing/2014/main" val="2996287342"/>
                    </a:ext>
                  </a:extLst>
                </a:gridCol>
                <a:gridCol w="676519">
                  <a:extLst>
                    <a:ext uri="{9D8B030D-6E8A-4147-A177-3AD203B41FA5}">
                      <a16:colId xmlns:a16="http://schemas.microsoft.com/office/drawing/2014/main" val="1992564674"/>
                    </a:ext>
                  </a:extLst>
                </a:gridCol>
                <a:gridCol w="676519">
                  <a:extLst>
                    <a:ext uri="{9D8B030D-6E8A-4147-A177-3AD203B41FA5}">
                      <a16:colId xmlns:a16="http://schemas.microsoft.com/office/drawing/2014/main" val="1625928109"/>
                    </a:ext>
                  </a:extLst>
                </a:gridCol>
                <a:gridCol w="676519">
                  <a:extLst>
                    <a:ext uri="{9D8B030D-6E8A-4147-A177-3AD203B41FA5}">
                      <a16:colId xmlns:a16="http://schemas.microsoft.com/office/drawing/2014/main" val="1690775758"/>
                    </a:ext>
                  </a:extLst>
                </a:gridCol>
                <a:gridCol w="676519">
                  <a:extLst>
                    <a:ext uri="{9D8B030D-6E8A-4147-A177-3AD203B41FA5}">
                      <a16:colId xmlns:a16="http://schemas.microsoft.com/office/drawing/2014/main" val="72354526"/>
                    </a:ext>
                  </a:extLst>
                </a:gridCol>
                <a:gridCol w="676519">
                  <a:extLst>
                    <a:ext uri="{9D8B030D-6E8A-4147-A177-3AD203B41FA5}">
                      <a16:colId xmlns:a16="http://schemas.microsoft.com/office/drawing/2014/main" val="1168474023"/>
                    </a:ext>
                  </a:extLst>
                </a:gridCol>
                <a:gridCol w="676519">
                  <a:extLst>
                    <a:ext uri="{9D8B030D-6E8A-4147-A177-3AD203B41FA5}">
                      <a16:colId xmlns:a16="http://schemas.microsoft.com/office/drawing/2014/main" val="3930213244"/>
                    </a:ext>
                  </a:extLst>
                </a:gridCol>
                <a:gridCol w="676519">
                  <a:extLst>
                    <a:ext uri="{9D8B030D-6E8A-4147-A177-3AD203B41FA5}">
                      <a16:colId xmlns:a16="http://schemas.microsoft.com/office/drawing/2014/main" val="2872235335"/>
                    </a:ext>
                  </a:extLst>
                </a:gridCol>
              </a:tblGrid>
              <a:tr h="379758">
                <a:tc>
                  <a:txBody>
                    <a:bodyPr/>
                    <a:lstStyle/>
                    <a:p>
                      <a:endParaRPr lang="en-PK" b="1" dirty="0"/>
                    </a:p>
                  </a:txBody>
                  <a:tcPr/>
                </a:tc>
                <a:tc>
                  <a:txBody>
                    <a:bodyPr/>
                    <a:lstStyle/>
                    <a:p>
                      <a:r>
                        <a:rPr lang="en-PK" dirty="0"/>
                        <a:t>0</a:t>
                      </a:r>
                      <a:endParaRPr lang="en-PK" b="1" dirty="0"/>
                    </a:p>
                  </a:txBody>
                  <a:tcPr/>
                </a:tc>
                <a:tc>
                  <a:txBody>
                    <a:bodyPr/>
                    <a:lstStyle/>
                    <a:p>
                      <a:r>
                        <a:rPr lang="en-PK" dirty="0"/>
                        <a:t>1</a:t>
                      </a:r>
                      <a:endParaRPr lang="en-PK" b="1" dirty="0"/>
                    </a:p>
                  </a:txBody>
                  <a:tcPr/>
                </a:tc>
                <a:tc>
                  <a:txBody>
                    <a:bodyPr/>
                    <a:lstStyle/>
                    <a:p>
                      <a:r>
                        <a:rPr lang="en-PK" dirty="0"/>
                        <a:t>2</a:t>
                      </a:r>
                      <a:endParaRPr lang="en-PK" b="1" dirty="0"/>
                    </a:p>
                  </a:txBody>
                  <a:tcPr/>
                </a:tc>
                <a:tc>
                  <a:txBody>
                    <a:bodyPr/>
                    <a:lstStyle/>
                    <a:p>
                      <a:r>
                        <a:rPr lang="en-PK" dirty="0"/>
                        <a:t>3</a:t>
                      </a:r>
                      <a:endParaRPr lang="en-PK" b="1" dirty="0"/>
                    </a:p>
                  </a:txBody>
                  <a:tcPr/>
                </a:tc>
                <a:tc>
                  <a:txBody>
                    <a:bodyPr/>
                    <a:lstStyle/>
                    <a:p>
                      <a:r>
                        <a:rPr lang="en-PK" dirty="0"/>
                        <a:t>4</a:t>
                      </a:r>
                      <a:endParaRPr lang="en-PK" b="1" dirty="0"/>
                    </a:p>
                  </a:txBody>
                  <a:tcPr/>
                </a:tc>
                <a:tc>
                  <a:txBody>
                    <a:bodyPr/>
                    <a:lstStyle/>
                    <a:p>
                      <a:r>
                        <a:rPr lang="en-PK" dirty="0"/>
                        <a:t>5</a:t>
                      </a:r>
                      <a:endParaRPr lang="en-PK" b="1" dirty="0"/>
                    </a:p>
                  </a:txBody>
                  <a:tcPr/>
                </a:tc>
                <a:tc>
                  <a:txBody>
                    <a:bodyPr/>
                    <a:lstStyle/>
                    <a:p>
                      <a:r>
                        <a:rPr lang="en-PK" dirty="0"/>
                        <a:t>6</a:t>
                      </a:r>
                      <a:endParaRPr lang="en-PK" b="1" dirty="0"/>
                    </a:p>
                  </a:txBody>
                  <a:tcPr/>
                </a:tc>
                <a:tc>
                  <a:txBody>
                    <a:bodyPr/>
                    <a:lstStyle/>
                    <a:p>
                      <a:r>
                        <a:rPr lang="en-PK" dirty="0"/>
                        <a:t>7</a:t>
                      </a:r>
                      <a:endParaRPr lang="en-PK" b="1" dirty="0"/>
                    </a:p>
                  </a:txBody>
                  <a:tcPr/>
                </a:tc>
                <a:tc>
                  <a:txBody>
                    <a:bodyPr/>
                    <a:lstStyle/>
                    <a:p>
                      <a:r>
                        <a:rPr lang="en-PK" dirty="0"/>
                        <a:t>8</a:t>
                      </a:r>
                      <a:endParaRPr lang="en-PK" b="1" dirty="0"/>
                    </a:p>
                  </a:txBody>
                  <a:tcPr/>
                </a:tc>
                <a:tc>
                  <a:txBody>
                    <a:bodyPr/>
                    <a:lstStyle/>
                    <a:p>
                      <a:r>
                        <a:rPr lang="en-PK" dirty="0"/>
                        <a:t>9</a:t>
                      </a:r>
                      <a:endParaRPr lang="en-PK" b="1" dirty="0"/>
                    </a:p>
                  </a:txBody>
                  <a:tcPr/>
                </a:tc>
                <a:tc>
                  <a:txBody>
                    <a:bodyPr/>
                    <a:lstStyle/>
                    <a:p>
                      <a:r>
                        <a:rPr lang="en-PK" dirty="0"/>
                        <a:t>10</a:t>
                      </a:r>
                      <a:endParaRPr lang="en-PK" b="1" dirty="0"/>
                    </a:p>
                  </a:txBody>
                  <a:tcPr/>
                </a:tc>
                <a:extLst>
                  <a:ext uri="{0D108BD9-81ED-4DB2-BD59-A6C34878D82A}">
                    <a16:rowId xmlns:a16="http://schemas.microsoft.com/office/drawing/2014/main" val="3531801400"/>
                  </a:ext>
                </a:extLst>
              </a:tr>
              <a:tr h="451565">
                <a:tc>
                  <a:txBody>
                    <a:bodyPr/>
                    <a:lstStyle/>
                    <a:p>
                      <a:r>
                        <a:rPr lang="en-PK" dirty="0"/>
                        <a:t>0</a:t>
                      </a:r>
                      <a:endParaRPr lang="en-PK" b="1" dirty="0"/>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extLst>
                  <a:ext uri="{0D108BD9-81ED-4DB2-BD59-A6C34878D82A}">
                    <a16:rowId xmlns:a16="http://schemas.microsoft.com/office/drawing/2014/main" val="977730455"/>
                  </a:ext>
                </a:extLst>
              </a:tr>
              <a:tr h="451565">
                <a:tc>
                  <a:txBody>
                    <a:bodyPr/>
                    <a:lstStyle/>
                    <a:p>
                      <a:r>
                        <a:rPr lang="en-PK" dirty="0"/>
                        <a:t>1</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extLst>
                  <a:ext uri="{0D108BD9-81ED-4DB2-BD59-A6C34878D82A}">
                    <a16:rowId xmlns:a16="http://schemas.microsoft.com/office/drawing/2014/main" val="532262157"/>
                  </a:ext>
                </a:extLst>
              </a:tr>
              <a:tr h="451565">
                <a:tc>
                  <a:txBody>
                    <a:bodyPr/>
                    <a:lstStyle/>
                    <a:p>
                      <a:r>
                        <a:rPr lang="en-PK" dirty="0"/>
                        <a:t>2</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extLst>
                  <a:ext uri="{0D108BD9-81ED-4DB2-BD59-A6C34878D82A}">
                    <a16:rowId xmlns:a16="http://schemas.microsoft.com/office/drawing/2014/main" val="1339227653"/>
                  </a:ext>
                </a:extLst>
              </a:tr>
              <a:tr h="451565">
                <a:tc>
                  <a:txBody>
                    <a:bodyPr/>
                    <a:lstStyle/>
                    <a:p>
                      <a:r>
                        <a:rPr lang="en-PK" dirty="0"/>
                        <a:t>3</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60</a:t>
                      </a:r>
                    </a:p>
                  </a:txBody>
                  <a:tcPr/>
                </a:tc>
                <a:tc>
                  <a:txBody>
                    <a:bodyPr/>
                    <a:lstStyle/>
                    <a:p>
                      <a:r>
                        <a:rPr lang="en-PK" b="1" dirty="0"/>
                        <a:t>80</a:t>
                      </a:r>
                    </a:p>
                  </a:txBody>
                  <a:tcPr/>
                </a:tc>
                <a:tc>
                  <a:txBody>
                    <a:bodyPr/>
                    <a:lstStyle/>
                    <a:p>
                      <a:r>
                        <a:rPr lang="en-PK" b="1" dirty="0"/>
                        <a:t>110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extLst>
                  <a:ext uri="{0D108BD9-81ED-4DB2-BD59-A6C34878D82A}">
                    <a16:rowId xmlns:a16="http://schemas.microsoft.com/office/drawing/2014/main" val="1906422955"/>
                  </a:ext>
                </a:extLst>
              </a:tr>
              <a:tr h="451565">
                <a:tc>
                  <a:txBody>
                    <a:bodyPr/>
                    <a:lstStyle/>
                    <a:p>
                      <a:r>
                        <a:rPr lang="en-PK" dirty="0"/>
                        <a:t>4</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60</a:t>
                      </a:r>
                    </a:p>
                  </a:txBody>
                  <a:tcPr/>
                </a:tc>
                <a:tc>
                  <a:txBody>
                    <a:bodyPr/>
                    <a:lstStyle/>
                    <a:p>
                      <a:r>
                        <a:rPr lang="en-PK" b="1" dirty="0">
                          <a:solidFill>
                            <a:schemeClr val="tx1"/>
                          </a:solidFill>
                        </a:rPr>
                        <a:t>80</a:t>
                      </a:r>
                    </a:p>
                  </a:txBody>
                  <a:tcPr/>
                </a:tc>
                <a:tc>
                  <a:txBody>
                    <a:bodyPr/>
                    <a:lstStyle/>
                    <a:p>
                      <a:r>
                        <a:rPr lang="en-PK" b="1" dirty="0">
                          <a:solidFill>
                            <a:schemeClr val="tx1"/>
                          </a:solidFill>
                        </a:rPr>
                        <a:t>110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140</a:t>
                      </a:r>
                    </a:p>
                  </a:txBody>
                  <a:tcPr/>
                </a:tc>
                <a:tc>
                  <a:txBody>
                    <a:bodyPr/>
                    <a:lstStyle/>
                    <a:p>
                      <a:r>
                        <a:rPr lang="en-PK" b="1" dirty="0"/>
                        <a:t>160</a:t>
                      </a:r>
                    </a:p>
                  </a:txBody>
                  <a:tcPr/>
                </a:tc>
                <a:extLst>
                  <a:ext uri="{0D108BD9-81ED-4DB2-BD59-A6C34878D82A}">
                    <a16:rowId xmlns:a16="http://schemas.microsoft.com/office/drawing/2014/main" val="2689422209"/>
                  </a:ext>
                </a:extLst>
              </a:tr>
              <a:tr h="451565">
                <a:tc>
                  <a:txBody>
                    <a:bodyPr/>
                    <a:lstStyle/>
                    <a:p>
                      <a:r>
                        <a:rPr lang="en-PK" dirty="0"/>
                        <a:t>5</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60</a:t>
                      </a:r>
                    </a:p>
                  </a:txBody>
                  <a:tcPr/>
                </a:tc>
                <a:tc>
                  <a:txBody>
                    <a:bodyPr/>
                    <a:lstStyle/>
                    <a:p>
                      <a:r>
                        <a:rPr lang="en-PK" b="1" dirty="0"/>
                        <a:t>80</a:t>
                      </a:r>
                    </a:p>
                  </a:txBody>
                  <a:tcPr/>
                </a:tc>
                <a:tc>
                  <a:txBody>
                    <a:bodyPr/>
                    <a:lstStyle/>
                    <a:p>
                      <a:r>
                        <a:rPr lang="en-PK" b="1" dirty="0">
                          <a:solidFill>
                            <a:srgbClr val="FF0000"/>
                          </a:solidFill>
                        </a:rPr>
                        <a:t>?</a:t>
                      </a:r>
                    </a:p>
                  </a:txBody>
                  <a:tcPr/>
                </a:tc>
                <a:tc>
                  <a:txBody>
                    <a:bodyPr/>
                    <a:lstStyle/>
                    <a:p>
                      <a:endParaRPr lang="en-PK" b="1" dirty="0"/>
                    </a:p>
                  </a:txBody>
                  <a:tcPr/>
                </a:tc>
                <a:tc>
                  <a:txBody>
                    <a:bodyPr/>
                    <a:lstStyle/>
                    <a:p>
                      <a:endParaRPr lang="en-PK" b="1" dirty="0"/>
                    </a:p>
                  </a:txBody>
                  <a:tcPr/>
                </a:tc>
                <a:tc>
                  <a:txBody>
                    <a:bodyPr/>
                    <a:lstStyle/>
                    <a:p>
                      <a:endParaRPr lang="en-PK" b="1" dirty="0"/>
                    </a:p>
                  </a:txBody>
                  <a:tcPr/>
                </a:tc>
                <a:tc>
                  <a:txBody>
                    <a:bodyPr/>
                    <a:lstStyle/>
                    <a:p>
                      <a:endParaRPr lang="en-PK" b="1" dirty="0"/>
                    </a:p>
                  </a:txBody>
                  <a:tcPr/>
                </a:tc>
                <a:tc>
                  <a:txBody>
                    <a:bodyPr/>
                    <a:lstStyle/>
                    <a:p>
                      <a:endParaRPr lang="en-PK" b="1" dirty="0"/>
                    </a:p>
                  </a:txBody>
                  <a:tcPr/>
                </a:tc>
                <a:extLst>
                  <a:ext uri="{0D108BD9-81ED-4DB2-BD59-A6C34878D82A}">
                    <a16:rowId xmlns:a16="http://schemas.microsoft.com/office/drawing/2014/main" val="3155910543"/>
                  </a:ext>
                </a:extLst>
              </a:tr>
              <a:tr h="451565">
                <a:tc>
                  <a:txBody>
                    <a:bodyPr/>
                    <a:lstStyle/>
                    <a:p>
                      <a:r>
                        <a:rPr lang="en-PK" dirty="0"/>
                        <a:t>6</a:t>
                      </a:r>
                      <a:endParaRPr lang="en-PK" b="1" dirty="0"/>
                    </a:p>
                  </a:txBody>
                  <a:tcPr/>
                </a:tc>
                <a:tc>
                  <a:txBody>
                    <a:bodyPr/>
                    <a:lstStyle/>
                    <a:p>
                      <a:r>
                        <a:rPr lang="en-PK" b="1" dirty="0"/>
                        <a:t>0</a:t>
                      </a:r>
                    </a:p>
                  </a:txBody>
                  <a:tcPr/>
                </a:tc>
                <a:tc>
                  <a:txBody>
                    <a:bodyPr/>
                    <a:lstStyle/>
                    <a:p>
                      <a:endParaRPr lang="en-PK" b="1" dirty="0"/>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dirty="0"/>
                    </a:p>
                  </a:txBody>
                  <a:tcPr/>
                </a:tc>
                <a:tc>
                  <a:txBody>
                    <a:bodyPr/>
                    <a:lstStyle/>
                    <a:p>
                      <a:endParaRPr lang="en-PK" b="1" dirty="0"/>
                    </a:p>
                  </a:txBody>
                  <a:tcPr/>
                </a:tc>
                <a:extLst>
                  <a:ext uri="{0D108BD9-81ED-4DB2-BD59-A6C34878D82A}">
                    <a16:rowId xmlns:a16="http://schemas.microsoft.com/office/drawing/2014/main" val="1524589870"/>
                  </a:ext>
                </a:extLst>
              </a:tr>
            </a:tbl>
          </a:graphicData>
        </a:graphic>
      </p:graphicFrame>
      <p:sp>
        <p:nvSpPr>
          <p:cNvPr id="4" name="Footer Placeholder 3">
            <a:extLst>
              <a:ext uri="{FF2B5EF4-FFF2-40B4-BE49-F238E27FC236}">
                <a16:creationId xmlns:a16="http://schemas.microsoft.com/office/drawing/2014/main" id="{C77ED494-1F9C-2949-81CC-49C5BEACC64A}"/>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6" name="TextBox 5">
            <a:extLst>
              <a:ext uri="{FF2B5EF4-FFF2-40B4-BE49-F238E27FC236}">
                <a16:creationId xmlns:a16="http://schemas.microsoft.com/office/drawing/2014/main" id="{70D22573-3386-BE4F-8EE3-CF73FD5C5CDE}"/>
              </a:ext>
            </a:extLst>
          </p:cNvPr>
          <p:cNvSpPr txBox="1"/>
          <p:nvPr/>
        </p:nvSpPr>
        <p:spPr>
          <a:xfrm>
            <a:off x="3235568" y="961292"/>
            <a:ext cx="394660" cy="369332"/>
          </a:xfrm>
          <a:prstGeom prst="rect">
            <a:avLst/>
          </a:prstGeom>
          <a:noFill/>
        </p:spPr>
        <p:txBody>
          <a:bodyPr wrap="none" rtlCol="0">
            <a:spAutoFit/>
          </a:bodyPr>
          <a:lstStyle/>
          <a:p>
            <a:r>
              <a:rPr lang="en-PK" b="1" dirty="0"/>
              <a:t>W</a:t>
            </a:r>
          </a:p>
        </p:txBody>
      </p:sp>
      <p:sp>
        <p:nvSpPr>
          <p:cNvPr id="7" name="TextBox 6">
            <a:extLst>
              <a:ext uri="{FF2B5EF4-FFF2-40B4-BE49-F238E27FC236}">
                <a16:creationId xmlns:a16="http://schemas.microsoft.com/office/drawing/2014/main" id="{938EED16-B425-9349-BF08-1D12396DADDB}"/>
              </a:ext>
            </a:extLst>
          </p:cNvPr>
          <p:cNvSpPr txBox="1"/>
          <p:nvPr/>
        </p:nvSpPr>
        <p:spPr>
          <a:xfrm>
            <a:off x="2649414" y="1500554"/>
            <a:ext cx="398585" cy="369332"/>
          </a:xfrm>
          <a:prstGeom prst="rect">
            <a:avLst/>
          </a:prstGeom>
          <a:noFill/>
        </p:spPr>
        <p:txBody>
          <a:bodyPr wrap="square" rtlCol="0">
            <a:spAutoFit/>
          </a:bodyPr>
          <a:lstStyle/>
          <a:p>
            <a:r>
              <a:rPr lang="en-PK" b="1" dirty="0"/>
              <a:t>I </a:t>
            </a:r>
          </a:p>
        </p:txBody>
      </p:sp>
      <p:graphicFrame>
        <p:nvGraphicFramePr>
          <p:cNvPr id="8" name="Table 8">
            <a:extLst>
              <a:ext uri="{FF2B5EF4-FFF2-40B4-BE49-F238E27FC236}">
                <a16:creationId xmlns:a16="http://schemas.microsoft.com/office/drawing/2014/main" id="{E5CDF761-E407-5847-B087-520D9881B06A}"/>
              </a:ext>
            </a:extLst>
          </p:cNvPr>
          <p:cNvGraphicFramePr>
            <a:graphicFrameLocks noGrp="1"/>
          </p:cNvGraphicFramePr>
          <p:nvPr>
            <p:extLst>
              <p:ext uri="{D42A27DB-BD31-4B8C-83A1-F6EECF244321}">
                <p14:modId xmlns:p14="http://schemas.microsoft.com/office/powerpoint/2010/main" val="2344047322"/>
              </p:ext>
            </p:extLst>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extLst>
                    <a:ext uri="{9D8B030D-6E8A-4147-A177-3AD203B41FA5}">
                      <a16:colId xmlns:a16="http://schemas.microsoft.com/office/drawing/2014/main" val="525626632"/>
                    </a:ext>
                  </a:extLst>
                </a:gridCol>
                <a:gridCol w="799114">
                  <a:extLst>
                    <a:ext uri="{9D8B030D-6E8A-4147-A177-3AD203B41FA5}">
                      <a16:colId xmlns:a16="http://schemas.microsoft.com/office/drawing/2014/main" val="3890625735"/>
                    </a:ext>
                  </a:extLst>
                </a:gridCol>
              </a:tblGrid>
              <a:tr h="363118">
                <a:tc>
                  <a:txBody>
                    <a:bodyPr/>
                    <a:lstStyle/>
                    <a:p>
                      <a:r>
                        <a:rPr lang="en-PK" sz="2800" dirty="0"/>
                        <a:t>Pi</a:t>
                      </a:r>
                    </a:p>
                  </a:txBody>
                  <a:tcPr/>
                </a:tc>
                <a:tc>
                  <a:txBody>
                    <a:bodyPr/>
                    <a:lstStyle/>
                    <a:p>
                      <a:r>
                        <a:rPr lang="en-PK" sz="2800" dirty="0"/>
                        <a:t>Wi</a:t>
                      </a:r>
                    </a:p>
                  </a:txBody>
                  <a:tcPr/>
                </a:tc>
                <a:extLst>
                  <a:ext uri="{0D108BD9-81ED-4DB2-BD59-A6C34878D82A}">
                    <a16:rowId xmlns:a16="http://schemas.microsoft.com/office/drawing/2014/main" val="3529351631"/>
                  </a:ext>
                </a:extLst>
              </a:tr>
              <a:tr h="363118">
                <a:tc>
                  <a:txBody>
                    <a:bodyPr/>
                    <a:lstStyle/>
                    <a:p>
                      <a:r>
                        <a:rPr lang="en-PK" sz="2800" dirty="0">
                          <a:solidFill>
                            <a:srgbClr val="FF0000"/>
                          </a:solidFill>
                        </a:rPr>
                        <a:t>20</a:t>
                      </a:r>
                    </a:p>
                  </a:txBody>
                  <a:tcPr/>
                </a:tc>
                <a:tc>
                  <a:txBody>
                    <a:bodyPr/>
                    <a:lstStyle/>
                    <a:p>
                      <a:r>
                        <a:rPr lang="en-PK" sz="2800" dirty="0">
                          <a:solidFill>
                            <a:srgbClr val="FF0000"/>
                          </a:solidFill>
                        </a:rPr>
                        <a:t>1</a:t>
                      </a:r>
                    </a:p>
                  </a:txBody>
                  <a:tcPr/>
                </a:tc>
                <a:extLst>
                  <a:ext uri="{0D108BD9-81ED-4DB2-BD59-A6C34878D82A}">
                    <a16:rowId xmlns:a16="http://schemas.microsoft.com/office/drawing/2014/main" val="3177247352"/>
                  </a:ext>
                </a:extLst>
              </a:tr>
              <a:tr h="363118">
                <a:tc>
                  <a:txBody>
                    <a:bodyPr/>
                    <a:lstStyle/>
                    <a:p>
                      <a:r>
                        <a:rPr lang="en-PK" sz="2800" dirty="0">
                          <a:solidFill>
                            <a:srgbClr val="FF0000"/>
                          </a:solidFill>
                        </a:rPr>
                        <a:t>50</a:t>
                      </a:r>
                    </a:p>
                  </a:txBody>
                  <a:tcPr/>
                </a:tc>
                <a:tc>
                  <a:txBody>
                    <a:bodyPr/>
                    <a:lstStyle/>
                    <a:p>
                      <a:r>
                        <a:rPr lang="en-PK" sz="2800" dirty="0">
                          <a:solidFill>
                            <a:srgbClr val="FF0000"/>
                          </a:solidFill>
                        </a:rPr>
                        <a:t>2</a:t>
                      </a:r>
                    </a:p>
                  </a:txBody>
                  <a:tcPr/>
                </a:tc>
                <a:extLst>
                  <a:ext uri="{0D108BD9-81ED-4DB2-BD59-A6C34878D82A}">
                    <a16:rowId xmlns:a16="http://schemas.microsoft.com/office/drawing/2014/main" val="4050649272"/>
                  </a:ext>
                </a:extLst>
              </a:tr>
              <a:tr h="363118">
                <a:tc>
                  <a:txBody>
                    <a:bodyPr/>
                    <a:lstStyle/>
                    <a:p>
                      <a:r>
                        <a:rPr lang="en-PK" sz="2800" dirty="0">
                          <a:solidFill>
                            <a:srgbClr val="FF0000"/>
                          </a:solidFill>
                        </a:rPr>
                        <a:t>60</a:t>
                      </a:r>
                    </a:p>
                  </a:txBody>
                  <a:tcPr/>
                </a:tc>
                <a:tc>
                  <a:txBody>
                    <a:bodyPr/>
                    <a:lstStyle/>
                    <a:p>
                      <a:r>
                        <a:rPr lang="en-PK" sz="2800" dirty="0">
                          <a:solidFill>
                            <a:srgbClr val="FF0000"/>
                          </a:solidFill>
                        </a:rPr>
                        <a:t>3</a:t>
                      </a:r>
                    </a:p>
                  </a:txBody>
                  <a:tcPr/>
                </a:tc>
                <a:extLst>
                  <a:ext uri="{0D108BD9-81ED-4DB2-BD59-A6C34878D82A}">
                    <a16:rowId xmlns:a16="http://schemas.microsoft.com/office/drawing/2014/main" val="1572226627"/>
                  </a:ext>
                </a:extLst>
              </a:tr>
              <a:tr h="363118">
                <a:tc>
                  <a:txBody>
                    <a:bodyPr/>
                    <a:lstStyle/>
                    <a:p>
                      <a:r>
                        <a:rPr lang="en-PK" sz="2800" dirty="0">
                          <a:solidFill>
                            <a:srgbClr val="FF0000"/>
                          </a:solidFill>
                        </a:rPr>
                        <a:t>30</a:t>
                      </a:r>
                    </a:p>
                  </a:txBody>
                  <a:tcPr/>
                </a:tc>
                <a:tc>
                  <a:txBody>
                    <a:bodyPr/>
                    <a:lstStyle/>
                    <a:p>
                      <a:r>
                        <a:rPr lang="en-PK" sz="2800" dirty="0">
                          <a:solidFill>
                            <a:srgbClr val="FF0000"/>
                          </a:solidFill>
                        </a:rPr>
                        <a:t>4</a:t>
                      </a:r>
                    </a:p>
                  </a:txBody>
                  <a:tcPr/>
                </a:tc>
                <a:extLst>
                  <a:ext uri="{0D108BD9-81ED-4DB2-BD59-A6C34878D82A}">
                    <a16:rowId xmlns:a16="http://schemas.microsoft.com/office/drawing/2014/main" val="1837563272"/>
                  </a:ext>
                </a:extLst>
              </a:tr>
              <a:tr h="363118">
                <a:tc>
                  <a:txBody>
                    <a:bodyPr/>
                    <a:lstStyle/>
                    <a:p>
                      <a:r>
                        <a:rPr lang="en-PK" sz="2800" dirty="0">
                          <a:solidFill>
                            <a:srgbClr val="FF0000"/>
                          </a:solidFill>
                        </a:rPr>
                        <a:t>70</a:t>
                      </a:r>
                    </a:p>
                  </a:txBody>
                  <a:tcPr/>
                </a:tc>
                <a:tc>
                  <a:txBody>
                    <a:bodyPr/>
                    <a:lstStyle/>
                    <a:p>
                      <a:r>
                        <a:rPr lang="en-PK" sz="2800" dirty="0">
                          <a:solidFill>
                            <a:srgbClr val="FF0000"/>
                          </a:solidFill>
                        </a:rPr>
                        <a:t>5</a:t>
                      </a:r>
                    </a:p>
                  </a:txBody>
                  <a:tcPr/>
                </a:tc>
                <a:extLst>
                  <a:ext uri="{0D108BD9-81ED-4DB2-BD59-A6C34878D82A}">
                    <a16:rowId xmlns:a16="http://schemas.microsoft.com/office/drawing/2014/main" val="2127843060"/>
                  </a:ext>
                </a:extLst>
              </a:tr>
              <a:tr h="363118">
                <a:tc>
                  <a:txBody>
                    <a:bodyPr/>
                    <a:lstStyle/>
                    <a:p>
                      <a:r>
                        <a:rPr lang="en-PK" sz="2800" dirty="0"/>
                        <a:t>90</a:t>
                      </a:r>
                    </a:p>
                  </a:txBody>
                  <a:tcPr/>
                </a:tc>
                <a:tc>
                  <a:txBody>
                    <a:bodyPr/>
                    <a:lstStyle/>
                    <a:p>
                      <a:r>
                        <a:rPr lang="en-PK" sz="2800" dirty="0"/>
                        <a:t>6</a:t>
                      </a:r>
                    </a:p>
                  </a:txBody>
                  <a:tcPr/>
                </a:tc>
                <a:extLst>
                  <a:ext uri="{0D108BD9-81ED-4DB2-BD59-A6C34878D82A}">
                    <a16:rowId xmlns:a16="http://schemas.microsoft.com/office/drawing/2014/main" val="646777607"/>
                  </a:ext>
                </a:extLst>
              </a:tr>
              <a:tr h="363118">
                <a:tc>
                  <a:txBody>
                    <a:bodyPr/>
                    <a:lstStyle/>
                    <a:p>
                      <a:endParaRPr lang="en-PK" dirty="0"/>
                    </a:p>
                  </a:txBody>
                  <a:tcPr/>
                </a:tc>
                <a:tc>
                  <a:txBody>
                    <a:bodyPr/>
                    <a:lstStyle/>
                    <a:p>
                      <a:endParaRPr lang="en-PK" dirty="0"/>
                    </a:p>
                  </a:txBody>
                  <a:tcPr/>
                </a:tc>
                <a:extLst>
                  <a:ext uri="{0D108BD9-81ED-4DB2-BD59-A6C34878D82A}">
                    <a16:rowId xmlns:a16="http://schemas.microsoft.com/office/drawing/2014/main" val="2633117252"/>
                  </a:ext>
                </a:extLst>
              </a:tr>
            </a:tbl>
          </a:graphicData>
        </a:graphic>
      </p:graphicFrame>
    </p:spTree>
    <p:extLst>
      <p:ext uri="{BB962C8B-B14F-4D97-AF65-F5344CB8AC3E}">
        <p14:creationId xmlns:p14="http://schemas.microsoft.com/office/powerpoint/2010/main" val="3626696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C444-7E15-DE4F-A3CB-DBB40926BF5E}"/>
              </a:ext>
            </a:extLst>
          </p:cNvPr>
          <p:cNvSpPr>
            <a:spLocks noGrp="1"/>
          </p:cNvSpPr>
          <p:nvPr>
            <p:ph type="title"/>
          </p:nvPr>
        </p:nvSpPr>
        <p:spPr/>
        <p:txBody>
          <a:bodyPr/>
          <a:lstStyle/>
          <a:p>
            <a:r>
              <a:rPr lang="en-PK" dirty="0"/>
              <a:t>Dynamic Programming</a:t>
            </a:r>
          </a:p>
        </p:txBody>
      </p:sp>
      <p:sp>
        <p:nvSpPr>
          <p:cNvPr id="3" name="Content Placeholder 2">
            <a:extLst>
              <a:ext uri="{FF2B5EF4-FFF2-40B4-BE49-F238E27FC236}">
                <a16:creationId xmlns:a16="http://schemas.microsoft.com/office/drawing/2014/main" id="{F003CE6E-A595-9148-8B19-1711EA7FEBE8}"/>
              </a:ext>
            </a:extLst>
          </p:cNvPr>
          <p:cNvSpPr>
            <a:spLocks noGrp="1"/>
          </p:cNvSpPr>
          <p:nvPr>
            <p:ph idx="1"/>
          </p:nvPr>
        </p:nvSpPr>
        <p:spPr/>
        <p:txBody>
          <a:bodyPr/>
          <a:lstStyle/>
          <a:p>
            <a:pPr>
              <a:lnSpc>
                <a:spcPct val="150000"/>
              </a:lnSpc>
            </a:pPr>
            <a:r>
              <a:rPr lang="en-GB" dirty="0"/>
              <a:t>Dynamic programming is a method for solving optimization problems. </a:t>
            </a:r>
          </a:p>
          <a:p>
            <a:pPr>
              <a:lnSpc>
                <a:spcPct val="150000"/>
              </a:lnSpc>
            </a:pPr>
            <a:r>
              <a:rPr lang="en-GB" b="1" dirty="0"/>
              <a:t>The idea: </a:t>
            </a:r>
            <a:r>
              <a:rPr lang="en-GB" dirty="0"/>
              <a:t>Compute the solutions to the sub- problems </a:t>
            </a:r>
            <a:r>
              <a:rPr lang="en-GB" i="1" dirty="0"/>
              <a:t>once and store the solutions in a table, so that they </a:t>
            </a:r>
            <a:r>
              <a:rPr lang="en-GB" dirty="0"/>
              <a:t>can be reused (repeatedly) later. </a:t>
            </a:r>
          </a:p>
          <a:p>
            <a:pPr>
              <a:lnSpc>
                <a:spcPct val="150000"/>
              </a:lnSpc>
            </a:pPr>
            <a:r>
              <a:rPr lang="en-GB" dirty="0"/>
              <a:t>It is a Bottom-Up approach. </a:t>
            </a:r>
          </a:p>
          <a:p>
            <a:endParaRPr lang="en-PK" dirty="0"/>
          </a:p>
        </p:txBody>
      </p:sp>
      <p:sp>
        <p:nvSpPr>
          <p:cNvPr id="4" name="Footer Placeholder 3">
            <a:extLst>
              <a:ext uri="{FF2B5EF4-FFF2-40B4-BE49-F238E27FC236}">
                <a16:creationId xmlns:a16="http://schemas.microsoft.com/office/drawing/2014/main" id="{F803371D-81CB-E849-8DC6-CD548D8F244A}"/>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1573389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6A010-DC3E-EC41-8D83-FFB8F33250D1}"/>
              </a:ext>
            </a:extLst>
          </p:cNvPr>
          <p:cNvSpPr>
            <a:spLocks noGrp="1"/>
          </p:cNvSpPr>
          <p:nvPr>
            <p:ph type="title"/>
          </p:nvPr>
        </p:nvSpPr>
        <p:spPr/>
        <p:txBody>
          <a:bodyPr/>
          <a:lstStyle/>
          <a:p>
            <a:r>
              <a:rPr lang="en-PK" dirty="0"/>
              <a:t>Formula</a:t>
            </a:r>
          </a:p>
        </p:txBody>
      </p:sp>
      <p:sp>
        <p:nvSpPr>
          <p:cNvPr id="3" name="Content Placeholder 2">
            <a:extLst>
              <a:ext uri="{FF2B5EF4-FFF2-40B4-BE49-F238E27FC236}">
                <a16:creationId xmlns:a16="http://schemas.microsoft.com/office/drawing/2014/main" id="{24ADE772-9E34-1747-BE78-1DE7AA6DEA6B}"/>
              </a:ext>
            </a:extLst>
          </p:cNvPr>
          <p:cNvSpPr>
            <a:spLocks noGrp="1"/>
          </p:cNvSpPr>
          <p:nvPr>
            <p:ph idx="1"/>
          </p:nvPr>
        </p:nvSpPr>
        <p:spPr/>
        <p:txBody>
          <a:bodyPr>
            <a:normAutofit lnSpcReduction="10000"/>
          </a:bodyPr>
          <a:lstStyle/>
          <a:p>
            <a:r>
              <a:rPr lang="en-GB" i="1" dirty="0"/>
              <a:t>V</a:t>
            </a:r>
            <a:r>
              <a:rPr lang="en-GB" dirty="0"/>
              <a:t>[</a:t>
            </a:r>
            <a:r>
              <a:rPr lang="en-GB" i="1" dirty="0" err="1"/>
              <a:t>i</a:t>
            </a:r>
            <a:r>
              <a:rPr lang="en-GB" i="1" dirty="0"/>
              <a:t>, w</a:t>
            </a:r>
            <a:r>
              <a:rPr lang="en-GB" dirty="0"/>
              <a:t>] = Max(</a:t>
            </a:r>
            <a:r>
              <a:rPr lang="en-GB" i="1" dirty="0"/>
              <a:t>V </a:t>
            </a:r>
            <a:r>
              <a:rPr lang="en-GB" dirty="0"/>
              <a:t>[</a:t>
            </a:r>
            <a:r>
              <a:rPr lang="en-GB" i="1" dirty="0" err="1"/>
              <a:t>i</a:t>
            </a:r>
            <a:r>
              <a:rPr lang="en-GB" i="1" dirty="0"/>
              <a:t> - </a:t>
            </a:r>
            <a:r>
              <a:rPr lang="en-GB" dirty="0"/>
              <a:t>1, </a:t>
            </a:r>
            <a:r>
              <a:rPr lang="en-GB" i="1" dirty="0"/>
              <a:t>w</a:t>
            </a:r>
            <a:r>
              <a:rPr lang="en-GB" dirty="0"/>
              <a:t>], </a:t>
            </a:r>
            <a:r>
              <a:rPr lang="en-GB" i="1" dirty="0"/>
              <a:t>V</a:t>
            </a:r>
            <a:r>
              <a:rPr lang="en-GB" dirty="0"/>
              <a:t>[</a:t>
            </a:r>
            <a:r>
              <a:rPr lang="en-GB" i="1" dirty="0" err="1"/>
              <a:t>i</a:t>
            </a:r>
            <a:r>
              <a:rPr lang="en-GB" i="1" dirty="0"/>
              <a:t> </a:t>
            </a:r>
            <a:r>
              <a:rPr lang="en-GB" dirty="0"/>
              <a:t>- 1, </a:t>
            </a:r>
            <a:r>
              <a:rPr lang="en-GB" i="1" dirty="0"/>
              <a:t>w </a:t>
            </a:r>
            <a:r>
              <a:rPr lang="en-GB" dirty="0"/>
              <a:t>- </a:t>
            </a:r>
            <a:r>
              <a:rPr lang="en-GB" i="1" dirty="0" err="1"/>
              <a:t>wi</a:t>
            </a:r>
            <a:r>
              <a:rPr lang="en-GB" dirty="0"/>
              <a:t>] + Pi) </a:t>
            </a:r>
          </a:p>
          <a:p>
            <a:endParaRPr lang="en-GB" dirty="0"/>
          </a:p>
          <a:p>
            <a:pPr marL="0" indent="0">
              <a:buNone/>
            </a:pPr>
            <a:r>
              <a:rPr lang="en-GB" dirty="0"/>
              <a:t>at </a:t>
            </a:r>
            <a:r>
              <a:rPr lang="en-GB" i="1" dirty="0" err="1"/>
              <a:t>i</a:t>
            </a:r>
            <a:r>
              <a:rPr lang="en-GB" i="1" dirty="0"/>
              <a:t> </a:t>
            </a:r>
            <a:r>
              <a:rPr lang="en-GB" dirty="0"/>
              <a:t>= 5, </a:t>
            </a:r>
            <a:r>
              <a:rPr lang="en-GB" i="1" dirty="0"/>
              <a:t>w </a:t>
            </a:r>
            <a:r>
              <a:rPr lang="en-GB" dirty="0"/>
              <a:t>= 5: </a:t>
            </a:r>
            <a:endParaRPr lang="en-GB" dirty="0">
              <a:effectLst/>
            </a:endParaRPr>
          </a:p>
          <a:p>
            <a:endParaRPr lang="en-GB" dirty="0"/>
          </a:p>
          <a:p>
            <a:pPr marL="0" indent="0">
              <a:buNone/>
            </a:pPr>
            <a:r>
              <a:rPr lang="en-GB" dirty="0"/>
              <a:t>Then</a:t>
            </a:r>
          </a:p>
          <a:p>
            <a:pPr marL="0" indent="0">
              <a:buNone/>
            </a:pPr>
            <a:r>
              <a:rPr lang="en-GB" dirty="0"/>
              <a:t>          </a:t>
            </a:r>
            <a:r>
              <a:rPr lang="en-GB" i="1" dirty="0"/>
              <a:t>V</a:t>
            </a:r>
            <a:r>
              <a:rPr lang="en-GB" dirty="0"/>
              <a:t>[</a:t>
            </a:r>
            <a:r>
              <a:rPr lang="en-GB" i="1" dirty="0"/>
              <a:t>5, 5</a:t>
            </a:r>
            <a:r>
              <a:rPr lang="en-GB" dirty="0"/>
              <a:t>] = Max(</a:t>
            </a:r>
            <a:r>
              <a:rPr lang="en-GB" i="1" dirty="0"/>
              <a:t>V </a:t>
            </a:r>
            <a:r>
              <a:rPr lang="en-GB" dirty="0"/>
              <a:t>[</a:t>
            </a:r>
            <a:r>
              <a:rPr lang="en-GB" i="1" dirty="0"/>
              <a:t>4</a:t>
            </a:r>
            <a:r>
              <a:rPr lang="en-GB" dirty="0"/>
              <a:t>, </a:t>
            </a:r>
            <a:r>
              <a:rPr lang="en-GB" i="1" dirty="0"/>
              <a:t>5</a:t>
            </a:r>
            <a:r>
              <a:rPr lang="en-GB" dirty="0"/>
              <a:t>],  </a:t>
            </a:r>
            <a:r>
              <a:rPr lang="en-GB" i="1" dirty="0"/>
              <a:t>V</a:t>
            </a:r>
            <a:r>
              <a:rPr lang="en-GB" dirty="0"/>
              <a:t>[</a:t>
            </a:r>
            <a:r>
              <a:rPr lang="en-GB" i="1" dirty="0"/>
              <a:t>4 , 5 </a:t>
            </a:r>
            <a:r>
              <a:rPr lang="en-GB" dirty="0"/>
              <a:t>- </a:t>
            </a:r>
            <a:r>
              <a:rPr lang="en-GB" i="1" dirty="0"/>
              <a:t>5</a:t>
            </a:r>
            <a:r>
              <a:rPr lang="en-GB" dirty="0"/>
              <a:t>] + </a:t>
            </a:r>
            <a:r>
              <a:rPr lang="en-GB" dirty="0">
                <a:solidFill>
                  <a:schemeClr val="accent1"/>
                </a:solidFill>
              </a:rPr>
              <a:t>70</a:t>
            </a:r>
            <a:r>
              <a:rPr lang="en-GB" dirty="0"/>
              <a:t>)</a:t>
            </a:r>
          </a:p>
          <a:p>
            <a:pPr marL="0" indent="0">
              <a:buNone/>
            </a:pPr>
            <a:r>
              <a:rPr lang="en-GB" dirty="0"/>
              <a:t>           </a:t>
            </a:r>
            <a:r>
              <a:rPr lang="en-GB" i="1" dirty="0"/>
              <a:t>V</a:t>
            </a:r>
            <a:r>
              <a:rPr lang="en-GB" dirty="0"/>
              <a:t>[</a:t>
            </a:r>
            <a:r>
              <a:rPr lang="en-GB" i="1" dirty="0"/>
              <a:t>5, 5</a:t>
            </a:r>
            <a:r>
              <a:rPr lang="en-GB" dirty="0"/>
              <a:t>] = Max( 110 , 70)</a:t>
            </a:r>
          </a:p>
          <a:p>
            <a:pPr marL="0" indent="0">
              <a:buNone/>
            </a:pPr>
            <a:r>
              <a:rPr lang="en-GB" dirty="0"/>
              <a:t>   </a:t>
            </a:r>
          </a:p>
          <a:p>
            <a:pPr marL="0" indent="0">
              <a:buNone/>
            </a:pPr>
            <a:r>
              <a:rPr lang="en-GB" dirty="0"/>
              <a:t> </a:t>
            </a:r>
          </a:p>
          <a:p>
            <a:endParaRPr lang="en-GB" dirty="0"/>
          </a:p>
          <a:p>
            <a:endParaRPr lang="en-PK" dirty="0"/>
          </a:p>
        </p:txBody>
      </p:sp>
      <p:sp>
        <p:nvSpPr>
          <p:cNvPr id="4" name="Footer Placeholder 3">
            <a:extLst>
              <a:ext uri="{FF2B5EF4-FFF2-40B4-BE49-F238E27FC236}">
                <a16:creationId xmlns:a16="http://schemas.microsoft.com/office/drawing/2014/main" id="{78309454-DFB8-574C-B6A9-7EFA74F18D63}"/>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965453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4291CDC-7B47-4644-8310-4F5A5C0136F9}"/>
              </a:ext>
            </a:extLst>
          </p:cNvPr>
          <p:cNvGraphicFramePr>
            <a:graphicFrameLocks noGrp="1"/>
          </p:cNvGraphicFramePr>
          <p:nvPr>
            <p:ph idx="1"/>
            <p:extLst>
              <p:ext uri="{D42A27DB-BD31-4B8C-83A1-F6EECF244321}">
                <p14:modId xmlns:p14="http://schemas.microsoft.com/office/powerpoint/2010/main" val="3579564641"/>
              </p:ext>
            </p:extLst>
          </p:nvPr>
        </p:nvGraphicFramePr>
        <p:xfrm>
          <a:off x="3258428" y="1523414"/>
          <a:ext cx="8118228" cy="3540713"/>
        </p:xfrm>
        <a:graphic>
          <a:graphicData uri="http://schemas.openxmlformats.org/drawingml/2006/table">
            <a:tbl>
              <a:tblPr firstRow="1" bandRow="1">
                <a:tableStyleId>{93296810-A885-4BE3-A3E7-6D5BEEA58F35}</a:tableStyleId>
              </a:tblPr>
              <a:tblGrid>
                <a:gridCol w="676519">
                  <a:extLst>
                    <a:ext uri="{9D8B030D-6E8A-4147-A177-3AD203B41FA5}">
                      <a16:colId xmlns:a16="http://schemas.microsoft.com/office/drawing/2014/main" val="1430079256"/>
                    </a:ext>
                  </a:extLst>
                </a:gridCol>
                <a:gridCol w="676519">
                  <a:extLst>
                    <a:ext uri="{9D8B030D-6E8A-4147-A177-3AD203B41FA5}">
                      <a16:colId xmlns:a16="http://schemas.microsoft.com/office/drawing/2014/main" val="459579399"/>
                    </a:ext>
                  </a:extLst>
                </a:gridCol>
                <a:gridCol w="676519">
                  <a:extLst>
                    <a:ext uri="{9D8B030D-6E8A-4147-A177-3AD203B41FA5}">
                      <a16:colId xmlns:a16="http://schemas.microsoft.com/office/drawing/2014/main" val="1194881732"/>
                    </a:ext>
                  </a:extLst>
                </a:gridCol>
                <a:gridCol w="676519">
                  <a:extLst>
                    <a:ext uri="{9D8B030D-6E8A-4147-A177-3AD203B41FA5}">
                      <a16:colId xmlns:a16="http://schemas.microsoft.com/office/drawing/2014/main" val="237035800"/>
                    </a:ext>
                  </a:extLst>
                </a:gridCol>
                <a:gridCol w="676519">
                  <a:extLst>
                    <a:ext uri="{9D8B030D-6E8A-4147-A177-3AD203B41FA5}">
                      <a16:colId xmlns:a16="http://schemas.microsoft.com/office/drawing/2014/main" val="2996287342"/>
                    </a:ext>
                  </a:extLst>
                </a:gridCol>
                <a:gridCol w="676519">
                  <a:extLst>
                    <a:ext uri="{9D8B030D-6E8A-4147-A177-3AD203B41FA5}">
                      <a16:colId xmlns:a16="http://schemas.microsoft.com/office/drawing/2014/main" val="1992564674"/>
                    </a:ext>
                  </a:extLst>
                </a:gridCol>
                <a:gridCol w="676519">
                  <a:extLst>
                    <a:ext uri="{9D8B030D-6E8A-4147-A177-3AD203B41FA5}">
                      <a16:colId xmlns:a16="http://schemas.microsoft.com/office/drawing/2014/main" val="1625928109"/>
                    </a:ext>
                  </a:extLst>
                </a:gridCol>
                <a:gridCol w="676519">
                  <a:extLst>
                    <a:ext uri="{9D8B030D-6E8A-4147-A177-3AD203B41FA5}">
                      <a16:colId xmlns:a16="http://schemas.microsoft.com/office/drawing/2014/main" val="1690775758"/>
                    </a:ext>
                  </a:extLst>
                </a:gridCol>
                <a:gridCol w="676519">
                  <a:extLst>
                    <a:ext uri="{9D8B030D-6E8A-4147-A177-3AD203B41FA5}">
                      <a16:colId xmlns:a16="http://schemas.microsoft.com/office/drawing/2014/main" val="72354526"/>
                    </a:ext>
                  </a:extLst>
                </a:gridCol>
                <a:gridCol w="676519">
                  <a:extLst>
                    <a:ext uri="{9D8B030D-6E8A-4147-A177-3AD203B41FA5}">
                      <a16:colId xmlns:a16="http://schemas.microsoft.com/office/drawing/2014/main" val="1168474023"/>
                    </a:ext>
                  </a:extLst>
                </a:gridCol>
                <a:gridCol w="676519">
                  <a:extLst>
                    <a:ext uri="{9D8B030D-6E8A-4147-A177-3AD203B41FA5}">
                      <a16:colId xmlns:a16="http://schemas.microsoft.com/office/drawing/2014/main" val="3930213244"/>
                    </a:ext>
                  </a:extLst>
                </a:gridCol>
                <a:gridCol w="676519">
                  <a:extLst>
                    <a:ext uri="{9D8B030D-6E8A-4147-A177-3AD203B41FA5}">
                      <a16:colId xmlns:a16="http://schemas.microsoft.com/office/drawing/2014/main" val="2872235335"/>
                    </a:ext>
                  </a:extLst>
                </a:gridCol>
              </a:tblGrid>
              <a:tr h="379758">
                <a:tc>
                  <a:txBody>
                    <a:bodyPr/>
                    <a:lstStyle/>
                    <a:p>
                      <a:endParaRPr lang="en-PK" b="1" dirty="0"/>
                    </a:p>
                  </a:txBody>
                  <a:tcPr/>
                </a:tc>
                <a:tc>
                  <a:txBody>
                    <a:bodyPr/>
                    <a:lstStyle/>
                    <a:p>
                      <a:r>
                        <a:rPr lang="en-PK" dirty="0"/>
                        <a:t>0</a:t>
                      </a:r>
                      <a:endParaRPr lang="en-PK" b="1" dirty="0"/>
                    </a:p>
                  </a:txBody>
                  <a:tcPr/>
                </a:tc>
                <a:tc>
                  <a:txBody>
                    <a:bodyPr/>
                    <a:lstStyle/>
                    <a:p>
                      <a:r>
                        <a:rPr lang="en-PK" dirty="0"/>
                        <a:t>1</a:t>
                      </a:r>
                      <a:endParaRPr lang="en-PK" b="1" dirty="0"/>
                    </a:p>
                  </a:txBody>
                  <a:tcPr/>
                </a:tc>
                <a:tc>
                  <a:txBody>
                    <a:bodyPr/>
                    <a:lstStyle/>
                    <a:p>
                      <a:r>
                        <a:rPr lang="en-PK" dirty="0"/>
                        <a:t>2</a:t>
                      </a:r>
                      <a:endParaRPr lang="en-PK" b="1" dirty="0"/>
                    </a:p>
                  </a:txBody>
                  <a:tcPr/>
                </a:tc>
                <a:tc>
                  <a:txBody>
                    <a:bodyPr/>
                    <a:lstStyle/>
                    <a:p>
                      <a:r>
                        <a:rPr lang="en-PK" dirty="0"/>
                        <a:t>3</a:t>
                      </a:r>
                      <a:endParaRPr lang="en-PK" b="1" dirty="0"/>
                    </a:p>
                  </a:txBody>
                  <a:tcPr/>
                </a:tc>
                <a:tc>
                  <a:txBody>
                    <a:bodyPr/>
                    <a:lstStyle/>
                    <a:p>
                      <a:r>
                        <a:rPr lang="en-PK" dirty="0"/>
                        <a:t>4</a:t>
                      </a:r>
                      <a:endParaRPr lang="en-PK" b="1" dirty="0"/>
                    </a:p>
                  </a:txBody>
                  <a:tcPr/>
                </a:tc>
                <a:tc>
                  <a:txBody>
                    <a:bodyPr/>
                    <a:lstStyle/>
                    <a:p>
                      <a:r>
                        <a:rPr lang="en-PK" dirty="0"/>
                        <a:t>5</a:t>
                      </a:r>
                      <a:endParaRPr lang="en-PK" b="1" dirty="0"/>
                    </a:p>
                  </a:txBody>
                  <a:tcPr/>
                </a:tc>
                <a:tc>
                  <a:txBody>
                    <a:bodyPr/>
                    <a:lstStyle/>
                    <a:p>
                      <a:r>
                        <a:rPr lang="en-PK" dirty="0"/>
                        <a:t>6</a:t>
                      </a:r>
                      <a:endParaRPr lang="en-PK" b="1" dirty="0"/>
                    </a:p>
                  </a:txBody>
                  <a:tcPr/>
                </a:tc>
                <a:tc>
                  <a:txBody>
                    <a:bodyPr/>
                    <a:lstStyle/>
                    <a:p>
                      <a:r>
                        <a:rPr lang="en-PK" dirty="0"/>
                        <a:t>7</a:t>
                      </a:r>
                      <a:endParaRPr lang="en-PK" b="1" dirty="0"/>
                    </a:p>
                  </a:txBody>
                  <a:tcPr/>
                </a:tc>
                <a:tc>
                  <a:txBody>
                    <a:bodyPr/>
                    <a:lstStyle/>
                    <a:p>
                      <a:r>
                        <a:rPr lang="en-PK" dirty="0"/>
                        <a:t>8</a:t>
                      </a:r>
                      <a:endParaRPr lang="en-PK" b="1" dirty="0"/>
                    </a:p>
                  </a:txBody>
                  <a:tcPr/>
                </a:tc>
                <a:tc>
                  <a:txBody>
                    <a:bodyPr/>
                    <a:lstStyle/>
                    <a:p>
                      <a:r>
                        <a:rPr lang="en-PK" dirty="0"/>
                        <a:t>9</a:t>
                      </a:r>
                      <a:endParaRPr lang="en-PK" b="1" dirty="0"/>
                    </a:p>
                  </a:txBody>
                  <a:tcPr/>
                </a:tc>
                <a:tc>
                  <a:txBody>
                    <a:bodyPr/>
                    <a:lstStyle/>
                    <a:p>
                      <a:r>
                        <a:rPr lang="en-PK" dirty="0"/>
                        <a:t>10</a:t>
                      </a:r>
                      <a:endParaRPr lang="en-PK" b="1" dirty="0"/>
                    </a:p>
                  </a:txBody>
                  <a:tcPr/>
                </a:tc>
                <a:extLst>
                  <a:ext uri="{0D108BD9-81ED-4DB2-BD59-A6C34878D82A}">
                    <a16:rowId xmlns:a16="http://schemas.microsoft.com/office/drawing/2014/main" val="3531801400"/>
                  </a:ext>
                </a:extLst>
              </a:tr>
              <a:tr h="451565">
                <a:tc>
                  <a:txBody>
                    <a:bodyPr/>
                    <a:lstStyle/>
                    <a:p>
                      <a:r>
                        <a:rPr lang="en-PK" dirty="0"/>
                        <a:t>0</a:t>
                      </a:r>
                      <a:endParaRPr lang="en-PK" b="1" dirty="0"/>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extLst>
                  <a:ext uri="{0D108BD9-81ED-4DB2-BD59-A6C34878D82A}">
                    <a16:rowId xmlns:a16="http://schemas.microsoft.com/office/drawing/2014/main" val="977730455"/>
                  </a:ext>
                </a:extLst>
              </a:tr>
              <a:tr h="451565">
                <a:tc>
                  <a:txBody>
                    <a:bodyPr/>
                    <a:lstStyle/>
                    <a:p>
                      <a:r>
                        <a:rPr lang="en-PK" dirty="0"/>
                        <a:t>1</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extLst>
                  <a:ext uri="{0D108BD9-81ED-4DB2-BD59-A6C34878D82A}">
                    <a16:rowId xmlns:a16="http://schemas.microsoft.com/office/drawing/2014/main" val="532262157"/>
                  </a:ext>
                </a:extLst>
              </a:tr>
              <a:tr h="451565">
                <a:tc>
                  <a:txBody>
                    <a:bodyPr/>
                    <a:lstStyle/>
                    <a:p>
                      <a:r>
                        <a:rPr lang="en-PK" dirty="0"/>
                        <a:t>2</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extLst>
                  <a:ext uri="{0D108BD9-81ED-4DB2-BD59-A6C34878D82A}">
                    <a16:rowId xmlns:a16="http://schemas.microsoft.com/office/drawing/2014/main" val="1339227653"/>
                  </a:ext>
                </a:extLst>
              </a:tr>
              <a:tr h="451565">
                <a:tc>
                  <a:txBody>
                    <a:bodyPr/>
                    <a:lstStyle/>
                    <a:p>
                      <a:r>
                        <a:rPr lang="en-PK" dirty="0"/>
                        <a:t>3</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60</a:t>
                      </a:r>
                    </a:p>
                  </a:txBody>
                  <a:tcPr/>
                </a:tc>
                <a:tc>
                  <a:txBody>
                    <a:bodyPr/>
                    <a:lstStyle/>
                    <a:p>
                      <a:r>
                        <a:rPr lang="en-PK" b="1" dirty="0"/>
                        <a:t>80</a:t>
                      </a:r>
                    </a:p>
                  </a:txBody>
                  <a:tcPr/>
                </a:tc>
                <a:tc>
                  <a:txBody>
                    <a:bodyPr/>
                    <a:lstStyle/>
                    <a:p>
                      <a:r>
                        <a:rPr lang="en-PK" b="1" dirty="0"/>
                        <a:t>110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extLst>
                  <a:ext uri="{0D108BD9-81ED-4DB2-BD59-A6C34878D82A}">
                    <a16:rowId xmlns:a16="http://schemas.microsoft.com/office/drawing/2014/main" val="1906422955"/>
                  </a:ext>
                </a:extLst>
              </a:tr>
              <a:tr h="451565">
                <a:tc>
                  <a:txBody>
                    <a:bodyPr/>
                    <a:lstStyle/>
                    <a:p>
                      <a:r>
                        <a:rPr lang="en-PK" dirty="0"/>
                        <a:t>4</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60</a:t>
                      </a:r>
                    </a:p>
                  </a:txBody>
                  <a:tcPr/>
                </a:tc>
                <a:tc>
                  <a:txBody>
                    <a:bodyPr/>
                    <a:lstStyle/>
                    <a:p>
                      <a:r>
                        <a:rPr lang="en-PK" b="1" dirty="0">
                          <a:solidFill>
                            <a:schemeClr val="tx1"/>
                          </a:solidFill>
                        </a:rPr>
                        <a:t>80</a:t>
                      </a:r>
                    </a:p>
                  </a:txBody>
                  <a:tcPr/>
                </a:tc>
                <a:tc>
                  <a:txBody>
                    <a:bodyPr/>
                    <a:lstStyle/>
                    <a:p>
                      <a:r>
                        <a:rPr lang="en-PK" b="1" dirty="0">
                          <a:solidFill>
                            <a:schemeClr val="tx1"/>
                          </a:solidFill>
                        </a:rPr>
                        <a:t>110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140</a:t>
                      </a:r>
                    </a:p>
                  </a:txBody>
                  <a:tcPr/>
                </a:tc>
                <a:tc>
                  <a:txBody>
                    <a:bodyPr/>
                    <a:lstStyle/>
                    <a:p>
                      <a:r>
                        <a:rPr lang="en-PK" b="1" dirty="0"/>
                        <a:t>160</a:t>
                      </a:r>
                    </a:p>
                  </a:txBody>
                  <a:tcPr/>
                </a:tc>
                <a:extLst>
                  <a:ext uri="{0D108BD9-81ED-4DB2-BD59-A6C34878D82A}">
                    <a16:rowId xmlns:a16="http://schemas.microsoft.com/office/drawing/2014/main" val="2689422209"/>
                  </a:ext>
                </a:extLst>
              </a:tr>
              <a:tr h="451565">
                <a:tc>
                  <a:txBody>
                    <a:bodyPr/>
                    <a:lstStyle/>
                    <a:p>
                      <a:r>
                        <a:rPr lang="en-PK" dirty="0"/>
                        <a:t>5</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60</a:t>
                      </a:r>
                    </a:p>
                  </a:txBody>
                  <a:tcPr/>
                </a:tc>
                <a:tc>
                  <a:txBody>
                    <a:bodyPr/>
                    <a:lstStyle/>
                    <a:p>
                      <a:r>
                        <a:rPr lang="en-PK" b="1" dirty="0"/>
                        <a:t>80</a:t>
                      </a:r>
                    </a:p>
                  </a:txBody>
                  <a:tcPr/>
                </a:tc>
                <a:tc>
                  <a:txBody>
                    <a:bodyPr/>
                    <a:lstStyle/>
                    <a:p>
                      <a:r>
                        <a:rPr lang="en-PK" b="1" dirty="0">
                          <a:solidFill>
                            <a:schemeClr val="tx1"/>
                          </a:solidFill>
                        </a:rPr>
                        <a:t>110</a:t>
                      </a:r>
                    </a:p>
                  </a:txBody>
                  <a:tcPr/>
                </a:tc>
                <a:tc>
                  <a:txBody>
                    <a:bodyPr/>
                    <a:lstStyle/>
                    <a:p>
                      <a:r>
                        <a:rPr lang="en-PK" b="1" dirty="0"/>
                        <a:t>130</a:t>
                      </a:r>
                    </a:p>
                  </a:txBody>
                  <a:tcPr/>
                </a:tc>
                <a:tc>
                  <a:txBody>
                    <a:bodyPr/>
                    <a:lstStyle/>
                    <a:p>
                      <a:r>
                        <a:rPr lang="en-PK" b="1" dirty="0"/>
                        <a:t>130</a:t>
                      </a:r>
                    </a:p>
                  </a:txBody>
                  <a:tcPr/>
                </a:tc>
                <a:tc>
                  <a:txBody>
                    <a:bodyPr/>
                    <a:lstStyle/>
                    <a:p>
                      <a:r>
                        <a:rPr lang="en-PK" b="1" dirty="0"/>
                        <a:t>140</a:t>
                      </a:r>
                    </a:p>
                  </a:txBody>
                  <a:tcPr/>
                </a:tc>
                <a:tc>
                  <a:txBody>
                    <a:bodyPr/>
                    <a:lstStyle/>
                    <a:p>
                      <a:r>
                        <a:rPr lang="en-PK" b="1" dirty="0"/>
                        <a:t>150</a:t>
                      </a:r>
                    </a:p>
                  </a:txBody>
                  <a:tcPr/>
                </a:tc>
                <a:tc>
                  <a:txBody>
                    <a:bodyPr/>
                    <a:lstStyle/>
                    <a:p>
                      <a:r>
                        <a:rPr lang="en-PK" b="1" dirty="0"/>
                        <a:t>180</a:t>
                      </a:r>
                    </a:p>
                  </a:txBody>
                  <a:tcPr/>
                </a:tc>
                <a:extLst>
                  <a:ext uri="{0D108BD9-81ED-4DB2-BD59-A6C34878D82A}">
                    <a16:rowId xmlns:a16="http://schemas.microsoft.com/office/drawing/2014/main" val="3155910543"/>
                  </a:ext>
                </a:extLst>
              </a:tr>
              <a:tr h="451565">
                <a:tc>
                  <a:txBody>
                    <a:bodyPr/>
                    <a:lstStyle/>
                    <a:p>
                      <a:r>
                        <a:rPr lang="en-PK" dirty="0"/>
                        <a:t>6</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60</a:t>
                      </a:r>
                    </a:p>
                  </a:txBody>
                  <a:tcPr/>
                </a:tc>
                <a:tc>
                  <a:txBody>
                    <a:bodyPr/>
                    <a:lstStyle/>
                    <a:p>
                      <a:r>
                        <a:rPr lang="en-PK" b="1" dirty="0"/>
                        <a:t>80</a:t>
                      </a:r>
                    </a:p>
                  </a:txBody>
                  <a:tcPr/>
                </a:tc>
                <a:tc>
                  <a:txBody>
                    <a:bodyPr/>
                    <a:lstStyle/>
                    <a:p>
                      <a:r>
                        <a:rPr lang="en-PK" b="1" dirty="0">
                          <a:solidFill>
                            <a:schemeClr val="tx1"/>
                          </a:solidFill>
                        </a:rPr>
                        <a:t>110</a:t>
                      </a:r>
                    </a:p>
                  </a:txBody>
                  <a:tcPr/>
                </a:tc>
                <a:tc>
                  <a:txBody>
                    <a:bodyPr/>
                    <a:lstStyle/>
                    <a:p>
                      <a:r>
                        <a:rPr lang="en-PK" b="1" dirty="0">
                          <a:solidFill>
                            <a:srgbClr val="FF0000"/>
                          </a:solidFill>
                        </a:rPr>
                        <a:t>?</a:t>
                      </a:r>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dirty="0"/>
                    </a:p>
                  </a:txBody>
                  <a:tcPr/>
                </a:tc>
                <a:extLst>
                  <a:ext uri="{0D108BD9-81ED-4DB2-BD59-A6C34878D82A}">
                    <a16:rowId xmlns:a16="http://schemas.microsoft.com/office/drawing/2014/main" val="1524589870"/>
                  </a:ext>
                </a:extLst>
              </a:tr>
            </a:tbl>
          </a:graphicData>
        </a:graphic>
      </p:graphicFrame>
      <p:sp>
        <p:nvSpPr>
          <p:cNvPr id="4" name="Footer Placeholder 3">
            <a:extLst>
              <a:ext uri="{FF2B5EF4-FFF2-40B4-BE49-F238E27FC236}">
                <a16:creationId xmlns:a16="http://schemas.microsoft.com/office/drawing/2014/main" id="{C77ED494-1F9C-2949-81CC-49C5BEACC64A}"/>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6" name="TextBox 5">
            <a:extLst>
              <a:ext uri="{FF2B5EF4-FFF2-40B4-BE49-F238E27FC236}">
                <a16:creationId xmlns:a16="http://schemas.microsoft.com/office/drawing/2014/main" id="{70D22573-3386-BE4F-8EE3-CF73FD5C5CDE}"/>
              </a:ext>
            </a:extLst>
          </p:cNvPr>
          <p:cNvSpPr txBox="1"/>
          <p:nvPr/>
        </p:nvSpPr>
        <p:spPr>
          <a:xfrm>
            <a:off x="3235568" y="961292"/>
            <a:ext cx="394660" cy="369332"/>
          </a:xfrm>
          <a:prstGeom prst="rect">
            <a:avLst/>
          </a:prstGeom>
          <a:noFill/>
        </p:spPr>
        <p:txBody>
          <a:bodyPr wrap="none" rtlCol="0">
            <a:spAutoFit/>
          </a:bodyPr>
          <a:lstStyle/>
          <a:p>
            <a:r>
              <a:rPr lang="en-PK" b="1" dirty="0"/>
              <a:t>W</a:t>
            </a:r>
          </a:p>
        </p:txBody>
      </p:sp>
      <p:sp>
        <p:nvSpPr>
          <p:cNvPr id="7" name="TextBox 6">
            <a:extLst>
              <a:ext uri="{FF2B5EF4-FFF2-40B4-BE49-F238E27FC236}">
                <a16:creationId xmlns:a16="http://schemas.microsoft.com/office/drawing/2014/main" id="{938EED16-B425-9349-BF08-1D12396DADDB}"/>
              </a:ext>
            </a:extLst>
          </p:cNvPr>
          <p:cNvSpPr txBox="1"/>
          <p:nvPr/>
        </p:nvSpPr>
        <p:spPr>
          <a:xfrm>
            <a:off x="2649414" y="1500554"/>
            <a:ext cx="398585" cy="369332"/>
          </a:xfrm>
          <a:prstGeom prst="rect">
            <a:avLst/>
          </a:prstGeom>
          <a:noFill/>
        </p:spPr>
        <p:txBody>
          <a:bodyPr wrap="square" rtlCol="0">
            <a:spAutoFit/>
          </a:bodyPr>
          <a:lstStyle/>
          <a:p>
            <a:r>
              <a:rPr lang="en-PK" b="1" dirty="0"/>
              <a:t>I </a:t>
            </a:r>
          </a:p>
        </p:txBody>
      </p:sp>
      <p:graphicFrame>
        <p:nvGraphicFramePr>
          <p:cNvPr id="8" name="Table 8">
            <a:extLst>
              <a:ext uri="{FF2B5EF4-FFF2-40B4-BE49-F238E27FC236}">
                <a16:creationId xmlns:a16="http://schemas.microsoft.com/office/drawing/2014/main" id="{E5CDF761-E407-5847-B087-520D9881B06A}"/>
              </a:ext>
            </a:extLst>
          </p:cNvPr>
          <p:cNvGraphicFramePr>
            <a:graphicFrameLocks noGrp="1"/>
          </p:cNvGraphicFramePr>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extLst>
                    <a:ext uri="{9D8B030D-6E8A-4147-A177-3AD203B41FA5}">
                      <a16:colId xmlns:a16="http://schemas.microsoft.com/office/drawing/2014/main" val="525626632"/>
                    </a:ext>
                  </a:extLst>
                </a:gridCol>
                <a:gridCol w="799114">
                  <a:extLst>
                    <a:ext uri="{9D8B030D-6E8A-4147-A177-3AD203B41FA5}">
                      <a16:colId xmlns:a16="http://schemas.microsoft.com/office/drawing/2014/main" val="3890625735"/>
                    </a:ext>
                  </a:extLst>
                </a:gridCol>
              </a:tblGrid>
              <a:tr h="363118">
                <a:tc>
                  <a:txBody>
                    <a:bodyPr/>
                    <a:lstStyle/>
                    <a:p>
                      <a:r>
                        <a:rPr lang="en-PK" sz="2800" dirty="0"/>
                        <a:t>Pi</a:t>
                      </a:r>
                    </a:p>
                  </a:txBody>
                  <a:tcPr/>
                </a:tc>
                <a:tc>
                  <a:txBody>
                    <a:bodyPr/>
                    <a:lstStyle/>
                    <a:p>
                      <a:r>
                        <a:rPr lang="en-PK" sz="2800" dirty="0"/>
                        <a:t>Wi</a:t>
                      </a:r>
                    </a:p>
                  </a:txBody>
                  <a:tcPr/>
                </a:tc>
                <a:extLst>
                  <a:ext uri="{0D108BD9-81ED-4DB2-BD59-A6C34878D82A}">
                    <a16:rowId xmlns:a16="http://schemas.microsoft.com/office/drawing/2014/main" val="3529351631"/>
                  </a:ext>
                </a:extLst>
              </a:tr>
              <a:tr h="363118">
                <a:tc>
                  <a:txBody>
                    <a:bodyPr/>
                    <a:lstStyle/>
                    <a:p>
                      <a:r>
                        <a:rPr lang="en-PK" sz="2800" dirty="0">
                          <a:solidFill>
                            <a:srgbClr val="FF0000"/>
                          </a:solidFill>
                        </a:rPr>
                        <a:t>20</a:t>
                      </a:r>
                    </a:p>
                  </a:txBody>
                  <a:tcPr/>
                </a:tc>
                <a:tc>
                  <a:txBody>
                    <a:bodyPr/>
                    <a:lstStyle/>
                    <a:p>
                      <a:r>
                        <a:rPr lang="en-PK" sz="2800" dirty="0">
                          <a:solidFill>
                            <a:srgbClr val="FF0000"/>
                          </a:solidFill>
                        </a:rPr>
                        <a:t>1</a:t>
                      </a:r>
                    </a:p>
                  </a:txBody>
                  <a:tcPr/>
                </a:tc>
                <a:extLst>
                  <a:ext uri="{0D108BD9-81ED-4DB2-BD59-A6C34878D82A}">
                    <a16:rowId xmlns:a16="http://schemas.microsoft.com/office/drawing/2014/main" val="3177247352"/>
                  </a:ext>
                </a:extLst>
              </a:tr>
              <a:tr h="363118">
                <a:tc>
                  <a:txBody>
                    <a:bodyPr/>
                    <a:lstStyle/>
                    <a:p>
                      <a:r>
                        <a:rPr lang="en-PK" sz="2800" dirty="0">
                          <a:solidFill>
                            <a:srgbClr val="FF0000"/>
                          </a:solidFill>
                        </a:rPr>
                        <a:t>50</a:t>
                      </a:r>
                    </a:p>
                  </a:txBody>
                  <a:tcPr/>
                </a:tc>
                <a:tc>
                  <a:txBody>
                    <a:bodyPr/>
                    <a:lstStyle/>
                    <a:p>
                      <a:r>
                        <a:rPr lang="en-PK" sz="2800" dirty="0">
                          <a:solidFill>
                            <a:srgbClr val="FF0000"/>
                          </a:solidFill>
                        </a:rPr>
                        <a:t>2</a:t>
                      </a:r>
                    </a:p>
                  </a:txBody>
                  <a:tcPr/>
                </a:tc>
                <a:extLst>
                  <a:ext uri="{0D108BD9-81ED-4DB2-BD59-A6C34878D82A}">
                    <a16:rowId xmlns:a16="http://schemas.microsoft.com/office/drawing/2014/main" val="4050649272"/>
                  </a:ext>
                </a:extLst>
              </a:tr>
              <a:tr h="363118">
                <a:tc>
                  <a:txBody>
                    <a:bodyPr/>
                    <a:lstStyle/>
                    <a:p>
                      <a:r>
                        <a:rPr lang="en-PK" sz="2800" dirty="0">
                          <a:solidFill>
                            <a:srgbClr val="FF0000"/>
                          </a:solidFill>
                        </a:rPr>
                        <a:t>60</a:t>
                      </a:r>
                    </a:p>
                  </a:txBody>
                  <a:tcPr/>
                </a:tc>
                <a:tc>
                  <a:txBody>
                    <a:bodyPr/>
                    <a:lstStyle/>
                    <a:p>
                      <a:r>
                        <a:rPr lang="en-PK" sz="2800" dirty="0">
                          <a:solidFill>
                            <a:srgbClr val="FF0000"/>
                          </a:solidFill>
                        </a:rPr>
                        <a:t>3</a:t>
                      </a:r>
                    </a:p>
                  </a:txBody>
                  <a:tcPr/>
                </a:tc>
                <a:extLst>
                  <a:ext uri="{0D108BD9-81ED-4DB2-BD59-A6C34878D82A}">
                    <a16:rowId xmlns:a16="http://schemas.microsoft.com/office/drawing/2014/main" val="1572226627"/>
                  </a:ext>
                </a:extLst>
              </a:tr>
              <a:tr h="363118">
                <a:tc>
                  <a:txBody>
                    <a:bodyPr/>
                    <a:lstStyle/>
                    <a:p>
                      <a:r>
                        <a:rPr lang="en-PK" sz="2800" dirty="0">
                          <a:solidFill>
                            <a:srgbClr val="FF0000"/>
                          </a:solidFill>
                        </a:rPr>
                        <a:t>30</a:t>
                      </a:r>
                    </a:p>
                  </a:txBody>
                  <a:tcPr/>
                </a:tc>
                <a:tc>
                  <a:txBody>
                    <a:bodyPr/>
                    <a:lstStyle/>
                    <a:p>
                      <a:r>
                        <a:rPr lang="en-PK" sz="2800" dirty="0">
                          <a:solidFill>
                            <a:srgbClr val="FF0000"/>
                          </a:solidFill>
                        </a:rPr>
                        <a:t>4</a:t>
                      </a:r>
                    </a:p>
                  </a:txBody>
                  <a:tcPr/>
                </a:tc>
                <a:extLst>
                  <a:ext uri="{0D108BD9-81ED-4DB2-BD59-A6C34878D82A}">
                    <a16:rowId xmlns:a16="http://schemas.microsoft.com/office/drawing/2014/main" val="1837563272"/>
                  </a:ext>
                </a:extLst>
              </a:tr>
              <a:tr h="363118">
                <a:tc>
                  <a:txBody>
                    <a:bodyPr/>
                    <a:lstStyle/>
                    <a:p>
                      <a:r>
                        <a:rPr lang="en-PK" sz="2800" dirty="0">
                          <a:solidFill>
                            <a:srgbClr val="FF0000"/>
                          </a:solidFill>
                        </a:rPr>
                        <a:t>70</a:t>
                      </a:r>
                    </a:p>
                  </a:txBody>
                  <a:tcPr/>
                </a:tc>
                <a:tc>
                  <a:txBody>
                    <a:bodyPr/>
                    <a:lstStyle/>
                    <a:p>
                      <a:r>
                        <a:rPr lang="en-PK" sz="2800" dirty="0">
                          <a:solidFill>
                            <a:srgbClr val="FF0000"/>
                          </a:solidFill>
                        </a:rPr>
                        <a:t>5</a:t>
                      </a:r>
                    </a:p>
                  </a:txBody>
                  <a:tcPr/>
                </a:tc>
                <a:extLst>
                  <a:ext uri="{0D108BD9-81ED-4DB2-BD59-A6C34878D82A}">
                    <a16:rowId xmlns:a16="http://schemas.microsoft.com/office/drawing/2014/main" val="2127843060"/>
                  </a:ext>
                </a:extLst>
              </a:tr>
              <a:tr h="363118">
                <a:tc>
                  <a:txBody>
                    <a:bodyPr/>
                    <a:lstStyle/>
                    <a:p>
                      <a:r>
                        <a:rPr lang="en-PK" sz="2800" dirty="0"/>
                        <a:t>90</a:t>
                      </a:r>
                    </a:p>
                  </a:txBody>
                  <a:tcPr/>
                </a:tc>
                <a:tc>
                  <a:txBody>
                    <a:bodyPr/>
                    <a:lstStyle/>
                    <a:p>
                      <a:r>
                        <a:rPr lang="en-PK" sz="2800" dirty="0"/>
                        <a:t>6</a:t>
                      </a:r>
                    </a:p>
                  </a:txBody>
                  <a:tcPr/>
                </a:tc>
                <a:extLst>
                  <a:ext uri="{0D108BD9-81ED-4DB2-BD59-A6C34878D82A}">
                    <a16:rowId xmlns:a16="http://schemas.microsoft.com/office/drawing/2014/main" val="646777607"/>
                  </a:ext>
                </a:extLst>
              </a:tr>
              <a:tr h="363118">
                <a:tc>
                  <a:txBody>
                    <a:bodyPr/>
                    <a:lstStyle/>
                    <a:p>
                      <a:endParaRPr lang="en-PK" dirty="0"/>
                    </a:p>
                  </a:txBody>
                  <a:tcPr/>
                </a:tc>
                <a:tc>
                  <a:txBody>
                    <a:bodyPr/>
                    <a:lstStyle/>
                    <a:p>
                      <a:endParaRPr lang="en-PK" dirty="0"/>
                    </a:p>
                  </a:txBody>
                  <a:tcPr/>
                </a:tc>
                <a:extLst>
                  <a:ext uri="{0D108BD9-81ED-4DB2-BD59-A6C34878D82A}">
                    <a16:rowId xmlns:a16="http://schemas.microsoft.com/office/drawing/2014/main" val="2633117252"/>
                  </a:ext>
                </a:extLst>
              </a:tr>
            </a:tbl>
          </a:graphicData>
        </a:graphic>
      </p:graphicFrame>
    </p:spTree>
    <p:extLst>
      <p:ext uri="{BB962C8B-B14F-4D97-AF65-F5344CB8AC3E}">
        <p14:creationId xmlns:p14="http://schemas.microsoft.com/office/powerpoint/2010/main" val="542825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6A010-DC3E-EC41-8D83-FFB8F33250D1}"/>
              </a:ext>
            </a:extLst>
          </p:cNvPr>
          <p:cNvSpPr>
            <a:spLocks noGrp="1"/>
          </p:cNvSpPr>
          <p:nvPr>
            <p:ph type="title"/>
          </p:nvPr>
        </p:nvSpPr>
        <p:spPr/>
        <p:txBody>
          <a:bodyPr/>
          <a:lstStyle/>
          <a:p>
            <a:r>
              <a:rPr lang="en-PK" dirty="0"/>
              <a:t>Formula</a:t>
            </a:r>
          </a:p>
        </p:txBody>
      </p:sp>
      <p:sp>
        <p:nvSpPr>
          <p:cNvPr id="3" name="Content Placeholder 2">
            <a:extLst>
              <a:ext uri="{FF2B5EF4-FFF2-40B4-BE49-F238E27FC236}">
                <a16:creationId xmlns:a16="http://schemas.microsoft.com/office/drawing/2014/main" id="{24ADE772-9E34-1747-BE78-1DE7AA6DEA6B}"/>
              </a:ext>
            </a:extLst>
          </p:cNvPr>
          <p:cNvSpPr>
            <a:spLocks noGrp="1"/>
          </p:cNvSpPr>
          <p:nvPr>
            <p:ph idx="1"/>
          </p:nvPr>
        </p:nvSpPr>
        <p:spPr/>
        <p:txBody>
          <a:bodyPr>
            <a:normAutofit lnSpcReduction="10000"/>
          </a:bodyPr>
          <a:lstStyle/>
          <a:p>
            <a:r>
              <a:rPr lang="en-GB" i="1" dirty="0"/>
              <a:t>V</a:t>
            </a:r>
            <a:r>
              <a:rPr lang="en-GB" dirty="0"/>
              <a:t>[</a:t>
            </a:r>
            <a:r>
              <a:rPr lang="en-GB" i="1" dirty="0" err="1"/>
              <a:t>i</a:t>
            </a:r>
            <a:r>
              <a:rPr lang="en-GB" i="1" dirty="0"/>
              <a:t>, w</a:t>
            </a:r>
            <a:r>
              <a:rPr lang="en-GB" dirty="0"/>
              <a:t>] = Max(</a:t>
            </a:r>
            <a:r>
              <a:rPr lang="en-GB" i="1" dirty="0"/>
              <a:t>V </a:t>
            </a:r>
            <a:r>
              <a:rPr lang="en-GB" dirty="0"/>
              <a:t>[</a:t>
            </a:r>
            <a:r>
              <a:rPr lang="en-GB" i="1" dirty="0" err="1"/>
              <a:t>i</a:t>
            </a:r>
            <a:r>
              <a:rPr lang="en-GB" i="1" dirty="0"/>
              <a:t> - </a:t>
            </a:r>
            <a:r>
              <a:rPr lang="en-GB" dirty="0"/>
              <a:t>1, </a:t>
            </a:r>
            <a:r>
              <a:rPr lang="en-GB" i="1" dirty="0"/>
              <a:t>w</a:t>
            </a:r>
            <a:r>
              <a:rPr lang="en-GB" dirty="0"/>
              <a:t>], </a:t>
            </a:r>
            <a:r>
              <a:rPr lang="en-GB" i="1" dirty="0"/>
              <a:t>V</a:t>
            </a:r>
            <a:r>
              <a:rPr lang="en-GB" dirty="0"/>
              <a:t>[</a:t>
            </a:r>
            <a:r>
              <a:rPr lang="en-GB" i="1" dirty="0" err="1"/>
              <a:t>i</a:t>
            </a:r>
            <a:r>
              <a:rPr lang="en-GB" i="1" dirty="0"/>
              <a:t> </a:t>
            </a:r>
            <a:r>
              <a:rPr lang="en-GB" dirty="0"/>
              <a:t>- 1, </a:t>
            </a:r>
            <a:r>
              <a:rPr lang="en-GB" i="1" dirty="0"/>
              <a:t>w </a:t>
            </a:r>
            <a:r>
              <a:rPr lang="en-GB" dirty="0"/>
              <a:t>- </a:t>
            </a:r>
            <a:r>
              <a:rPr lang="en-GB" i="1" dirty="0" err="1"/>
              <a:t>wi</a:t>
            </a:r>
            <a:r>
              <a:rPr lang="en-GB" dirty="0"/>
              <a:t>] + Pi) </a:t>
            </a:r>
          </a:p>
          <a:p>
            <a:endParaRPr lang="en-GB" dirty="0"/>
          </a:p>
          <a:p>
            <a:pPr marL="0" indent="0">
              <a:buNone/>
            </a:pPr>
            <a:r>
              <a:rPr lang="en-GB" dirty="0"/>
              <a:t>at </a:t>
            </a:r>
            <a:r>
              <a:rPr lang="en-GB" i="1" dirty="0" err="1"/>
              <a:t>i</a:t>
            </a:r>
            <a:r>
              <a:rPr lang="en-GB" i="1" dirty="0"/>
              <a:t> </a:t>
            </a:r>
            <a:r>
              <a:rPr lang="en-GB" dirty="0"/>
              <a:t>= 6, </a:t>
            </a:r>
            <a:r>
              <a:rPr lang="en-GB" i="1" dirty="0"/>
              <a:t>w </a:t>
            </a:r>
            <a:r>
              <a:rPr lang="en-GB" dirty="0"/>
              <a:t>= 6: </a:t>
            </a:r>
            <a:endParaRPr lang="en-GB" dirty="0">
              <a:effectLst/>
            </a:endParaRPr>
          </a:p>
          <a:p>
            <a:endParaRPr lang="en-GB" dirty="0"/>
          </a:p>
          <a:p>
            <a:pPr marL="0" indent="0">
              <a:buNone/>
            </a:pPr>
            <a:r>
              <a:rPr lang="en-GB" dirty="0"/>
              <a:t>Then</a:t>
            </a:r>
          </a:p>
          <a:p>
            <a:pPr marL="0" indent="0">
              <a:buNone/>
            </a:pPr>
            <a:r>
              <a:rPr lang="en-GB" dirty="0"/>
              <a:t>          </a:t>
            </a:r>
            <a:r>
              <a:rPr lang="en-GB" i="1" dirty="0"/>
              <a:t>V</a:t>
            </a:r>
            <a:r>
              <a:rPr lang="en-GB" dirty="0"/>
              <a:t>[</a:t>
            </a:r>
            <a:r>
              <a:rPr lang="en-GB" i="1" dirty="0"/>
              <a:t>6, 6</a:t>
            </a:r>
            <a:r>
              <a:rPr lang="en-GB" dirty="0"/>
              <a:t>] = Max(</a:t>
            </a:r>
            <a:r>
              <a:rPr lang="en-GB" i="1" dirty="0"/>
              <a:t>V </a:t>
            </a:r>
            <a:r>
              <a:rPr lang="en-GB" dirty="0"/>
              <a:t>[</a:t>
            </a:r>
            <a:r>
              <a:rPr lang="en-GB" i="1" dirty="0"/>
              <a:t>5</a:t>
            </a:r>
            <a:r>
              <a:rPr lang="en-GB" dirty="0"/>
              <a:t>, </a:t>
            </a:r>
            <a:r>
              <a:rPr lang="en-GB" i="1" dirty="0"/>
              <a:t>6</a:t>
            </a:r>
            <a:r>
              <a:rPr lang="en-GB" dirty="0"/>
              <a:t>],  </a:t>
            </a:r>
            <a:r>
              <a:rPr lang="en-GB" i="1" dirty="0"/>
              <a:t>V</a:t>
            </a:r>
            <a:r>
              <a:rPr lang="en-GB" dirty="0"/>
              <a:t>[</a:t>
            </a:r>
            <a:r>
              <a:rPr lang="en-GB" i="1" dirty="0"/>
              <a:t>5 , 6 - 6</a:t>
            </a:r>
            <a:r>
              <a:rPr lang="en-GB" dirty="0"/>
              <a:t>] + </a:t>
            </a:r>
            <a:r>
              <a:rPr lang="en-GB" dirty="0">
                <a:solidFill>
                  <a:schemeClr val="accent1"/>
                </a:solidFill>
              </a:rPr>
              <a:t>90</a:t>
            </a:r>
            <a:r>
              <a:rPr lang="en-GB" dirty="0"/>
              <a:t>)</a:t>
            </a:r>
          </a:p>
          <a:p>
            <a:pPr marL="0" indent="0">
              <a:buNone/>
            </a:pPr>
            <a:r>
              <a:rPr lang="en-GB" dirty="0"/>
              <a:t>           </a:t>
            </a:r>
            <a:r>
              <a:rPr lang="en-GB" i="1" dirty="0"/>
              <a:t>V</a:t>
            </a:r>
            <a:r>
              <a:rPr lang="en-GB" dirty="0"/>
              <a:t>[</a:t>
            </a:r>
            <a:r>
              <a:rPr lang="en-GB" i="1" dirty="0"/>
              <a:t>6, 6</a:t>
            </a:r>
            <a:r>
              <a:rPr lang="en-GB" dirty="0"/>
              <a:t>] = Max( 130 , 90)</a:t>
            </a:r>
          </a:p>
          <a:p>
            <a:pPr marL="0" indent="0">
              <a:buNone/>
            </a:pPr>
            <a:r>
              <a:rPr lang="en-GB" dirty="0"/>
              <a:t>   </a:t>
            </a:r>
          </a:p>
          <a:p>
            <a:pPr marL="0" indent="0">
              <a:buNone/>
            </a:pPr>
            <a:r>
              <a:rPr lang="en-GB" dirty="0"/>
              <a:t> </a:t>
            </a:r>
          </a:p>
          <a:p>
            <a:endParaRPr lang="en-GB" dirty="0"/>
          </a:p>
          <a:p>
            <a:endParaRPr lang="en-PK" dirty="0"/>
          </a:p>
        </p:txBody>
      </p:sp>
      <p:sp>
        <p:nvSpPr>
          <p:cNvPr id="4" name="Footer Placeholder 3">
            <a:extLst>
              <a:ext uri="{FF2B5EF4-FFF2-40B4-BE49-F238E27FC236}">
                <a16:creationId xmlns:a16="http://schemas.microsoft.com/office/drawing/2014/main" id="{78309454-DFB8-574C-B6A9-7EFA74F18D63}"/>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3080816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4291CDC-7B47-4644-8310-4F5A5C0136F9}"/>
              </a:ext>
            </a:extLst>
          </p:cNvPr>
          <p:cNvGraphicFramePr>
            <a:graphicFrameLocks noGrp="1"/>
          </p:cNvGraphicFramePr>
          <p:nvPr>
            <p:ph idx="1"/>
            <p:extLst>
              <p:ext uri="{D42A27DB-BD31-4B8C-83A1-F6EECF244321}">
                <p14:modId xmlns:p14="http://schemas.microsoft.com/office/powerpoint/2010/main" val="2466819125"/>
              </p:ext>
            </p:extLst>
          </p:nvPr>
        </p:nvGraphicFramePr>
        <p:xfrm>
          <a:off x="3235568" y="1523414"/>
          <a:ext cx="8118228" cy="3540713"/>
        </p:xfrm>
        <a:graphic>
          <a:graphicData uri="http://schemas.openxmlformats.org/drawingml/2006/table">
            <a:tbl>
              <a:tblPr firstRow="1" bandRow="1">
                <a:tableStyleId>{93296810-A885-4BE3-A3E7-6D5BEEA58F35}</a:tableStyleId>
              </a:tblPr>
              <a:tblGrid>
                <a:gridCol w="676519">
                  <a:extLst>
                    <a:ext uri="{9D8B030D-6E8A-4147-A177-3AD203B41FA5}">
                      <a16:colId xmlns:a16="http://schemas.microsoft.com/office/drawing/2014/main" val="1430079256"/>
                    </a:ext>
                  </a:extLst>
                </a:gridCol>
                <a:gridCol w="676519">
                  <a:extLst>
                    <a:ext uri="{9D8B030D-6E8A-4147-A177-3AD203B41FA5}">
                      <a16:colId xmlns:a16="http://schemas.microsoft.com/office/drawing/2014/main" val="459579399"/>
                    </a:ext>
                  </a:extLst>
                </a:gridCol>
                <a:gridCol w="676519">
                  <a:extLst>
                    <a:ext uri="{9D8B030D-6E8A-4147-A177-3AD203B41FA5}">
                      <a16:colId xmlns:a16="http://schemas.microsoft.com/office/drawing/2014/main" val="1194881732"/>
                    </a:ext>
                  </a:extLst>
                </a:gridCol>
                <a:gridCol w="676519">
                  <a:extLst>
                    <a:ext uri="{9D8B030D-6E8A-4147-A177-3AD203B41FA5}">
                      <a16:colId xmlns:a16="http://schemas.microsoft.com/office/drawing/2014/main" val="237035800"/>
                    </a:ext>
                  </a:extLst>
                </a:gridCol>
                <a:gridCol w="676519">
                  <a:extLst>
                    <a:ext uri="{9D8B030D-6E8A-4147-A177-3AD203B41FA5}">
                      <a16:colId xmlns:a16="http://schemas.microsoft.com/office/drawing/2014/main" val="2996287342"/>
                    </a:ext>
                  </a:extLst>
                </a:gridCol>
                <a:gridCol w="676519">
                  <a:extLst>
                    <a:ext uri="{9D8B030D-6E8A-4147-A177-3AD203B41FA5}">
                      <a16:colId xmlns:a16="http://schemas.microsoft.com/office/drawing/2014/main" val="1992564674"/>
                    </a:ext>
                  </a:extLst>
                </a:gridCol>
                <a:gridCol w="676519">
                  <a:extLst>
                    <a:ext uri="{9D8B030D-6E8A-4147-A177-3AD203B41FA5}">
                      <a16:colId xmlns:a16="http://schemas.microsoft.com/office/drawing/2014/main" val="1625928109"/>
                    </a:ext>
                  </a:extLst>
                </a:gridCol>
                <a:gridCol w="676519">
                  <a:extLst>
                    <a:ext uri="{9D8B030D-6E8A-4147-A177-3AD203B41FA5}">
                      <a16:colId xmlns:a16="http://schemas.microsoft.com/office/drawing/2014/main" val="1690775758"/>
                    </a:ext>
                  </a:extLst>
                </a:gridCol>
                <a:gridCol w="676519">
                  <a:extLst>
                    <a:ext uri="{9D8B030D-6E8A-4147-A177-3AD203B41FA5}">
                      <a16:colId xmlns:a16="http://schemas.microsoft.com/office/drawing/2014/main" val="72354526"/>
                    </a:ext>
                  </a:extLst>
                </a:gridCol>
                <a:gridCol w="676519">
                  <a:extLst>
                    <a:ext uri="{9D8B030D-6E8A-4147-A177-3AD203B41FA5}">
                      <a16:colId xmlns:a16="http://schemas.microsoft.com/office/drawing/2014/main" val="1168474023"/>
                    </a:ext>
                  </a:extLst>
                </a:gridCol>
                <a:gridCol w="676519">
                  <a:extLst>
                    <a:ext uri="{9D8B030D-6E8A-4147-A177-3AD203B41FA5}">
                      <a16:colId xmlns:a16="http://schemas.microsoft.com/office/drawing/2014/main" val="3930213244"/>
                    </a:ext>
                  </a:extLst>
                </a:gridCol>
                <a:gridCol w="676519">
                  <a:extLst>
                    <a:ext uri="{9D8B030D-6E8A-4147-A177-3AD203B41FA5}">
                      <a16:colId xmlns:a16="http://schemas.microsoft.com/office/drawing/2014/main" val="2872235335"/>
                    </a:ext>
                  </a:extLst>
                </a:gridCol>
              </a:tblGrid>
              <a:tr h="379758">
                <a:tc>
                  <a:txBody>
                    <a:bodyPr/>
                    <a:lstStyle/>
                    <a:p>
                      <a:endParaRPr lang="en-PK" b="1" dirty="0"/>
                    </a:p>
                  </a:txBody>
                  <a:tcPr/>
                </a:tc>
                <a:tc>
                  <a:txBody>
                    <a:bodyPr/>
                    <a:lstStyle/>
                    <a:p>
                      <a:r>
                        <a:rPr lang="en-PK" dirty="0"/>
                        <a:t>0</a:t>
                      </a:r>
                      <a:endParaRPr lang="en-PK" b="1" dirty="0"/>
                    </a:p>
                  </a:txBody>
                  <a:tcPr/>
                </a:tc>
                <a:tc>
                  <a:txBody>
                    <a:bodyPr/>
                    <a:lstStyle/>
                    <a:p>
                      <a:r>
                        <a:rPr lang="en-PK" dirty="0"/>
                        <a:t>1</a:t>
                      </a:r>
                      <a:endParaRPr lang="en-PK" b="1" dirty="0"/>
                    </a:p>
                  </a:txBody>
                  <a:tcPr/>
                </a:tc>
                <a:tc>
                  <a:txBody>
                    <a:bodyPr/>
                    <a:lstStyle/>
                    <a:p>
                      <a:r>
                        <a:rPr lang="en-PK" dirty="0"/>
                        <a:t>2</a:t>
                      </a:r>
                      <a:endParaRPr lang="en-PK" b="1" dirty="0"/>
                    </a:p>
                  </a:txBody>
                  <a:tcPr/>
                </a:tc>
                <a:tc>
                  <a:txBody>
                    <a:bodyPr/>
                    <a:lstStyle/>
                    <a:p>
                      <a:r>
                        <a:rPr lang="en-PK" dirty="0"/>
                        <a:t>3</a:t>
                      </a:r>
                      <a:endParaRPr lang="en-PK" b="1" dirty="0"/>
                    </a:p>
                  </a:txBody>
                  <a:tcPr/>
                </a:tc>
                <a:tc>
                  <a:txBody>
                    <a:bodyPr/>
                    <a:lstStyle/>
                    <a:p>
                      <a:r>
                        <a:rPr lang="en-PK" dirty="0"/>
                        <a:t>4</a:t>
                      </a:r>
                      <a:endParaRPr lang="en-PK" b="1" dirty="0"/>
                    </a:p>
                  </a:txBody>
                  <a:tcPr/>
                </a:tc>
                <a:tc>
                  <a:txBody>
                    <a:bodyPr/>
                    <a:lstStyle/>
                    <a:p>
                      <a:r>
                        <a:rPr lang="en-PK" dirty="0"/>
                        <a:t>5</a:t>
                      </a:r>
                      <a:endParaRPr lang="en-PK" b="1" dirty="0"/>
                    </a:p>
                  </a:txBody>
                  <a:tcPr/>
                </a:tc>
                <a:tc>
                  <a:txBody>
                    <a:bodyPr/>
                    <a:lstStyle/>
                    <a:p>
                      <a:r>
                        <a:rPr lang="en-PK" dirty="0"/>
                        <a:t>6</a:t>
                      </a:r>
                      <a:endParaRPr lang="en-PK" b="1" dirty="0"/>
                    </a:p>
                  </a:txBody>
                  <a:tcPr/>
                </a:tc>
                <a:tc>
                  <a:txBody>
                    <a:bodyPr/>
                    <a:lstStyle/>
                    <a:p>
                      <a:r>
                        <a:rPr lang="en-PK" dirty="0"/>
                        <a:t>7</a:t>
                      </a:r>
                      <a:endParaRPr lang="en-PK" b="1" dirty="0"/>
                    </a:p>
                  </a:txBody>
                  <a:tcPr/>
                </a:tc>
                <a:tc>
                  <a:txBody>
                    <a:bodyPr/>
                    <a:lstStyle/>
                    <a:p>
                      <a:r>
                        <a:rPr lang="en-PK" dirty="0"/>
                        <a:t>8</a:t>
                      </a:r>
                      <a:endParaRPr lang="en-PK" b="1" dirty="0"/>
                    </a:p>
                  </a:txBody>
                  <a:tcPr/>
                </a:tc>
                <a:tc>
                  <a:txBody>
                    <a:bodyPr/>
                    <a:lstStyle/>
                    <a:p>
                      <a:r>
                        <a:rPr lang="en-PK" dirty="0"/>
                        <a:t>9</a:t>
                      </a:r>
                      <a:endParaRPr lang="en-PK" b="1" dirty="0"/>
                    </a:p>
                  </a:txBody>
                  <a:tcPr/>
                </a:tc>
                <a:tc>
                  <a:txBody>
                    <a:bodyPr/>
                    <a:lstStyle/>
                    <a:p>
                      <a:r>
                        <a:rPr lang="en-PK" dirty="0"/>
                        <a:t>10</a:t>
                      </a:r>
                      <a:endParaRPr lang="en-PK" b="1" dirty="0"/>
                    </a:p>
                  </a:txBody>
                  <a:tcPr/>
                </a:tc>
                <a:extLst>
                  <a:ext uri="{0D108BD9-81ED-4DB2-BD59-A6C34878D82A}">
                    <a16:rowId xmlns:a16="http://schemas.microsoft.com/office/drawing/2014/main" val="3531801400"/>
                  </a:ext>
                </a:extLst>
              </a:tr>
              <a:tr h="451565">
                <a:tc>
                  <a:txBody>
                    <a:bodyPr/>
                    <a:lstStyle/>
                    <a:p>
                      <a:r>
                        <a:rPr lang="en-PK" dirty="0"/>
                        <a:t>0</a:t>
                      </a:r>
                      <a:endParaRPr lang="en-PK" b="1" dirty="0"/>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extLst>
                  <a:ext uri="{0D108BD9-81ED-4DB2-BD59-A6C34878D82A}">
                    <a16:rowId xmlns:a16="http://schemas.microsoft.com/office/drawing/2014/main" val="977730455"/>
                  </a:ext>
                </a:extLst>
              </a:tr>
              <a:tr h="451565">
                <a:tc>
                  <a:txBody>
                    <a:bodyPr/>
                    <a:lstStyle/>
                    <a:p>
                      <a:r>
                        <a:rPr lang="en-PK" dirty="0"/>
                        <a:t>1</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extLst>
                  <a:ext uri="{0D108BD9-81ED-4DB2-BD59-A6C34878D82A}">
                    <a16:rowId xmlns:a16="http://schemas.microsoft.com/office/drawing/2014/main" val="532262157"/>
                  </a:ext>
                </a:extLst>
              </a:tr>
              <a:tr h="451565">
                <a:tc>
                  <a:txBody>
                    <a:bodyPr/>
                    <a:lstStyle/>
                    <a:p>
                      <a:r>
                        <a:rPr lang="en-PK" dirty="0"/>
                        <a:t>2</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extLst>
                  <a:ext uri="{0D108BD9-81ED-4DB2-BD59-A6C34878D82A}">
                    <a16:rowId xmlns:a16="http://schemas.microsoft.com/office/drawing/2014/main" val="1339227653"/>
                  </a:ext>
                </a:extLst>
              </a:tr>
              <a:tr h="451565">
                <a:tc>
                  <a:txBody>
                    <a:bodyPr/>
                    <a:lstStyle/>
                    <a:p>
                      <a:r>
                        <a:rPr lang="en-PK" dirty="0"/>
                        <a:t>3</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60</a:t>
                      </a:r>
                    </a:p>
                  </a:txBody>
                  <a:tcPr/>
                </a:tc>
                <a:tc>
                  <a:txBody>
                    <a:bodyPr/>
                    <a:lstStyle/>
                    <a:p>
                      <a:r>
                        <a:rPr lang="en-PK" b="1" dirty="0"/>
                        <a:t>80</a:t>
                      </a:r>
                    </a:p>
                  </a:txBody>
                  <a:tcPr/>
                </a:tc>
                <a:tc>
                  <a:txBody>
                    <a:bodyPr/>
                    <a:lstStyle/>
                    <a:p>
                      <a:r>
                        <a:rPr lang="en-PK" b="1" dirty="0"/>
                        <a:t>110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extLst>
                  <a:ext uri="{0D108BD9-81ED-4DB2-BD59-A6C34878D82A}">
                    <a16:rowId xmlns:a16="http://schemas.microsoft.com/office/drawing/2014/main" val="1906422955"/>
                  </a:ext>
                </a:extLst>
              </a:tr>
              <a:tr h="451565">
                <a:tc>
                  <a:txBody>
                    <a:bodyPr/>
                    <a:lstStyle/>
                    <a:p>
                      <a:r>
                        <a:rPr lang="en-PK" dirty="0"/>
                        <a:t>4</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60</a:t>
                      </a:r>
                    </a:p>
                  </a:txBody>
                  <a:tcPr/>
                </a:tc>
                <a:tc>
                  <a:txBody>
                    <a:bodyPr/>
                    <a:lstStyle/>
                    <a:p>
                      <a:r>
                        <a:rPr lang="en-PK" b="1" dirty="0">
                          <a:solidFill>
                            <a:schemeClr val="tx1"/>
                          </a:solidFill>
                        </a:rPr>
                        <a:t>80</a:t>
                      </a:r>
                    </a:p>
                  </a:txBody>
                  <a:tcPr/>
                </a:tc>
                <a:tc>
                  <a:txBody>
                    <a:bodyPr/>
                    <a:lstStyle/>
                    <a:p>
                      <a:r>
                        <a:rPr lang="en-PK" b="1" dirty="0">
                          <a:solidFill>
                            <a:schemeClr val="tx1"/>
                          </a:solidFill>
                        </a:rPr>
                        <a:t>110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140</a:t>
                      </a:r>
                    </a:p>
                  </a:txBody>
                  <a:tcPr/>
                </a:tc>
                <a:tc>
                  <a:txBody>
                    <a:bodyPr/>
                    <a:lstStyle/>
                    <a:p>
                      <a:r>
                        <a:rPr lang="en-PK" b="1" dirty="0"/>
                        <a:t>160</a:t>
                      </a:r>
                    </a:p>
                  </a:txBody>
                  <a:tcPr/>
                </a:tc>
                <a:extLst>
                  <a:ext uri="{0D108BD9-81ED-4DB2-BD59-A6C34878D82A}">
                    <a16:rowId xmlns:a16="http://schemas.microsoft.com/office/drawing/2014/main" val="2689422209"/>
                  </a:ext>
                </a:extLst>
              </a:tr>
              <a:tr h="451565">
                <a:tc>
                  <a:txBody>
                    <a:bodyPr/>
                    <a:lstStyle/>
                    <a:p>
                      <a:r>
                        <a:rPr lang="en-PK" dirty="0"/>
                        <a:t>5</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60</a:t>
                      </a:r>
                    </a:p>
                  </a:txBody>
                  <a:tcPr/>
                </a:tc>
                <a:tc>
                  <a:txBody>
                    <a:bodyPr/>
                    <a:lstStyle/>
                    <a:p>
                      <a:r>
                        <a:rPr lang="en-PK" b="1" dirty="0"/>
                        <a:t>80</a:t>
                      </a:r>
                    </a:p>
                  </a:txBody>
                  <a:tcPr/>
                </a:tc>
                <a:tc>
                  <a:txBody>
                    <a:bodyPr/>
                    <a:lstStyle/>
                    <a:p>
                      <a:r>
                        <a:rPr lang="en-PK" b="1" dirty="0">
                          <a:solidFill>
                            <a:schemeClr val="tx1"/>
                          </a:solidFill>
                        </a:rPr>
                        <a:t>110</a:t>
                      </a:r>
                    </a:p>
                  </a:txBody>
                  <a:tcPr/>
                </a:tc>
                <a:tc>
                  <a:txBody>
                    <a:bodyPr/>
                    <a:lstStyle/>
                    <a:p>
                      <a:r>
                        <a:rPr lang="en-PK" b="1" dirty="0"/>
                        <a:t>130</a:t>
                      </a:r>
                    </a:p>
                  </a:txBody>
                  <a:tcPr/>
                </a:tc>
                <a:tc>
                  <a:txBody>
                    <a:bodyPr/>
                    <a:lstStyle/>
                    <a:p>
                      <a:r>
                        <a:rPr lang="en-PK" b="1" dirty="0"/>
                        <a:t>130</a:t>
                      </a:r>
                    </a:p>
                  </a:txBody>
                  <a:tcPr/>
                </a:tc>
                <a:tc>
                  <a:txBody>
                    <a:bodyPr/>
                    <a:lstStyle/>
                    <a:p>
                      <a:r>
                        <a:rPr lang="en-PK" b="1" dirty="0"/>
                        <a:t>140</a:t>
                      </a:r>
                    </a:p>
                  </a:txBody>
                  <a:tcPr/>
                </a:tc>
                <a:tc>
                  <a:txBody>
                    <a:bodyPr/>
                    <a:lstStyle/>
                    <a:p>
                      <a:r>
                        <a:rPr lang="en-PK" b="1" dirty="0"/>
                        <a:t>150</a:t>
                      </a:r>
                    </a:p>
                  </a:txBody>
                  <a:tcPr/>
                </a:tc>
                <a:tc>
                  <a:txBody>
                    <a:bodyPr/>
                    <a:lstStyle/>
                    <a:p>
                      <a:r>
                        <a:rPr lang="en-PK" b="1" dirty="0"/>
                        <a:t>180</a:t>
                      </a:r>
                    </a:p>
                  </a:txBody>
                  <a:tcPr/>
                </a:tc>
                <a:extLst>
                  <a:ext uri="{0D108BD9-81ED-4DB2-BD59-A6C34878D82A}">
                    <a16:rowId xmlns:a16="http://schemas.microsoft.com/office/drawing/2014/main" val="3155910543"/>
                  </a:ext>
                </a:extLst>
              </a:tr>
              <a:tr h="451565">
                <a:tc>
                  <a:txBody>
                    <a:bodyPr/>
                    <a:lstStyle/>
                    <a:p>
                      <a:r>
                        <a:rPr lang="en-PK" dirty="0"/>
                        <a:t>6</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60</a:t>
                      </a:r>
                    </a:p>
                  </a:txBody>
                  <a:tcPr/>
                </a:tc>
                <a:tc>
                  <a:txBody>
                    <a:bodyPr/>
                    <a:lstStyle/>
                    <a:p>
                      <a:r>
                        <a:rPr lang="en-PK" b="1" dirty="0"/>
                        <a:t>80</a:t>
                      </a:r>
                    </a:p>
                  </a:txBody>
                  <a:tcPr/>
                </a:tc>
                <a:tc>
                  <a:txBody>
                    <a:bodyPr/>
                    <a:lstStyle/>
                    <a:p>
                      <a:r>
                        <a:rPr lang="en-PK" b="1" dirty="0">
                          <a:solidFill>
                            <a:schemeClr val="tx1"/>
                          </a:solidFill>
                        </a:rPr>
                        <a:t>110</a:t>
                      </a:r>
                    </a:p>
                  </a:txBody>
                  <a:tcPr/>
                </a:tc>
                <a:tc>
                  <a:txBody>
                    <a:bodyPr/>
                    <a:lstStyle/>
                    <a:p>
                      <a:r>
                        <a:rPr lang="en-PK" b="1" dirty="0">
                          <a:solidFill>
                            <a:srgbClr val="FF0000"/>
                          </a:solidFill>
                        </a:rPr>
                        <a:t>130</a:t>
                      </a:r>
                    </a:p>
                  </a:txBody>
                  <a:tcPr/>
                </a:tc>
                <a:tc>
                  <a:txBody>
                    <a:bodyPr/>
                    <a:lstStyle/>
                    <a:p>
                      <a:r>
                        <a:rPr lang="en-PK" b="1" dirty="0"/>
                        <a:t>140</a:t>
                      </a:r>
                    </a:p>
                  </a:txBody>
                  <a:tcPr/>
                </a:tc>
                <a:tc>
                  <a:txBody>
                    <a:bodyPr/>
                    <a:lstStyle/>
                    <a:p>
                      <a:r>
                        <a:rPr lang="en-PK" b="1" dirty="0"/>
                        <a:t>140</a:t>
                      </a:r>
                    </a:p>
                  </a:txBody>
                  <a:tcPr/>
                </a:tc>
                <a:tc>
                  <a:txBody>
                    <a:bodyPr/>
                    <a:lstStyle/>
                    <a:p>
                      <a:r>
                        <a:rPr lang="en-PK" b="1" dirty="0"/>
                        <a:t>150</a:t>
                      </a:r>
                    </a:p>
                  </a:txBody>
                  <a:tcPr/>
                </a:tc>
                <a:tc>
                  <a:txBody>
                    <a:bodyPr/>
                    <a:lstStyle/>
                    <a:p>
                      <a:endParaRPr lang="en-PK" b="1" dirty="0"/>
                    </a:p>
                  </a:txBody>
                  <a:tcPr/>
                </a:tc>
                <a:extLst>
                  <a:ext uri="{0D108BD9-81ED-4DB2-BD59-A6C34878D82A}">
                    <a16:rowId xmlns:a16="http://schemas.microsoft.com/office/drawing/2014/main" val="1524589870"/>
                  </a:ext>
                </a:extLst>
              </a:tr>
            </a:tbl>
          </a:graphicData>
        </a:graphic>
      </p:graphicFrame>
      <p:sp>
        <p:nvSpPr>
          <p:cNvPr id="4" name="Footer Placeholder 3">
            <a:extLst>
              <a:ext uri="{FF2B5EF4-FFF2-40B4-BE49-F238E27FC236}">
                <a16:creationId xmlns:a16="http://schemas.microsoft.com/office/drawing/2014/main" id="{C77ED494-1F9C-2949-81CC-49C5BEACC64A}"/>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6" name="TextBox 5">
            <a:extLst>
              <a:ext uri="{FF2B5EF4-FFF2-40B4-BE49-F238E27FC236}">
                <a16:creationId xmlns:a16="http://schemas.microsoft.com/office/drawing/2014/main" id="{70D22573-3386-BE4F-8EE3-CF73FD5C5CDE}"/>
              </a:ext>
            </a:extLst>
          </p:cNvPr>
          <p:cNvSpPr txBox="1"/>
          <p:nvPr/>
        </p:nvSpPr>
        <p:spPr>
          <a:xfrm>
            <a:off x="3235568" y="961292"/>
            <a:ext cx="394660" cy="369332"/>
          </a:xfrm>
          <a:prstGeom prst="rect">
            <a:avLst/>
          </a:prstGeom>
          <a:noFill/>
        </p:spPr>
        <p:txBody>
          <a:bodyPr wrap="none" rtlCol="0">
            <a:spAutoFit/>
          </a:bodyPr>
          <a:lstStyle/>
          <a:p>
            <a:r>
              <a:rPr lang="en-PK" b="1" dirty="0"/>
              <a:t>W</a:t>
            </a:r>
          </a:p>
        </p:txBody>
      </p:sp>
      <p:sp>
        <p:nvSpPr>
          <p:cNvPr id="7" name="TextBox 6">
            <a:extLst>
              <a:ext uri="{FF2B5EF4-FFF2-40B4-BE49-F238E27FC236}">
                <a16:creationId xmlns:a16="http://schemas.microsoft.com/office/drawing/2014/main" id="{938EED16-B425-9349-BF08-1D12396DADDB}"/>
              </a:ext>
            </a:extLst>
          </p:cNvPr>
          <p:cNvSpPr txBox="1"/>
          <p:nvPr/>
        </p:nvSpPr>
        <p:spPr>
          <a:xfrm>
            <a:off x="2649414" y="1500554"/>
            <a:ext cx="398585" cy="369332"/>
          </a:xfrm>
          <a:prstGeom prst="rect">
            <a:avLst/>
          </a:prstGeom>
          <a:noFill/>
        </p:spPr>
        <p:txBody>
          <a:bodyPr wrap="square" rtlCol="0">
            <a:spAutoFit/>
          </a:bodyPr>
          <a:lstStyle/>
          <a:p>
            <a:r>
              <a:rPr lang="en-PK" b="1" dirty="0"/>
              <a:t>I </a:t>
            </a:r>
          </a:p>
        </p:txBody>
      </p:sp>
      <p:graphicFrame>
        <p:nvGraphicFramePr>
          <p:cNvPr id="8" name="Table 8">
            <a:extLst>
              <a:ext uri="{FF2B5EF4-FFF2-40B4-BE49-F238E27FC236}">
                <a16:creationId xmlns:a16="http://schemas.microsoft.com/office/drawing/2014/main" id="{E5CDF761-E407-5847-B087-520D9881B06A}"/>
              </a:ext>
            </a:extLst>
          </p:cNvPr>
          <p:cNvGraphicFramePr>
            <a:graphicFrameLocks noGrp="1"/>
          </p:cNvGraphicFramePr>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extLst>
                    <a:ext uri="{9D8B030D-6E8A-4147-A177-3AD203B41FA5}">
                      <a16:colId xmlns:a16="http://schemas.microsoft.com/office/drawing/2014/main" val="525626632"/>
                    </a:ext>
                  </a:extLst>
                </a:gridCol>
                <a:gridCol w="799114">
                  <a:extLst>
                    <a:ext uri="{9D8B030D-6E8A-4147-A177-3AD203B41FA5}">
                      <a16:colId xmlns:a16="http://schemas.microsoft.com/office/drawing/2014/main" val="3890625735"/>
                    </a:ext>
                  </a:extLst>
                </a:gridCol>
              </a:tblGrid>
              <a:tr h="363118">
                <a:tc>
                  <a:txBody>
                    <a:bodyPr/>
                    <a:lstStyle/>
                    <a:p>
                      <a:r>
                        <a:rPr lang="en-PK" sz="2800" dirty="0"/>
                        <a:t>Pi</a:t>
                      </a:r>
                    </a:p>
                  </a:txBody>
                  <a:tcPr/>
                </a:tc>
                <a:tc>
                  <a:txBody>
                    <a:bodyPr/>
                    <a:lstStyle/>
                    <a:p>
                      <a:r>
                        <a:rPr lang="en-PK" sz="2800" dirty="0"/>
                        <a:t>Wi</a:t>
                      </a:r>
                    </a:p>
                  </a:txBody>
                  <a:tcPr/>
                </a:tc>
                <a:extLst>
                  <a:ext uri="{0D108BD9-81ED-4DB2-BD59-A6C34878D82A}">
                    <a16:rowId xmlns:a16="http://schemas.microsoft.com/office/drawing/2014/main" val="3529351631"/>
                  </a:ext>
                </a:extLst>
              </a:tr>
              <a:tr h="363118">
                <a:tc>
                  <a:txBody>
                    <a:bodyPr/>
                    <a:lstStyle/>
                    <a:p>
                      <a:r>
                        <a:rPr lang="en-PK" sz="2800" dirty="0">
                          <a:solidFill>
                            <a:srgbClr val="FF0000"/>
                          </a:solidFill>
                        </a:rPr>
                        <a:t>20</a:t>
                      </a:r>
                    </a:p>
                  </a:txBody>
                  <a:tcPr/>
                </a:tc>
                <a:tc>
                  <a:txBody>
                    <a:bodyPr/>
                    <a:lstStyle/>
                    <a:p>
                      <a:r>
                        <a:rPr lang="en-PK" sz="2800" dirty="0">
                          <a:solidFill>
                            <a:srgbClr val="FF0000"/>
                          </a:solidFill>
                        </a:rPr>
                        <a:t>1</a:t>
                      </a:r>
                    </a:p>
                  </a:txBody>
                  <a:tcPr/>
                </a:tc>
                <a:extLst>
                  <a:ext uri="{0D108BD9-81ED-4DB2-BD59-A6C34878D82A}">
                    <a16:rowId xmlns:a16="http://schemas.microsoft.com/office/drawing/2014/main" val="3177247352"/>
                  </a:ext>
                </a:extLst>
              </a:tr>
              <a:tr h="363118">
                <a:tc>
                  <a:txBody>
                    <a:bodyPr/>
                    <a:lstStyle/>
                    <a:p>
                      <a:r>
                        <a:rPr lang="en-PK" sz="2800" dirty="0">
                          <a:solidFill>
                            <a:srgbClr val="FF0000"/>
                          </a:solidFill>
                        </a:rPr>
                        <a:t>50</a:t>
                      </a:r>
                    </a:p>
                  </a:txBody>
                  <a:tcPr/>
                </a:tc>
                <a:tc>
                  <a:txBody>
                    <a:bodyPr/>
                    <a:lstStyle/>
                    <a:p>
                      <a:r>
                        <a:rPr lang="en-PK" sz="2800" dirty="0">
                          <a:solidFill>
                            <a:srgbClr val="FF0000"/>
                          </a:solidFill>
                        </a:rPr>
                        <a:t>2</a:t>
                      </a:r>
                    </a:p>
                  </a:txBody>
                  <a:tcPr/>
                </a:tc>
                <a:extLst>
                  <a:ext uri="{0D108BD9-81ED-4DB2-BD59-A6C34878D82A}">
                    <a16:rowId xmlns:a16="http://schemas.microsoft.com/office/drawing/2014/main" val="4050649272"/>
                  </a:ext>
                </a:extLst>
              </a:tr>
              <a:tr h="363118">
                <a:tc>
                  <a:txBody>
                    <a:bodyPr/>
                    <a:lstStyle/>
                    <a:p>
                      <a:r>
                        <a:rPr lang="en-PK" sz="2800" dirty="0">
                          <a:solidFill>
                            <a:srgbClr val="FF0000"/>
                          </a:solidFill>
                        </a:rPr>
                        <a:t>60</a:t>
                      </a:r>
                    </a:p>
                  </a:txBody>
                  <a:tcPr/>
                </a:tc>
                <a:tc>
                  <a:txBody>
                    <a:bodyPr/>
                    <a:lstStyle/>
                    <a:p>
                      <a:r>
                        <a:rPr lang="en-PK" sz="2800" dirty="0">
                          <a:solidFill>
                            <a:srgbClr val="FF0000"/>
                          </a:solidFill>
                        </a:rPr>
                        <a:t>3</a:t>
                      </a:r>
                    </a:p>
                  </a:txBody>
                  <a:tcPr/>
                </a:tc>
                <a:extLst>
                  <a:ext uri="{0D108BD9-81ED-4DB2-BD59-A6C34878D82A}">
                    <a16:rowId xmlns:a16="http://schemas.microsoft.com/office/drawing/2014/main" val="1572226627"/>
                  </a:ext>
                </a:extLst>
              </a:tr>
              <a:tr h="363118">
                <a:tc>
                  <a:txBody>
                    <a:bodyPr/>
                    <a:lstStyle/>
                    <a:p>
                      <a:r>
                        <a:rPr lang="en-PK" sz="2800" dirty="0">
                          <a:solidFill>
                            <a:srgbClr val="FF0000"/>
                          </a:solidFill>
                        </a:rPr>
                        <a:t>30</a:t>
                      </a:r>
                    </a:p>
                  </a:txBody>
                  <a:tcPr/>
                </a:tc>
                <a:tc>
                  <a:txBody>
                    <a:bodyPr/>
                    <a:lstStyle/>
                    <a:p>
                      <a:r>
                        <a:rPr lang="en-PK" sz="2800" dirty="0">
                          <a:solidFill>
                            <a:srgbClr val="FF0000"/>
                          </a:solidFill>
                        </a:rPr>
                        <a:t>4</a:t>
                      </a:r>
                    </a:p>
                  </a:txBody>
                  <a:tcPr/>
                </a:tc>
                <a:extLst>
                  <a:ext uri="{0D108BD9-81ED-4DB2-BD59-A6C34878D82A}">
                    <a16:rowId xmlns:a16="http://schemas.microsoft.com/office/drawing/2014/main" val="1837563272"/>
                  </a:ext>
                </a:extLst>
              </a:tr>
              <a:tr h="363118">
                <a:tc>
                  <a:txBody>
                    <a:bodyPr/>
                    <a:lstStyle/>
                    <a:p>
                      <a:r>
                        <a:rPr lang="en-PK" sz="2800" dirty="0">
                          <a:solidFill>
                            <a:srgbClr val="FF0000"/>
                          </a:solidFill>
                        </a:rPr>
                        <a:t>70</a:t>
                      </a:r>
                    </a:p>
                  </a:txBody>
                  <a:tcPr/>
                </a:tc>
                <a:tc>
                  <a:txBody>
                    <a:bodyPr/>
                    <a:lstStyle/>
                    <a:p>
                      <a:r>
                        <a:rPr lang="en-PK" sz="2800" dirty="0">
                          <a:solidFill>
                            <a:srgbClr val="FF0000"/>
                          </a:solidFill>
                        </a:rPr>
                        <a:t>5</a:t>
                      </a:r>
                    </a:p>
                  </a:txBody>
                  <a:tcPr/>
                </a:tc>
                <a:extLst>
                  <a:ext uri="{0D108BD9-81ED-4DB2-BD59-A6C34878D82A}">
                    <a16:rowId xmlns:a16="http://schemas.microsoft.com/office/drawing/2014/main" val="2127843060"/>
                  </a:ext>
                </a:extLst>
              </a:tr>
              <a:tr h="363118">
                <a:tc>
                  <a:txBody>
                    <a:bodyPr/>
                    <a:lstStyle/>
                    <a:p>
                      <a:r>
                        <a:rPr lang="en-PK" sz="2800" dirty="0"/>
                        <a:t>90</a:t>
                      </a:r>
                    </a:p>
                  </a:txBody>
                  <a:tcPr/>
                </a:tc>
                <a:tc>
                  <a:txBody>
                    <a:bodyPr/>
                    <a:lstStyle/>
                    <a:p>
                      <a:r>
                        <a:rPr lang="en-PK" sz="2800" dirty="0"/>
                        <a:t>6</a:t>
                      </a:r>
                    </a:p>
                  </a:txBody>
                  <a:tcPr/>
                </a:tc>
                <a:extLst>
                  <a:ext uri="{0D108BD9-81ED-4DB2-BD59-A6C34878D82A}">
                    <a16:rowId xmlns:a16="http://schemas.microsoft.com/office/drawing/2014/main" val="646777607"/>
                  </a:ext>
                </a:extLst>
              </a:tr>
              <a:tr h="363118">
                <a:tc>
                  <a:txBody>
                    <a:bodyPr/>
                    <a:lstStyle/>
                    <a:p>
                      <a:endParaRPr lang="en-PK" dirty="0"/>
                    </a:p>
                  </a:txBody>
                  <a:tcPr/>
                </a:tc>
                <a:tc>
                  <a:txBody>
                    <a:bodyPr/>
                    <a:lstStyle/>
                    <a:p>
                      <a:endParaRPr lang="en-PK" dirty="0"/>
                    </a:p>
                  </a:txBody>
                  <a:tcPr/>
                </a:tc>
                <a:extLst>
                  <a:ext uri="{0D108BD9-81ED-4DB2-BD59-A6C34878D82A}">
                    <a16:rowId xmlns:a16="http://schemas.microsoft.com/office/drawing/2014/main" val="263311725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8" name="Ink 27">
                <a:extLst>
                  <a:ext uri="{FF2B5EF4-FFF2-40B4-BE49-F238E27FC236}">
                    <a16:creationId xmlns:a16="http://schemas.microsoft.com/office/drawing/2014/main" id="{94BDCA55-52EB-3049-9413-063536FFC649}"/>
                  </a:ext>
                </a:extLst>
              </p14:cNvPr>
              <p14:cNvContentPartPr/>
              <p14:nvPr/>
            </p14:nvContentPartPr>
            <p14:xfrm>
              <a:off x="9438480" y="3976560"/>
              <a:ext cx="321480" cy="42480"/>
            </p14:xfrm>
          </p:contentPart>
        </mc:Choice>
        <mc:Fallback xmlns="">
          <p:pic>
            <p:nvPicPr>
              <p:cNvPr id="28" name="Ink 27">
                <a:extLst>
                  <a:ext uri="{FF2B5EF4-FFF2-40B4-BE49-F238E27FC236}">
                    <a16:creationId xmlns:a16="http://schemas.microsoft.com/office/drawing/2014/main" id="{94BDCA55-52EB-3049-9413-063536FFC649}"/>
                  </a:ext>
                </a:extLst>
              </p:cNvPr>
              <p:cNvPicPr/>
              <p:nvPr/>
            </p:nvPicPr>
            <p:blipFill>
              <a:blip r:embed="rId3"/>
              <a:stretch>
                <a:fillRect/>
              </a:stretch>
            </p:blipFill>
            <p:spPr>
              <a:xfrm>
                <a:off x="9434160" y="3972240"/>
                <a:ext cx="330120" cy="51120"/>
              </a:xfrm>
              <a:prstGeom prst="rect">
                <a:avLst/>
              </a:prstGeom>
            </p:spPr>
          </p:pic>
        </mc:Fallback>
      </mc:AlternateContent>
    </p:spTree>
    <p:extLst>
      <p:ext uri="{BB962C8B-B14F-4D97-AF65-F5344CB8AC3E}">
        <p14:creationId xmlns:p14="http://schemas.microsoft.com/office/powerpoint/2010/main" val="1276252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6A010-DC3E-EC41-8D83-FFB8F33250D1}"/>
              </a:ext>
            </a:extLst>
          </p:cNvPr>
          <p:cNvSpPr>
            <a:spLocks noGrp="1"/>
          </p:cNvSpPr>
          <p:nvPr>
            <p:ph type="title"/>
          </p:nvPr>
        </p:nvSpPr>
        <p:spPr/>
        <p:txBody>
          <a:bodyPr/>
          <a:lstStyle/>
          <a:p>
            <a:r>
              <a:rPr lang="en-PK" dirty="0"/>
              <a:t>Formula</a:t>
            </a:r>
          </a:p>
        </p:txBody>
      </p:sp>
      <p:sp>
        <p:nvSpPr>
          <p:cNvPr id="3" name="Content Placeholder 2">
            <a:extLst>
              <a:ext uri="{FF2B5EF4-FFF2-40B4-BE49-F238E27FC236}">
                <a16:creationId xmlns:a16="http://schemas.microsoft.com/office/drawing/2014/main" id="{24ADE772-9E34-1747-BE78-1DE7AA6DEA6B}"/>
              </a:ext>
            </a:extLst>
          </p:cNvPr>
          <p:cNvSpPr>
            <a:spLocks noGrp="1"/>
          </p:cNvSpPr>
          <p:nvPr>
            <p:ph idx="1"/>
          </p:nvPr>
        </p:nvSpPr>
        <p:spPr/>
        <p:txBody>
          <a:bodyPr>
            <a:normAutofit fontScale="85000" lnSpcReduction="20000"/>
          </a:bodyPr>
          <a:lstStyle/>
          <a:p>
            <a:r>
              <a:rPr lang="en-GB" i="1" dirty="0"/>
              <a:t>V</a:t>
            </a:r>
            <a:r>
              <a:rPr lang="en-GB" dirty="0"/>
              <a:t>[</a:t>
            </a:r>
            <a:r>
              <a:rPr lang="en-GB" i="1" dirty="0" err="1"/>
              <a:t>i</a:t>
            </a:r>
            <a:r>
              <a:rPr lang="en-GB" i="1" dirty="0"/>
              <a:t>, w</a:t>
            </a:r>
            <a:r>
              <a:rPr lang="en-GB" dirty="0"/>
              <a:t>] = Max(</a:t>
            </a:r>
            <a:r>
              <a:rPr lang="en-GB" i="1" dirty="0"/>
              <a:t>V </a:t>
            </a:r>
            <a:r>
              <a:rPr lang="en-GB" dirty="0"/>
              <a:t>[</a:t>
            </a:r>
            <a:r>
              <a:rPr lang="en-GB" i="1" dirty="0" err="1"/>
              <a:t>i</a:t>
            </a:r>
            <a:r>
              <a:rPr lang="en-GB" i="1" dirty="0"/>
              <a:t> - </a:t>
            </a:r>
            <a:r>
              <a:rPr lang="en-GB" dirty="0"/>
              <a:t>1, </a:t>
            </a:r>
            <a:r>
              <a:rPr lang="en-GB" i="1" dirty="0"/>
              <a:t>w</a:t>
            </a:r>
            <a:r>
              <a:rPr lang="en-GB" dirty="0"/>
              <a:t>], </a:t>
            </a:r>
            <a:r>
              <a:rPr lang="en-GB" i="1" dirty="0"/>
              <a:t>V</a:t>
            </a:r>
            <a:r>
              <a:rPr lang="en-GB" dirty="0"/>
              <a:t>[</a:t>
            </a:r>
            <a:r>
              <a:rPr lang="en-GB" i="1" dirty="0" err="1"/>
              <a:t>i</a:t>
            </a:r>
            <a:r>
              <a:rPr lang="en-GB" i="1" dirty="0"/>
              <a:t> </a:t>
            </a:r>
            <a:r>
              <a:rPr lang="en-GB" dirty="0"/>
              <a:t>- 1, </a:t>
            </a:r>
            <a:r>
              <a:rPr lang="en-GB" i="1" dirty="0"/>
              <a:t>w </a:t>
            </a:r>
            <a:r>
              <a:rPr lang="en-GB" dirty="0"/>
              <a:t>- </a:t>
            </a:r>
            <a:r>
              <a:rPr lang="en-GB" i="1" dirty="0" err="1"/>
              <a:t>wi</a:t>
            </a:r>
            <a:r>
              <a:rPr lang="en-GB" dirty="0"/>
              <a:t>] + Pi) </a:t>
            </a:r>
          </a:p>
          <a:p>
            <a:endParaRPr lang="en-GB" dirty="0"/>
          </a:p>
          <a:p>
            <a:pPr marL="0" indent="0">
              <a:buNone/>
            </a:pPr>
            <a:r>
              <a:rPr lang="en-GB" dirty="0"/>
              <a:t>at </a:t>
            </a:r>
            <a:r>
              <a:rPr lang="en-GB" i="1" dirty="0" err="1"/>
              <a:t>i</a:t>
            </a:r>
            <a:r>
              <a:rPr lang="en-GB" i="1" dirty="0"/>
              <a:t> </a:t>
            </a:r>
            <a:r>
              <a:rPr lang="en-GB" dirty="0"/>
              <a:t>= 6, </a:t>
            </a:r>
            <a:r>
              <a:rPr lang="en-GB" i="1" dirty="0"/>
              <a:t>w </a:t>
            </a:r>
            <a:r>
              <a:rPr lang="en-GB" dirty="0"/>
              <a:t>= 10: </a:t>
            </a:r>
            <a:endParaRPr lang="en-GB" dirty="0">
              <a:effectLst/>
            </a:endParaRPr>
          </a:p>
          <a:p>
            <a:endParaRPr lang="en-GB" dirty="0"/>
          </a:p>
          <a:p>
            <a:pPr marL="0" indent="0">
              <a:buNone/>
            </a:pPr>
            <a:r>
              <a:rPr lang="en-GB" dirty="0"/>
              <a:t>Then</a:t>
            </a:r>
          </a:p>
          <a:p>
            <a:pPr marL="0" indent="0">
              <a:buNone/>
            </a:pPr>
            <a:r>
              <a:rPr lang="en-GB" dirty="0"/>
              <a:t>          </a:t>
            </a:r>
            <a:r>
              <a:rPr lang="en-GB" i="1" dirty="0"/>
              <a:t>V</a:t>
            </a:r>
            <a:r>
              <a:rPr lang="en-GB" dirty="0"/>
              <a:t>[</a:t>
            </a:r>
            <a:r>
              <a:rPr lang="en-GB" i="1" dirty="0"/>
              <a:t>6, 10</a:t>
            </a:r>
            <a:r>
              <a:rPr lang="en-GB" dirty="0"/>
              <a:t>] = Max(</a:t>
            </a:r>
            <a:r>
              <a:rPr lang="en-GB" i="1" dirty="0"/>
              <a:t>V </a:t>
            </a:r>
            <a:r>
              <a:rPr lang="en-GB" dirty="0"/>
              <a:t>[</a:t>
            </a:r>
            <a:r>
              <a:rPr lang="en-GB" i="1" dirty="0"/>
              <a:t>5</a:t>
            </a:r>
            <a:r>
              <a:rPr lang="en-GB" dirty="0"/>
              <a:t>, </a:t>
            </a:r>
            <a:r>
              <a:rPr lang="en-GB" i="1" dirty="0"/>
              <a:t>10</a:t>
            </a:r>
            <a:r>
              <a:rPr lang="en-GB" dirty="0"/>
              <a:t>],  </a:t>
            </a:r>
            <a:r>
              <a:rPr lang="en-GB" i="1" dirty="0"/>
              <a:t>V</a:t>
            </a:r>
            <a:r>
              <a:rPr lang="en-GB" dirty="0"/>
              <a:t>[</a:t>
            </a:r>
            <a:r>
              <a:rPr lang="en-GB" i="1" dirty="0"/>
              <a:t>5 , 10 - 6</a:t>
            </a:r>
            <a:r>
              <a:rPr lang="en-GB" dirty="0"/>
              <a:t>] + </a:t>
            </a:r>
            <a:r>
              <a:rPr lang="en-GB" dirty="0">
                <a:solidFill>
                  <a:schemeClr val="accent1"/>
                </a:solidFill>
              </a:rPr>
              <a:t>90</a:t>
            </a:r>
            <a:r>
              <a:rPr lang="en-GB" dirty="0"/>
              <a:t>)</a:t>
            </a:r>
          </a:p>
          <a:p>
            <a:pPr marL="0" indent="0">
              <a:buNone/>
            </a:pPr>
            <a:r>
              <a:rPr lang="en-GB" dirty="0"/>
              <a:t>           </a:t>
            </a:r>
            <a:r>
              <a:rPr lang="en-GB" i="1" dirty="0"/>
              <a:t>V</a:t>
            </a:r>
            <a:r>
              <a:rPr lang="en-GB" dirty="0"/>
              <a:t>[</a:t>
            </a:r>
            <a:r>
              <a:rPr lang="en-GB" i="1" dirty="0"/>
              <a:t>6, 10</a:t>
            </a:r>
            <a:r>
              <a:rPr lang="en-GB" dirty="0"/>
              <a:t>] = Max( 180 , 80+90 )</a:t>
            </a:r>
          </a:p>
          <a:p>
            <a:pPr marL="0" indent="0">
              <a:buNone/>
            </a:pPr>
            <a:r>
              <a:rPr lang="en-GB" dirty="0"/>
              <a:t> </a:t>
            </a:r>
            <a:r>
              <a:rPr lang="en-GB" i="1" dirty="0"/>
              <a:t>V</a:t>
            </a:r>
            <a:r>
              <a:rPr lang="en-GB" dirty="0"/>
              <a:t>[</a:t>
            </a:r>
            <a:r>
              <a:rPr lang="en-GB" i="1" dirty="0"/>
              <a:t>6, 10</a:t>
            </a:r>
            <a:r>
              <a:rPr lang="en-GB" dirty="0"/>
              <a:t>] = Max( 180 , 170 )</a:t>
            </a:r>
          </a:p>
          <a:p>
            <a:pPr marL="0" indent="0">
              <a:buNone/>
            </a:pPr>
            <a:endParaRPr lang="en-GB" dirty="0"/>
          </a:p>
          <a:p>
            <a:pPr marL="0" indent="0">
              <a:buNone/>
            </a:pPr>
            <a:r>
              <a:rPr lang="en-GB" dirty="0"/>
              <a:t>   </a:t>
            </a:r>
          </a:p>
          <a:p>
            <a:pPr marL="0" indent="0">
              <a:buNone/>
            </a:pPr>
            <a:r>
              <a:rPr lang="en-GB" dirty="0"/>
              <a:t> </a:t>
            </a:r>
          </a:p>
          <a:p>
            <a:endParaRPr lang="en-GB" dirty="0"/>
          </a:p>
          <a:p>
            <a:endParaRPr lang="en-PK" dirty="0"/>
          </a:p>
        </p:txBody>
      </p:sp>
      <p:sp>
        <p:nvSpPr>
          <p:cNvPr id="4" name="Footer Placeholder 3">
            <a:extLst>
              <a:ext uri="{FF2B5EF4-FFF2-40B4-BE49-F238E27FC236}">
                <a16:creationId xmlns:a16="http://schemas.microsoft.com/office/drawing/2014/main" id="{78309454-DFB8-574C-B6A9-7EFA74F18D63}"/>
              </a:ext>
            </a:extLst>
          </p:cNvPr>
          <p:cNvSpPr>
            <a:spLocks noGrp="1"/>
          </p:cNvSpPr>
          <p:nvPr>
            <p:ph type="ftr" sz="quarter" idx="11"/>
          </p:nvPr>
        </p:nvSpPr>
        <p:spPr/>
        <p:txBody>
          <a:bodyPr/>
          <a:lstStyle/>
          <a:p>
            <a:r>
              <a:rPr lang="en-US"/>
              <a:t>Freaking out about how to teach virtually just as much as they are about the virus itself.</a:t>
            </a:r>
          </a:p>
        </p:txBody>
      </p:sp>
      <p:grpSp>
        <p:nvGrpSpPr>
          <p:cNvPr id="7" name="Group 6">
            <a:extLst>
              <a:ext uri="{FF2B5EF4-FFF2-40B4-BE49-F238E27FC236}">
                <a16:creationId xmlns:a16="http://schemas.microsoft.com/office/drawing/2014/main" id="{0EA82FD0-8C41-A047-939C-693220F85B00}"/>
              </a:ext>
            </a:extLst>
          </p:cNvPr>
          <p:cNvGrpSpPr/>
          <p:nvPr/>
        </p:nvGrpSpPr>
        <p:grpSpPr>
          <a:xfrm>
            <a:off x="825920" y="-2748320"/>
            <a:ext cx="951480" cy="789480"/>
            <a:chOff x="825920" y="-2748320"/>
            <a:chExt cx="951480" cy="78948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2762FD4-067C-F247-847F-5DF21CA4D807}"/>
                    </a:ext>
                  </a:extLst>
                </p14:cNvPr>
                <p14:cNvContentPartPr/>
                <p14:nvPr/>
              </p14:nvContentPartPr>
              <p14:xfrm>
                <a:off x="825920" y="-2748320"/>
                <a:ext cx="335880" cy="789480"/>
              </p14:xfrm>
            </p:contentPart>
          </mc:Choice>
          <mc:Fallback xmlns="">
            <p:pic>
              <p:nvPicPr>
                <p:cNvPr id="5" name="Ink 4">
                  <a:extLst>
                    <a:ext uri="{FF2B5EF4-FFF2-40B4-BE49-F238E27FC236}">
                      <a16:creationId xmlns:a16="http://schemas.microsoft.com/office/drawing/2014/main" id="{22762FD4-067C-F247-847F-5DF21CA4D807}"/>
                    </a:ext>
                  </a:extLst>
                </p:cNvPr>
                <p:cNvPicPr/>
                <p:nvPr/>
              </p:nvPicPr>
              <p:blipFill>
                <a:blip r:embed="rId3"/>
                <a:stretch>
                  <a:fillRect/>
                </a:stretch>
              </p:blipFill>
              <p:spPr>
                <a:xfrm>
                  <a:off x="821600" y="-2752640"/>
                  <a:ext cx="344520" cy="798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A2E58D4E-C2E1-B94D-B449-CFC92E78CE66}"/>
                    </a:ext>
                  </a:extLst>
                </p14:cNvPr>
                <p14:cNvContentPartPr/>
                <p14:nvPr/>
              </p14:nvContentPartPr>
              <p14:xfrm>
                <a:off x="1453760" y="-2617280"/>
                <a:ext cx="323640" cy="524160"/>
              </p14:xfrm>
            </p:contentPart>
          </mc:Choice>
          <mc:Fallback xmlns="">
            <p:pic>
              <p:nvPicPr>
                <p:cNvPr id="6" name="Ink 5">
                  <a:extLst>
                    <a:ext uri="{FF2B5EF4-FFF2-40B4-BE49-F238E27FC236}">
                      <a16:creationId xmlns:a16="http://schemas.microsoft.com/office/drawing/2014/main" id="{A2E58D4E-C2E1-B94D-B449-CFC92E78CE66}"/>
                    </a:ext>
                  </a:extLst>
                </p:cNvPr>
                <p:cNvPicPr/>
                <p:nvPr/>
              </p:nvPicPr>
              <p:blipFill>
                <a:blip r:embed="rId5"/>
                <a:stretch>
                  <a:fillRect/>
                </a:stretch>
              </p:blipFill>
              <p:spPr>
                <a:xfrm>
                  <a:off x="1449440" y="-2621600"/>
                  <a:ext cx="332280" cy="532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F1A59A7E-21C9-3E43-AD38-8C582B569D43}"/>
                  </a:ext>
                </a:extLst>
              </p14:cNvPr>
              <p14:cNvContentPartPr/>
              <p14:nvPr/>
            </p14:nvContentPartPr>
            <p14:xfrm>
              <a:off x="2145320" y="-2456720"/>
              <a:ext cx="25560" cy="433440"/>
            </p14:xfrm>
          </p:contentPart>
        </mc:Choice>
        <mc:Fallback xmlns="">
          <p:pic>
            <p:nvPicPr>
              <p:cNvPr id="8" name="Ink 7">
                <a:extLst>
                  <a:ext uri="{FF2B5EF4-FFF2-40B4-BE49-F238E27FC236}">
                    <a16:creationId xmlns:a16="http://schemas.microsoft.com/office/drawing/2014/main" id="{F1A59A7E-21C9-3E43-AD38-8C582B569D43}"/>
                  </a:ext>
                </a:extLst>
              </p:cNvPr>
              <p:cNvPicPr/>
              <p:nvPr/>
            </p:nvPicPr>
            <p:blipFill>
              <a:blip r:embed="rId7"/>
              <a:stretch>
                <a:fillRect/>
              </a:stretch>
            </p:blipFill>
            <p:spPr>
              <a:xfrm>
                <a:off x="2141000" y="-2461040"/>
                <a:ext cx="342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C0E78B42-3E58-1842-A749-7F0C870331C3}"/>
                  </a:ext>
                </a:extLst>
              </p14:cNvPr>
              <p14:cNvContentPartPr/>
              <p14:nvPr/>
            </p14:nvContentPartPr>
            <p14:xfrm>
              <a:off x="2473640" y="-2997440"/>
              <a:ext cx="440640" cy="646200"/>
            </p14:xfrm>
          </p:contentPart>
        </mc:Choice>
        <mc:Fallback xmlns="">
          <p:pic>
            <p:nvPicPr>
              <p:cNvPr id="9" name="Ink 8">
                <a:extLst>
                  <a:ext uri="{FF2B5EF4-FFF2-40B4-BE49-F238E27FC236}">
                    <a16:creationId xmlns:a16="http://schemas.microsoft.com/office/drawing/2014/main" id="{C0E78B42-3E58-1842-A749-7F0C870331C3}"/>
                  </a:ext>
                </a:extLst>
              </p:cNvPr>
              <p:cNvPicPr/>
              <p:nvPr/>
            </p:nvPicPr>
            <p:blipFill>
              <a:blip r:embed="rId9"/>
              <a:stretch>
                <a:fillRect/>
              </a:stretch>
            </p:blipFill>
            <p:spPr>
              <a:xfrm>
                <a:off x="2469320" y="-3001760"/>
                <a:ext cx="449280" cy="654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7443DBBD-13D7-BF48-942D-10428A3EB89B}"/>
                  </a:ext>
                </a:extLst>
              </p14:cNvPr>
              <p14:cNvContentPartPr/>
              <p14:nvPr/>
            </p14:nvContentPartPr>
            <p14:xfrm>
              <a:off x="3662360" y="-2684600"/>
              <a:ext cx="437760" cy="800280"/>
            </p14:xfrm>
          </p:contentPart>
        </mc:Choice>
        <mc:Fallback xmlns="">
          <p:pic>
            <p:nvPicPr>
              <p:cNvPr id="10" name="Ink 9">
                <a:extLst>
                  <a:ext uri="{FF2B5EF4-FFF2-40B4-BE49-F238E27FC236}">
                    <a16:creationId xmlns:a16="http://schemas.microsoft.com/office/drawing/2014/main" id="{7443DBBD-13D7-BF48-942D-10428A3EB89B}"/>
                  </a:ext>
                </a:extLst>
              </p:cNvPr>
              <p:cNvPicPr/>
              <p:nvPr/>
            </p:nvPicPr>
            <p:blipFill>
              <a:blip r:embed="rId11"/>
              <a:stretch>
                <a:fillRect/>
              </a:stretch>
            </p:blipFill>
            <p:spPr>
              <a:xfrm>
                <a:off x="3658040" y="-2688920"/>
                <a:ext cx="446400" cy="808920"/>
              </a:xfrm>
              <a:prstGeom prst="rect">
                <a:avLst/>
              </a:prstGeom>
            </p:spPr>
          </p:pic>
        </mc:Fallback>
      </mc:AlternateContent>
      <p:grpSp>
        <p:nvGrpSpPr>
          <p:cNvPr id="14" name="Group 13">
            <a:extLst>
              <a:ext uri="{FF2B5EF4-FFF2-40B4-BE49-F238E27FC236}">
                <a16:creationId xmlns:a16="http://schemas.microsoft.com/office/drawing/2014/main" id="{D26FD57D-D0E8-DB45-B696-B55F7167DAF2}"/>
              </a:ext>
            </a:extLst>
          </p:cNvPr>
          <p:cNvGrpSpPr/>
          <p:nvPr/>
        </p:nvGrpSpPr>
        <p:grpSpPr>
          <a:xfrm>
            <a:off x="4896440" y="-3330440"/>
            <a:ext cx="2258280" cy="1071720"/>
            <a:chOff x="4896440" y="-3330440"/>
            <a:chExt cx="2258280" cy="1071720"/>
          </a:xfrm>
        </p:grpSpPr>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0F3828AF-4C80-944D-82B3-5E5454921CE5}"/>
                    </a:ext>
                  </a:extLst>
                </p14:cNvPr>
                <p14:cNvContentPartPr/>
                <p14:nvPr/>
              </p14:nvContentPartPr>
              <p14:xfrm>
                <a:off x="4896440" y="-3256640"/>
                <a:ext cx="360" cy="765360"/>
              </p14:xfrm>
            </p:contentPart>
          </mc:Choice>
          <mc:Fallback xmlns="">
            <p:pic>
              <p:nvPicPr>
                <p:cNvPr id="11" name="Ink 10">
                  <a:extLst>
                    <a:ext uri="{FF2B5EF4-FFF2-40B4-BE49-F238E27FC236}">
                      <a16:creationId xmlns:a16="http://schemas.microsoft.com/office/drawing/2014/main" id="{0F3828AF-4C80-944D-82B3-5E5454921CE5}"/>
                    </a:ext>
                  </a:extLst>
                </p:cNvPr>
                <p:cNvPicPr/>
                <p:nvPr/>
              </p:nvPicPr>
              <p:blipFill>
                <a:blip r:embed="rId13"/>
                <a:stretch>
                  <a:fillRect/>
                </a:stretch>
              </p:blipFill>
              <p:spPr>
                <a:xfrm>
                  <a:off x="4892120" y="-3260960"/>
                  <a:ext cx="9000" cy="77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C611D019-E48F-1449-BF42-A85DECCE5605}"/>
                    </a:ext>
                  </a:extLst>
                </p14:cNvPr>
                <p14:cNvContentPartPr/>
                <p14:nvPr/>
              </p14:nvContentPartPr>
              <p14:xfrm>
                <a:off x="5251760" y="-3330440"/>
                <a:ext cx="836640" cy="1071720"/>
              </p14:xfrm>
            </p:contentPart>
          </mc:Choice>
          <mc:Fallback xmlns="">
            <p:pic>
              <p:nvPicPr>
                <p:cNvPr id="12" name="Ink 11">
                  <a:extLst>
                    <a:ext uri="{FF2B5EF4-FFF2-40B4-BE49-F238E27FC236}">
                      <a16:creationId xmlns:a16="http://schemas.microsoft.com/office/drawing/2014/main" id="{C611D019-E48F-1449-BF42-A85DECCE5605}"/>
                    </a:ext>
                  </a:extLst>
                </p:cNvPr>
                <p:cNvPicPr/>
                <p:nvPr/>
              </p:nvPicPr>
              <p:blipFill>
                <a:blip r:embed="rId15"/>
                <a:stretch>
                  <a:fillRect/>
                </a:stretch>
              </p:blipFill>
              <p:spPr>
                <a:xfrm>
                  <a:off x="5247440" y="-3334760"/>
                  <a:ext cx="845280" cy="1080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8ECA0D4B-615A-9545-90C6-85DEAF168CB2}"/>
                    </a:ext>
                  </a:extLst>
                </p14:cNvPr>
                <p14:cNvContentPartPr/>
                <p14:nvPr/>
              </p14:nvContentPartPr>
              <p14:xfrm>
                <a:off x="6463520" y="-3105080"/>
                <a:ext cx="691200" cy="445320"/>
              </p14:xfrm>
            </p:contentPart>
          </mc:Choice>
          <mc:Fallback xmlns="">
            <p:pic>
              <p:nvPicPr>
                <p:cNvPr id="13" name="Ink 12">
                  <a:extLst>
                    <a:ext uri="{FF2B5EF4-FFF2-40B4-BE49-F238E27FC236}">
                      <a16:creationId xmlns:a16="http://schemas.microsoft.com/office/drawing/2014/main" id="{8ECA0D4B-615A-9545-90C6-85DEAF168CB2}"/>
                    </a:ext>
                  </a:extLst>
                </p:cNvPr>
                <p:cNvPicPr/>
                <p:nvPr/>
              </p:nvPicPr>
              <p:blipFill>
                <a:blip r:embed="rId17"/>
                <a:stretch>
                  <a:fillRect/>
                </a:stretch>
              </p:blipFill>
              <p:spPr>
                <a:xfrm>
                  <a:off x="6459200" y="-3109400"/>
                  <a:ext cx="699840" cy="453960"/>
                </a:xfrm>
                <a:prstGeom prst="rect">
                  <a:avLst/>
                </a:prstGeom>
              </p:spPr>
            </p:pic>
          </mc:Fallback>
        </mc:AlternateContent>
      </p:grpSp>
    </p:spTree>
    <p:extLst>
      <p:ext uri="{BB962C8B-B14F-4D97-AF65-F5344CB8AC3E}">
        <p14:creationId xmlns:p14="http://schemas.microsoft.com/office/powerpoint/2010/main" val="4062867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4291CDC-7B47-4644-8310-4F5A5C0136F9}"/>
              </a:ext>
            </a:extLst>
          </p:cNvPr>
          <p:cNvGraphicFramePr>
            <a:graphicFrameLocks noGrp="1"/>
          </p:cNvGraphicFramePr>
          <p:nvPr>
            <p:ph idx="1"/>
            <p:extLst>
              <p:ext uri="{D42A27DB-BD31-4B8C-83A1-F6EECF244321}">
                <p14:modId xmlns:p14="http://schemas.microsoft.com/office/powerpoint/2010/main" val="3693028557"/>
              </p:ext>
            </p:extLst>
          </p:nvPr>
        </p:nvGraphicFramePr>
        <p:xfrm>
          <a:off x="3235568" y="1523414"/>
          <a:ext cx="8118228" cy="3540713"/>
        </p:xfrm>
        <a:graphic>
          <a:graphicData uri="http://schemas.openxmlformats.org/drawingml/2006/table">
            <a:tbl>
              <a:tblPr firstRow="1" bandRow="1">
                <a:tableStyleId>{93296810-A885-4BE3-A3E7-6D5BEEA58F35}</a:tableStyleId>
              </a:tblPr>
              <a:tblGrid>
                <a:gridCol w="676519">
                  <a:extLst>
                    <a:ext uri="{9D8B030D-6E8A-4147-A177-3AD203B41FA5}">
                      <a16:colId xmlns:a16="http://schemas.microsoft.com/office/drawing/2014/main" val="1430079256"/>
                    </a:ext>
                  </a:extLst>
                </a:gridCol>
                <a:gridCol w="676519">
                  <a:extLst>
                    <a:ext uri="{9D8B030D-6E8A-4147-A177-3AD203B41FA5}">
                      <a16:colId xmlns:a16="http://schemas.microsoft.com/office/drawing/2014/main" val="459579399"/>
                    </a:ext>
                  </a:extLst>
                </a:gridCol>
                <a:gridCol w="676519">
                  <a:extLst>
                    <a:ext uri="{9D8B030D-6E8A-4147-A177-3AD203B41FA5}">
                      <a16:colId xmlns:a16="http://schemas.microsoft.com/office/drawing/2014/main" val="1194881732"/>
                    </a:ext>
                  </a:extLst>
                </a:gridCol>
                <a:gridCol w="676519">
                  <a:extLst>
                    <a:ext uri="{9D8B030D-6E8A-4147-A177-3AD203B41FA5}">
                      <a16:colId xmlns:a16="http://schemas.microsoft.com/office/drawing/2014/main" val="237035800"/>
                    </a:ext>
                  </a:extLst>
                </a:gridCol>
                <a:gridCol w="676519">
                  <a:extLst>
                    <a:ext uri="{9D8B030D-6E8A-4147-A177-3AD203B41FA5}">
                      <a16:colId xmlns:a16="http://schemas.microsoft.com/office/drawing/2014/main" val="2996287342"/>
                    </a:ext>
                  </a:extLst>
                </a:gridCol>
                <a:gridCol w="676519">
                  <a:extLst>
                    <a:ext uri="{9D8B030D-6E8A-4147-A177-3AD203B41FA5}">
                      <a16:colId xmlns:a16="http://schemas.microsoft.com/office/drawing/2014/main" val="1992564674"/>
                    </a:ext>
                  </a:extLst>
                </a:gridCol>
                <a:gridCol w="676519">
                  <a:extLst>
                    <a:ext uri="{9D8B030D-6E8A-4147-A177-3AD203B41FA5}">
                      <a16:colId xmlns:a16="http://schemas.microsoft.com/office/drawing/2014/main" val="1625928109"/>
                    </a:ext>
                  </a:extLst>
                </a:gridCol>
                <a:gridCol w="676519">
                  <a:extLst>
                    <a:ext uri="{9D8B030D-6E8A-4147-A177-3AD203B41FA5}">
                      <a16:colId xmlns:a16="http://schemas.microsoft.com/office/drawing/2014/main" val="1690775758"/>
                    </a:ext>
                  </a:extLst>
                </a:gridCol>
                <a:gridCol w="676519">
                  <a:extLst>
                    <a:ext uri="{9D8B030D-6E8A-4147-A177-3AD203B41FA5}">
                      <a16:colId xmlns:a16="http://schemas.microsoft.com/office/drawing/2014/main" val="72354526"/>
                    </a:ext>
                  </a:extLst>
                </a:gridCol>
                <a:gridCol w="676519">
                  <a:extLst>
                    <a:ext uri="{9D8B030D-6E8A-4147-A177-3AD203B41FA5}">
                      <a16:colId xmlns:a16="http://schemas.microsoft.com/office/drawing/2014/main" val="1168474023"/>
                    </a:ext>
                  </a:extLst>
                </a:gridCol>
                <a:gridCol w="676519">
                  <a:extLst>
                    <a:ext uri="{9D8B030D-6E8A-4147-A177-3AD203B41FA5}">
                      <a16:colId xmlns:a16="http://schemas.microsoft.com/office/drawing/2014/main" val="3930213244"/>
                    </a:ext>
                  </a:extLst>
                </a:gridCol>
                <a:gridCol w="676519">
                  <a:extLst>
                    <a:ext uri="{9D8B030D-6E8A-4147-A177-3AD203B41FA5}">
                      <a16:colId xmlns:a16="http://schemas.microsoft.com/office/drawing/2014/main" val="2872235335"/>
                    </a:ext>
                  </a:extLst>
                </a:gridCol>
              </a:tblGrid>
              <a:tr h="379758">
                <a:tc>
                  <a:txBody>
                    <a:bodyPr/>
                    <a:lstStyle/>
                    <a:p>
                      <a:endParaRPr lang="en-PK" b="1" dirty="0"/>
                    </a:p>
                  </a:txBody>
                  <a:tcPr/>
                </a:tc>
                <a:tc>
                  <a:txBody>
                    <a:bodyPr/>
                    <a:lstStyle/>
                    <a:p>
                      <a:r>
                        <a:rPr lang="en-PK" dirty="0"/>
                        <a:t>0</a:t>
                      </a:r>
                      <a:endParaRPr lang="en-PK" b="1" dirty="0"/>
                    </a:p>
                  </a:txBody>
                  <a:tcPr/>
                </a:tc>
                <a:tc>
                  <a:txBody>
                    <a:bodyPr/>
                    <a:lstStyle/>
                    <a:p>
                      <a:r>
                        <a:rPr lang="en-PK" dirty="0"/>
                        <a:t>1</a:t>
                      </a:r>
                      <a:endParaRPr lang="en-PK" b="1" dirty="0"/>
                    </a:p>
                  </a:txBody>
                  <a:tcPr/>
                </a:tc>
                <a:tc>
                  <a:txBody>
                    <a:bodyPr/>
                    <a:lstStyle/>
                    <a:p>
                      <a:r>
                        <a:rPr lang="en-PK" dirty="0"/>
                        <a:t>2</a:t>
                      </a:r>
                      <a:endParaRPr lang="en-PK" b="1" dirty="0"/>
                    </a:p>
                  </a:txBody>
                  <a:tcPr/>
                </a:tc>
                <a:tc>
                  <a:txBody>
                    <a:bodyPr/>
                    <a:lstStyle/>
                    <a:p>
                      <a:r>
                        <a:rPr lang="en-PK" dirty="0"/>
                        <a:t>3</a:t>
                      </a:r>
                      <a:endParaRPr lang="en-PK" b="1" dirty="0"/>
                    </a:p>
                  </a:txBody>
                  <a:tcPr/>
                </a:tc>
                <a:tc>
                  <a:txBody>
                    <a:bodyPr/>
                    <a:lstStyle/>
                    <a:p>
                      <a:r>
                        <a:rPr lang="en-PK" dirty="0"/>
                        <a:t>4</a:t>
                      </a:r>
                      <a:endParaRPr lang="en-PK" b="1" dirty="0"/>
                    </a:p>
                  </a:txBody>
                  <a:tcPr/>
                </a:tc>
                <a:tc>
                  <a:txBody>
                    <a:bodyPr/>
                    <a:lstStyle/>
                    <a:p>
                      <a:r>
                        <a:rPr lang="en-PK" dirty="0"/>
                        <a:t>5</a:t>
                      </a:r>
                      <a:endParaRPr lang="en-PK" b="1" dirty="0"/>
                    </a:p>
                  </a:txBody>
                  <a:tcPr/>
                </a:tc>
                <a:tc>
                  <a:txBody>
                    <a:bodyPr/>
                    <a:lstStyle/>
                    <a:p>
                      <a:r>
                        <a:rPr lang="en-PK" dirty="0"/>
                        <a:t>6</a:t>
                      </a:r>
                      <a:endParaRPr lang="en-PK" b="1" dirty="0"/>
                    </a:p>
                  </a:txBody>
                  <a:tcPr/>
                </a:tc>
                <a:tc>
                  <a:txBody>
                    <a:bodyPr/>
                    <a:lstStyle/>
                    <a:p>
                      <a:r>
                        <a:rPr lang="en-PK" dirty="0"/>
                        <a:t>7</a:t>
                      </a:r>
                      <a:endParaRPr lang="en-PK" b="1" dirty="0"/>
                    </a:p>
                  </a:txBody>
                  <a:tcPr/>
                </a:tc>
                <a:tc>
                  <a:txBody>
                    <a:bodyPr/>
                    <a:lstStyle/>
                    <a:p>
                      <a:r>
                        <a:rPr lang="en-PK" dirty="0"/>
                        <a:t>8</a:t>
                      </a:r>
                      <a:endParaRPr lang="en-PK" b="1" dirty="0"/>
                    </a:p>
                  </a:txBody>
                  <a:tcPr/>
                </a:tc>
                <a:tc>
                  <a:txBody>
                    <a:bodyPr/>
                    <a:lstStyle/>
                    <a:p>
                      <a:r>
                        <a:rPr lang="en-PK" dirty="0"/>
                        <a:t>9</a:t>
                      </a:r>
                      <a:endParaRPr lang="en-PK" b="1" dirty="0"/>
                    </a:p>
                  </a:txBody>
                  <a:tcPr/>
                </a:tc>
                <a:tc>
                  <a:txBody>
                    <a:bodyPr/>
                    <a:lstStyle/>
                    <a:p>
                      <a:r>
                        <a:rPr lang="en-PK" dirty="0"/>
                        <a:t>10</a:t>
                      </a:r>
                      <a:endParaRPr lang="en-PK" b="1" dirty="0"/>
                    </a:p>
                  </a:txBody>
                  <a:tcPr/>
                </a:tc>
                <a:extLst>
                  <a:ext uri="{0D108BD9-81ED-4DB2-BD59-A6C34878D82A}">
                    <a16:rowId xmlns:a16="http://schemas.microsoft.com/office/drawing/2014/main" val="3531801400"/>
                  </a:ext>
                </a:extLst>
              </a:tr>
              <a:tr h="451565">
                <a:tc>
                  <a:txBody>
                    <a:bodyPr/>
                    <a:lstStyle/>
                    <a:p>
                      <a:r>
                        <a:rPr lang="en-PK" dirty="0"/>
                        <a:t>0</a:t>
                      </a:r>
                      <a:endParaRPr lang="en-PK" b="1" dirty="0"/>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extLst>
                  <a:ext uri="{0D108BD9-81ED-4DB2-BD59-A6C34878D82A}">
                    <a16:rowId xmlns:a16="http://schemas.microsoft.com/office/drawing/2014/main" val="977730455"/>
                  </a:ext>
                </a:extLst>
              </a:tr>
              <a:tr h="451565">
                <a:tc>
                  <a:txBody>
                    <a:bodyPr/>
                    <a:lstStyle/>
                    <a:p>
                      <a:r>
                        <a:rPr lang="en-PK" dirty="0"/>
                        <a:t>1</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extLst>
                  <a:ext uri="{0D108BD9-81ED-4DB2-BD59-A6C34878D82A}">
                    <a16:rowId xmlns:a16="http://schemas.microsoft.com/office/drawing/2014/main" val="532262157"/>
                  </a:ext>
                </a:extLst>
              </a:tr>
              <a:tr h="451565">
                <a:tc>
                  <a:txBody>
                    <a:bodyPr/>
                    <a:lstStyle/>
                    <a:p>
                      <a:r>
                        <a:rPr lang="en-PK" dirty="0"/>
                        <a:t>2</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extLst>
                  <a:ext uri="{0D108BD9-81ED-4DB2-BD59-A6C34878D82A}">
                    <a16:rowId xmlns:a16="http://schemas.microsoft.com/office/drawing/2014/main" val="1339227653"/>
                  </a:ext>
                </a:extLst>
              </a:tr>
              <a:tr h="451565">
                <a:tc>
                  <a:txBody>
                    <a:bodyPr/>
                    <a:lstStyle/>
                    <a:p>
                      <a:r>
                        <a:rPr lang="en-PK" dirty="0"/>
                        <a:t>3</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60</a:t>
                      </a:r>
                    </a:p>
                  </a:txBody>
                  <a:tcPr/>
                </a:tc>
                <a:tc>
                  <a:txBody>
                    <a:bodyPr/>
                    <a:lstStyle/>
                    <a:p>
                      <a:r>
                        <a:rPr lang="en-PK" b="1" dirty="0"/>
                        <a:t>80</a:t>
                      </a:r>
                    </a:p>
                  </a:txBody>
                  <a:tcPr/>
                </a:tc>
                <a:tc>
                  <a:txBody>
                    <a:bodyPr/>
                    <a:lstStyle/>
                    <a:p>
                      <a:r>
                        <a:rPr lang="en-PK" b="1" dirty="0"/>
                        <a:t>110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extLst>
                  <a:ext uri="{0D108BD9-81ED-4DB2-BD59-A6C34878D82A}">
                    <a16:rowId xmlns:a16="http://schemas.microsoft.com/office/drawing/2014/main" val="1906422955"/>
                  </a:ext>
                </a:extLst>
              </a:tr>
              <a:tr h="451565">
                <a:tc>
                  <a:txBody>
                    <a:bodyPr/>
                    <a:lstStyle/>
                    <a:p>
                      <a:r>
                        <a:rPr lang="en-PK" dirty="0"/>
                        <a:t>4</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60</a:t>
                      </a:r>
                    </a:p>
                  </a:txBody>
                  <a:tcPr/>
                </a:tc>
                <a:tc>
                  <a:txBody>
                    <a:bodyPr/>
                    <a:lstStyle/>
                    <a:p>
                      <a:r>
                        <a:rPr lang="en-PK" b="1" dirty="0">
                          <a:solidFill>
                            <a:schemeClr val="tx1"/>
                          </a:solidFill>
                        </a:rPr>
                        <a:t>80</a:t>
                      </a:r>
                    </a:p>
                  </a:txBody>
                  <a:tcPr/>
                </a:tc>
                <a:tc>
                  <a:txBody>
                    <a:bodyPr/>
                    <a:lstStyle/>
                    <a:p>
                      <a:r>
                        <a:rPr lang="en-PK" b="1" dirty="0">
                          <a:solidFill>
                            <a:schemeClr val="tx1"/>
                          </a:solidFill>
                        </a:rPr>
                        <a:t>110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140</a:t>
                      </a:r>
                    </a:p>
                  </a:txBody>
                  <a:tcPr/>
                </a:tc>
                <a:tc>
                  <a:txBody>
                    <a:bodyPr/>
                    <a:lstStyle/>
                    <a:p>
                      <a:r>
                        <a:rPr lang="en-PK" b="1" dirty="0"/>
                        <a:t>160</a:t>
                      </a:r>
                    </a:p>
                  </a:txBody>
                  <a:tcPr/>
                </a:tc>
                <a:extLst>
                  <a:ext uri="{0D108BD9-81ED-4DB2-BD59-A6C34878D82A}">
                    <a16:rowId xmlns:a16="http://schemas.microsoft.com/office/drawing/2014/main" val="2689422209"/>
                  </a:ext>
                </a:extLst>
              </a:tr>
              <a:tr h="451565">
                <a:tc>
                  <a:txBody>
                    <a:bodyPr/>
                    <a:lstStyle/>
                    <a:p>
                      <a:r>
                        <a:rPr lang="en-PK" dirty="0"/>
                        <a:t>5</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60</a:t>
                      </a:r>
                    </a:p>
                  </a:txBody>
                  <a:tcPr/>
                </a:tc>
                <a:tc>
                  <a:txBody>
                    <a:bodyPr/>
                    <a:lstStyle/>
                    <a:p>
                      <a:r>
                        <a:rPr lang="en-PK" b="1" dirty="0"/>
                        <a:t>80</a:t>
                      </a:r>
                    </a:p>
                  </a:txBody>
                  <a:tcPr/>
                </a:tc>
                <a:tc>
                  <a:txBody>
                    <a:bodyPr/>
                    <a:lstStyle/>
                    <a:p>
                      <a:r>
                        <a:rPr lang="en-PK" b="1" dirty="0">
                          <a:solidFill>
                            <a:schemeClr val="tx1"/>
                          </a:solidFill>
                        </a:rPr>
                        <a:t>110</a:t>
                      </a:r>
                    </a:p>
                  </a:txBody>
                  <a:tcPr/>
                </a:tc>
                <a:tc>
                  <a:txBody>
                    <a:bodyPr/>
                    <a:lstStyle/>
                    <a:p>
                      <a:r>
                        <a:rPr lang="en-PK" b="1" dirty="0"/>
                        <a:t>130</a:t>
                      </a:r>
                    </a:p>
                  </a:txBody>
                  <a:tcPr/>
                </a:tc>
                <a:tc>
                  <a:txBody>
                    <a:bodyPr/>
                    <a:lstStyle/>
                    <a:p>
                      <a:r>
                        <a:rPr lang="en-PK" b="1" dirty="0"/>
                        <a:t>130</a:t>
                      </a:r>
                    </a:p>
                  </a:txBody>
                  <a:tcPr/>
                </a:tc>
                <a:tc>
                  <a:txBody>
                    <a:bodyPr/>
                    <a:lstStyle/>
                    <a:p>
                      <a:r>
                        <a:rPr lang="en-PK" b="1" dirty="0"/>
                        <a:t>140</a:t>
                      </a:r>
                    </a:p>
                  </a:txBody>
                  <a:tcPr/>
                </a:tc>
                <a:tc>
                  <a:txBody>
                    <a:bodyPr/>
                    <a:lstStyle/>
                    <a:p>
                      <a:r>
                        <a:rPr lang="en-PK" b="1" dirty="0"/>
                        <a:t>150</a:t>
                      </a:r>
                    </a:p>
                  </a:txBody>
                  <a:tcPr/>
                </a:tc>
                <a:tc>
                  <a:txBody>
                    <a:bodyPr/>
                    <a:lstStyle/>
                    <a:p>
                      <a:r>
                        <a:rPr lang="en-PK" b="1" dirty="0"/>
                        <a:t>180</a:t>
                      </a:r>
                    </a:p>
                  </a:txBody>
                  <a:tcPr/>
                </a:tc>
                <a:extLst>
                  <a:ext uri="{0D108BD9-81ED-4DB2-BD59-A6C34878D82A}">
                    <a16:rowId xmlns:a16="http://schemas.microsoft.com/office/drawing/2014/main" val="3155910543"/>
                  </a:ext>
                </a:extLst>
              </a:tr>
              <a:tr h="451565">
                <a:tc>
                  <a:txBody>
                    <a:bodyPr/>
                    <a:lstStyle/>
                    <a:p>
                      <a:r>
                        <a:rPr lang="en-PK" dirty="0"/>
                        <a:t>6</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60</a:t>
                      </a:r>
                    </a:p>
                  </a:txBody>
                  <a:tcPr/>
                </a:tc>
                <a:tc>
                  <a:txBody>
                    <a:bodyPr/>
                    <a:lstStyle/>
                    <a:p>
                      <a:r>
                        <a:rPr lang="en-PK" b="1" dirty="0"/>
                        <a:t>80</a:t>
                      </a:r>
                    </a:p>
                  </a:txBody>
                  <a:tcPr/>
                </a:tc>
                <a:tc>
                  <a:txBody>
                    <a:bodyPr/>
                    <a:lstStyle/>
                    <a:p>
                      <a:r>
                        <a:rPr lang="en-PK" b="1" dirty="0">
                          <a:solidFill>
                            <a:schemeClr val="tx1"/>
                          </a:solidFill>
                        </a:rPr>
                        <a:t>110</a:t>
                      </a:r>
                    </a:p>
                  </a:txBody>
                  <a:tcPr/>
                </a:tc>
                <a:tc>
                  <a:txBody>
                    <a:bodyPr/>
                    <a:lstStyle/>
                    <a:p>
                      <a:r>
                        <a:rPr lang="en-PK" b="1" dirty="0">
                          <a:solidFill>
                            <a:schemeClr val="tx1"/>
                          </a:solidFill>
                        </a:rPr>
                        <a:t>130</a:t>
                      </a:r>
                    </a:p>
                  </a:txBody>
                  <a:tcPr/>
                </a:tc>
                <a:tc>
                  <a:txBody>
                    <a:bodyPr/>
                    <a:lstStyle/>
                    <a:p>
                      <a:r>
                        <a:rPr lang="en-PK" b="1" dirty="0"/>
                        <a:t>140</a:t>
                      </a:r>
                    </a:p>
                  </a:txBody>
                  <a:tcPr/>
                </a:tc>
                <a:tc>
                  <a:txBody>
                    <a:bodyPr/>
                    <a:lstStyle/>
                    <a:p>
                      <a:r>
                        <a:rPr lang="en-PK" b="1" dirty="0"/>
                        <a:t>140</a:t>
                      </a:r>
                    </a:p>
                  </a:txBody>
                  <a:tcPr/>
                </a:tc>
                <a:tc>
                  <a:txBody>
                    <a:bodyPr/>
                    <a:lstStyle/>
                    <a:p>
                      <a:r>
                        <a:rPr lang="en-PK" b="1" dirty="0"/>
                        <a:t>150</a:t>
                      </a:r>
                    </a:p>
                  </a:txBody>
                  <a:tcPr/>
                </a:tc>
                <a:tc>
                  <a:txBody>
                    <a:bodyPr/>
                    <a:lstStyle/>
                    <a:p>
                      <a:r>
                        <a:rPr lang="en-PK" b="1" dirty="0">
                          <a:solidFill>
                            <a:srgbClr val="FF0000"/>
                          </a:solidFill>
                        </a:rPr>
                        <a:t>180</a:t>
                      </a:r>
                    </a:p>
                  </a:txBody>
                  <a:tcPr/>
                </a:tc>
                <a:extLst>
                  <a:ext uri="{0D108BD9-81ED-4DB2-BD59-A6C34878D82A}">
                    <a16:rowId xmlns:a16="http://schemas.microsoft.com/office/drawing/2014/main" val="1524589870"/>
                  </a:ext>
                </a:extLst>
              </a:tr>
            </a:tbl>
          </a:graphicData>
        </a:graphic>
      </p:graphicFrame>
      <p:sp>
        <p:nvSpPr>
          <p:cNvPr id="4" name="Footer Placeholder 3">
            <a:extLst>
              <a:ext uri="{FF2B5EF4-FFF2-40B4-BE49-F238E27FC236}">
                <a16:creationId xmlns:a16="http://schemas.microsoft.com/office/drawing/2014/main" id="{C77ED494-1F9C-2949-81CC-49C5BEACC64A}"/>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6" name="TextBox 5">
            <a:extLst>
              <a:ext uri="{FF2B5EF4-FFF2-40B4-BE49-F238E27FC236}">
                <a16:creationId xmlns:a16="http://schemas.microsoft.com/office/drawing/2014/main" id="{70D22573-3386-BE4F-8EE3-CF73FD5C5CDE}"/>
              </a:ext>
            </a:extLst>
          </p:cNvPr>
          <p:cNvSpPr txBox="1"/>
          <p:nvPr/>
        </p:nvSpPr>
        <p:spPr>
          <a:xfrm>
            <a:off x="3235568" y="961292"/>
            <a:ext cx="394660" cy="369332"/>
          </a:xfrm>
          <a:prstGeom prst="rect">
            <a:avLst/>
          </a:prstGeom>
          <a:noFill/>
        </p:spPr>
        <p:txBody>
          <a:bodyPr wrap="none" rtlCol="0">
            <a:spAutoFit/>
          </a:bodyPr>
          <a:lstStyle/>
          <a:p>
            <a:r>
              <a:rPr lang="en-PK" b="1" dirty="0"/>
              <a:t>W</a:t>
            </a:r>
          </a:p>
        </p:txBody>
      </p:sp>
      <p:sp>
        <p:nvSpPr>
          <p:cNvPr id="7" name="TextBox 6">
            <a:extLst>
              <a:ext uri="{FF2B5EF4-FFF2-40B4-BE49-F238E27FC236}">
                <a16:creationId xmlns:a16="http://schemas.microsoft.com/office/drawing/2014/main" id="{938EED16-B425-9349-BF08-1D12396DADDB}"/>
              </a:ext>
            </a:extLst>
          </p:cNvPr>
          <p:cNvSpPr txBox="1"/>
          <p:nvPr/>
        </p:nvSpPr>
        <p:spPr>
          <a:xfrm>
            <a:off x="2649414" y="1500554"/>
            <a:ext cx="398585" cy="369332"/>
          </a:xfrm>
          <a:prstGeom prst="rect">
            <a:avLst/>
          </a:prstGeom>
          <a:noFill/>
        </p:spPr>
        <p:txBody>
          <a:bodyPr wrap="square" rtlCol="0">
            <a:spAutoFit/>
          </a:bodyPr>
          <a:lstStyle/>
          <a:p>
            <a:r>
              <a:rPr lang="en-PK" b="1" dirty="0"/>
              <a:t>I </a:t>
            </a:r>
          </a:p>
        </p:txBody>
      </p:sp>
      <p:graphicFrame>
        <p:nvGraphicFramePr>
          <p:cNvPr id="8" name="Table 8">
            <a:extLst>
              <a:ext uri="{FF2B5EF4-FFF2-40B4-BE49-F238E27FC236}">
                <a16:creationId xmlns:a16="http://schemas.microsoft.com/office/drawing/2014/main" id="{E5CDF761-E407-5847-B087-520D9881B06A}"/>
              </a:ext>
            </a:extLst>
          </p:cNvPr>
          <p:cNvGraphicFramePr>
            <a:graphicFrameLocks noGrp="1"/>
          </p:cNvGraphicFramePr>
          <p:nvPr>
            <p:extLst>
              <p:ext uri="{D42A27DB-BD31-4B8C-83A1-F6EECF244321}">
                <p14:modId xmlns:p14="http://schemas.microsoft.com/office/powerpoint/2010/main" val="1004957411"/>
              </p:ext>
            </p:extLst>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extLst>
                    <a:ext uri="{9D8B030D-6E8A-4147-A177-3AD203B41FA5}">
                      <a16:colId xmlns:a16="http://schemas.microsoft.com/office/drawing/2014/main" val="525626632"/>
                    </a:ext>
                  </a:extLst>
                </a:gridCol>
                <a:gridCol w="799114">
                  <a:extLst>
                    <a:ext uri="{9D8B030D-6E8A-4147-A177-3AD203B41FA5}">
                      <a16:colId xmlns:a16="http://schemas.microsoft.com/office/drawing/2014/main" val="3890625735"/>
                    </a:ext>
                  </a:extLst>
                </a:gridCol>
              </a:tblGrid>
              <a:tr h="363118">
                <a:tc>
                  <a:txBody>
                    <a:bodyPr/>
                    <a:lstStyle/>
                    <a:p>
                      <a:r>
                        <a:rPr lang="en-PK" sz="2800" dirty="0"/>
                        <a:t>Pi</a:t>
                      </a:r>
                    </a:p>
                  </a:txBody>
                  <a:tcPr/>
                </a:tc>
                <a:tc>
                  <a:txBody>
                    <a:bodyPr/>
                    <a:lstStyle/>
                    <a:p>
                      <a:r>
                        <a:rPr lang="en-PK" sz="2800" dirty="0"/>
                        <a:t>Wi</a:t>
                      </a:r>
                    </a:p>
                  </a:txBody>
                  <a:tcPr/>
                </a:tc>
                <a:extLst>
                  <a:ext uri="{0D108BD9-81ED-4DB2-BD59-A6C34878D82A}">
                    <a16:rowId xmlns:a16="http://schemas.microsoft.com/office/drawing/2014/main" val="3529351631"/>
                  </a:ext>
                </a:extLst>
              </a:tr>
              <a:tr h="363118">
                <a:tc>
                  <a:txBody>
                    <a:bodyPr/>
                    <a:lstStyle/>
                    <a:p>
                      <a:r>
                        <a:rPr lang="en-PK" sz="2800" dirty="0">
                          <a:solidFill>
                            <a:srgbClr val="FF0000"/>
                          </a:solidFill>
                        </a:rPr>
                        <a:t>20</a:t>
                      </a:r>
                    </a:p>
                  </a:txBody>
                  <a:tcPr/>
                </a:tc>
                <a:tc>
                  <a:txBody>
                    <a:bodyPr/>
                    <a:lstStyle/>
                    <a:p>
                      <a:r>
                        <a:rPr lang="en-PK" sz="2800" dirty="0">
                          <a:solidFill>
                            <a:srgbClr val="FF0000"/>
                          </a:solidFill>
                        </a:rPr>
                        <a:t>1</a:t>
                      </a:r>
                    </a:p>
                  </a:txBody>
                  <a:tcPr/>
                </a:tc>
                <a:extLst>
                  <a:ext uri="{0D108BD9-81ED-4DB2-BD59-A6C34878D82A}">
                    <a16:rowId xmlns:a16="http://schemas.microsoft.com/office/drawing/2014/main" val="3177247352"/>
                  </a:ext>
                </a:extLst>
              </a:tr>
              <a:tr h="363118">
                <a:tc>
                  <a:txBody>
                    <a:bodyPr/>
                    <a:lstStyle/>
                    <a:p>
                      <a:r>
                        <a:rPr lang="en-PK" sz="2800" dirty="0">
                          <a:solidFill>
                            <a:srgbClr val="FF0000"/>
                          </a:solidFill>
                        </a:rPr>
                        <a:t>50</a:t>
                      </a:r>
                    </a:p>
                  </a:txBody>
                  <a:tcPr/>
                </a:tc>
                <a:tc>
                  <a:txBody>
                    <a:bodyPr/>
                    <a:lstStyle/>
                    <a:p>
                      <a:r>
                        <a:rPr lang="en-PK" sz="2800" dirty="0">
                          <a:solidFill>
                            <a:srgbClr val="FF0000"/>
                          </a:solidFill>
                        </a:rPr>
                        <a:t>2</a:t>
                      </a:r>
                    </a:p>
                  </a:txBody>
                  <a:tcPr/>
                </a:tc>
                <a:extLst>
                  <a:ext uri="{0D108BD9-81ED-4DB2-BD59-A6C34878D82A}">
                    <a16:rowId xmlns:a16="http://schemas.microsoft.com/office/drawing/2014/main" val="4050649272"/>
                  </a:ext>
                </a:extLst>
              </a:tr>
              <a:tr h="363118">
                <a:tc>
                  <a:txBody>
                    <a:bodyPr/>
                    <a:lstStyle/>
                    <a:p>
                      <a:r>
                        <a:rPr lang="en-PK" sz="2800" dirty="0">
                          <a:solidFill>
                            <a:srgbClr val="FF0000"/>
                          </a:solidFill>
                        </a:rPr>
                        <a:t>60</a:t>
                      </a:r>
                    </a:p>
                  </a:txBody>
                  <a:tcPr/>
                </a:tc>
                <a:tc>
                  <a:txBody>
                    <a:bodyPr/>
                    <a:lstStyle/>
                    <a:p>
                      <a:r>
                        <a:rPr lang="en-PK" sz="2800" dirty="0">
                          <a:solidFill>
                            <a:srgbClr val="FF0000"/>
                          </a:solidFill>
                        </a:rPr>
                        <a:t>3</a:t>
                      </a:r>
                    </a:p>
                  </a:txBody>
                  <a:tcPr/>
                </a:tc>
                <a:extLst>
                  <a:ext uri="{0D108BD9-81ED-4DB2-BD59-A6C34878D82A}">
                    <a16:rowId xmlns:a16="http://schemas.microsoft.com/office/drawing/2014/main" val="1572226627"/>
                  </a:ext>
                </a:extLst>
              </a:tr>
              <a:tr h="363118">
                <a:tc>
                  <a:txBody>
                    <a:bodyPr/>
                    <a:lstStyle/>
                    <a:p>
                      <a:r>
                        <a:rPr lang="en-PK" sz="2800" dirty="0">
                          <a:solidFill>
                            <a:srgbClr val="FF0000"/>
                          </a:solidFill>
                        </a:rPr>
                        <a:t>30</a:t>
                      </a:r>
                    </a:p>
                  </a:txBody>
                  <a:tcPr/>
                </a:tc>
                <a:tc>
                  <a:txBody>
                    <a:bodyPr/>
                    <a:lstStyle/>
                    <a:p>
                      <a:r>
                        <a:rPr lang="en-PK" sz="2800" dirty="0">
                          <a:solidFill>
                            <a:srgbClr val="FF0000"/>
                          </a:solidFill>
                        </a:rPr>
                        <a:t>4</a:t>
                      </a:r>
                    </a:p>
                  </a:txBody>
                  <a:tcPr/>
                </a:tc>
                <a:extLst>
                  <a:ext uri="{0D108BD9-81ED-4DB2-BD59-A6C34878D82A}">
                    <a16:rowId xmlns:a16="http://schemas.microsoft.com/office/drawing/2014/main" val="1837563272"/>
                  </a:ext>
                </a:extLst>
              </a:tr>
              <a:tr h="363118">
                <a:tc>
                  <a:txBody>
                    <a:bodyPr/>
                    <a:lstStyle/>
                    <a:p>
                      <a:r>
                        <a:rPr lang="en-PK" sz="2800" dirty="0">
                          <a:solidFill>
                            <a:srgbClr val="FF0000"/>
                          </a:solidFill>
                        </a:rPr>
                        <a:t>70</a:t>
                      </a:r>
                    </a:p>
                  </a:txBody>
                  <a:tcPr/>
                </a:tc>
                <a:tc>
                  <a:txBody>
                    <a:bodyPr/>
                    <a:lstStyle/>
                    <a:p>
                      <a:r>
                        <a:rPr lang="en-PK" sz="2800" dirty="0">
                          <a:solidFill>
                            <a:srgbClr val="FF0000"/>
                          </a:solidFill>
                        </a:rPr>
                        <a:t>5</a:t>
                      </a:r>
                    </a:p>
                  </a:txBody>
                  <a:tcPr/>
                </a:tc>
                <a:extLst>
                  <a:ext uri="{0D108BD9-81ED-4DB2-BD59-A6C34878D82A}">
                    <a16:rowId xmlns:a16="http://schemas.microsoft.com/office/drawing/2014/main" val="2127843060"/>
                  </a:ext>
                </a:extLst>
              </a:tr>
              <a:tr h="363118">
                <a:tc>
                  <a:txBody>
                    <a:bodyPr/>
                    <a:lstStyle/>
                    <a:p>
                      <a:r>
                        <a:rPr lang="en-PK" sz="2800" dirty="0">
                          <a:solidFill>
                            <a:srgbClr val="FF0000"/>
                          </a:solidFill>
                        </a:rPr>
                        <a:t>90</a:t>
                      </a:r>
                    </a:p>
                  </a:txBody>
                  <a:tcPr/>
                </a:tc>
                <a:tc>
                  <a:txBody>
                    <a:bodyPr/>
                    <a:lstStyle/>
                    <a:p>
                      <a:r>
                        <a:rPr lang="en-PK" sz="2800" dirty="0">
                          <a:solidFill>
                            <a:srgbClr val="FF0000"/>
                          </a:solidFill>
                        </a:rPr>
                        <a:t>6</a:t>
                      </a:r>
                    </a:p>
                  </a:txBody>
                  <a:tcPr/>
                </a:tc>
                <a:extLst>
                  <a:ext uri="{0D108BD9-81ED-4DB2-BD59-A6C34878D82A}">
                    <a16:rowId xmlns:a16="http://schemas.microsoft.com/office/drawing/2014/main" val="646777607"/>
                  </a:ext>
                </a:extLst>
              </a:tr>
              <a:tr h="363118">
                <a:tc>
                  <a:txBody>
                    <a:bodyPr/>
                    <a:lstStyle/>
                    <a:p>
                      <a:endParaRPr lang="en-PK" dirty="0"/>
                    </a:p>
                  </a:txBody>
                  <a:tcPr/>
                </a:tc>
                <a:tc>
                  <a:txBody>
                    <a:bodyPr/>
                    <a:lstStyle/>
                    <a:p>
                      <a:endParaRPr lang="en-PK" dirty="0"/>
                    </a:p>
                  </a:txBody>
                  <a:tcPr/>
                </a:tc>
                <a:extLst>
                  <a:ext uri="{0D108BD9-81ED-4DB2-BD59-A6C34878D82A}">
                    <a16:rowId xmlns:a16="http://schemas.microsoft.com/office/drawing/2014/main" val="263311725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4" name="Ink 23">
                <a:extLst>
                  <a:ext uri="{FF2B5EF4-FFF2-40B4-BE49-F238E27FC236}">
                    <a16:creationId xmlns:a16="http://schemas.microsoft.com/office/drawing/2014/main" id="{E8AE19C8-5C54-5340-B45C-C13BFF62FB6D}"/>
                  </a:ext>
                </a:extLst>
              </p14:cNvPr>
              <p14:cNvContentPartPr/>
              <p14:nvPr/>
            </p14:nvContentPartPr>
            <p14:xfrm>
              <a:off x="7359143" y="3123960"/>
              <a:ext cx="532080" cy="72000"/>
            </p14:xfrm>
          </p:contentPart>
        </mc:Choice>
        <mc:Fallback xmlns="">
          <p:pic>
            <p:nvPicPr>
              <p:cNvPr id="24" name="Ink 23">
                <a:extLst>
                  <a:ext uri="{FF2B5EF4-FFF2-40B4-BE49-F238E27FC236}">
                    <a16:creationId xmlns:a16="http://schemas.microsoft.com/office/drawing/2014/main" id="{E8AE19C8-5C54-5340-B45C-C13BFF62FB6D}"/>
                  </a:ext>
                </a:extLst>
              </p:cNvPr>
              <p:cNvPicPr/>
              <p:nvPr/>
            </p:nvPicPr>
            <p:blipFill>
              <a:blip r:embed="rId3"/>
              <a:stretch>
                <a:fillRect/>
              </a:stretch>
            </p:blipFill>
            <p:spPr>
              <a:xfrm>
                <a:off x="7354823" y="3119640"/>
                <a:ext cx="540720" cy="80640"/>
              </a:xfrm>
              <a:prstGeom prst="rect">
                <a:avLst/>
              </a:prstGeom>
            </p:spPr>
          </p:pic>
        </mc:Fallback>
      </mc:AlternateContent>
      <p:grpSp>
        <p:nvGrpSpPr>
          <p:cNvPr id="59" name="Group 58">
            <a:extLst>
              <a:ext uri="{FF2B5EF4-FFF2-40B4-BE49-F238E27FC236}">
                <a16:creationId xmlns:a16="http://schemas.microsoft.com/office/drawing/2014/main" id="{76677AFA-3E87-6B43-9AAA-8D0073A2E64E}"/>
              </a:ext>
            </a:extLst>
          </p:cNvPr>
          <p:cNvGrpSpPr/>
          <p:nvPr/>
        </p:nvGrpSpPr>
        <p:grpSpPr>
          <a:xfrm>
            <a:off x="11144183" y="4183440"/>
            <a:ext cx="779040" cy="729720"/>
            <a:chOff x="11144183" y="4183440"/>
            <a:chExt cx="779040" cy="729720"/>
          </a:xfrm>
        </p:grpSpPr>
        <mc:AlternateContent xmlns:mc="http://schemas.openxmlformats.org/markup-compatibility/2006" xmlns:p14="http://schemas.microsoft.com/office/powerpoint/2010/main">
          <mc:Choice Requires="p14">
            <p:contentPart p14:bwMode="auto" r:id="rId4">
              <p14:nvContentPartPr>
                <p14:cNvPr id="57" name="Ink 56">
                  <a:extLst>
                    <a:ext uri="{FF2B5EF4-FFF2-40B4-BE49-F238E27FC236}">
                      <a16:creationId xmlns:a16="http://schemas.microsoft.com/office/drawing/2014/main" id="{25831123-3968-FC47-9FC0-BCC99710C9EF}"/>
                    </a:ext>
                  </a:extLst>
                </p14:cNvPr>
                <p14:cNvContentPartPr/>
                <p14:nvPr/>
              </p14:nvContentPartPr>
              <p14:xfrm>
                <a:off x="11373143" y="4297920"/>
                <a:ext cx="550080" cy="510840"/>
              </p14:xfrm>
            </p:contentPart>
          </mc:Choice>
          <mc:Fallback xmlns="">
            <p:pic>
              <p:nvPicPr>
                <p:cNvPr id="57" name="Ink 56">
                  <a:extLst>
                    <a:ext uri="{FF2B5EF4-FFF2-40B4-BE49-F238E27FC236}">
                      <a16:creationId xmlns:a16="http://schemas.microsoft.com/office/drawing/2014/main" id="{25831123-3968-FC47-9FC0-BCC99710C9EF}"/>
                    </a:ext>
                  </a:extLst>
                </p:cNvPr>
                <p:cNvPicPr/>
                <p:nvPr/>
              </p:nvPicPr>
              <p:blipFill>
                <a:blip r:embed="rId5"/>
                <a:stretch>
                  <a:fillRect/>
                </a:stretch>
              </p:blipFill>
              <p:spPr>
                <a:xfrm>
                  <a:off x="11368823" y="4293600"/>
                  <a:ext cx="558720" cy="519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8" name="Ink 57">
                  <a:extLst>
                    <a:ext uri="{FF2B5EF4-FFF2-40B4-BE49-F238E27FC236}">
                      <a16:creationId xmlns:a16="http://schemas.microsoft.com/office/drawing/2014/main" id="{01A1E0B9-198A-6849-B9D7-D0ADE4EE55C6}"/>
                    </a:ext>
                  </a:extLst>
                </p14:cNvPr>
                <p14:cNvContentPartPr/>
                <p14:nvPr/>
              </p14:nvContentPartPr>
              <p14:xfrm>
                <a:off x="11144183" y="4183440"/>
                <a:ext cx="357120" cy="729720"/>
              </p14:xfrm>
            </p:contentPart>
          </mc:Choice>
          <mc:Fallback xmlns="">
            <p:pic>
              <p:nvPicPr>
                <p:cNvPr id="58" name="Ink 57">
                  <a:extLst>
                    <a:ext uri="{FF2B5EF4-FFF2-40B4-BE49-F238E27FC236}">
                      <a16:creationId xmlns:a16="http://schemas.microsoft.com/office/drawing/2014/main" id="{01A1E0B9-198A-6849-B9D7-D0ADE4EE55C6}"/>
                    </a:ext>
                  </a:extLst>
                </p:cNvPr>
                <p:cNvPicPr/>
                <p:nvPr/>
              </p:nvPicPr>
              <p:blipFill>
                <a:blip r:embed="rId7"/>
                <a:stretch>
                  <a:fillRect/>
                </a:stretch>
              </p:blipFill>
              <p:spPr>
                <a:xfrm>
                  <a:off x="11139863" y="4179120"/>
                  <a:ext cx="365760" cy="73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60" name="Ink 59">
                <a:extLst>
                  <a:ext uri="{FF2B5EF4-FFF2-40B4-BE49-F238E27FC236}">
                    <a16:creationId xmlns:a16="http://schemas.microsoft.com/office/drawing/2014/main" id="{5573297F-39F5-504E-A9EE-B8C7EBDDBF4A}"/>
                  </a:ext>
                </a:extLst>
              </p14:cNvPr>
              <p14:cNvContentPartPr/>
              <p14:nvPr/>
            </p14:nvContentPartPr>
            <p14:xfrm>
              <a:off x="1886783" y="4111800"/>
              <a:ext cx="557640" cy="492480"/>
            </p14:xfrm>
          </p:contentPart>
        </mc:Choice>
        <mc:Fallback xmlns="">
          <p:pic>
            <p:nvPicPr>
              <p:cNvPr id="60" name="Ink 59">
                <a:extLst>
                  <a:ext uri="{FF2B5EF4-FFF2-40B4-BE49-F238E27FC236}">
                    <a16:creationId xmlns:a16="http://schemas.microsoft.com/office/drawing/2014/main" id="{5573297F-39F5-504E-A9EE-B8C7EBDDBF4A}"/>
                  </a:ext>
                </a:extLst>
              </p:cNvPr>
              <p:cNvPicPr/>
              <p:nvPr/>
            </p:nvPicPr>
            <p:blipFill>
              <a:blip r:embed="rId9"/>
              <a:stretch>
                <a:fillRect/>
              </a:stretch>
            </p:blipFill>
            <p:spPr>
              <a:xfrm>
                <a:off x="1882463" y="4107480"/>
                <a:ext cx="56628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1" name="Ink 60">
                <a:extLst>
                  <a:ext uri="{FF2B5EF4-FFF2-40B4-BE49-F238E27FC236}">
                    <a16:creationId xmlns:a16="http://schemas.microsoft.com/office/drawing/2014/main" id="{DDDF1E0F-2117-5A4C-B2EE-275010908F30}"/>
                  </a:ext>
                </a:extLst>
              </p14:cNvPr>
              <p14:cNvContentPartPr/>
              <p14:nvPr/>
            </p14:nvContentPartPr>
            <p14:xfrm>
              <a:off x="720383" y="4338240"/>
              <a:ext cx="607680" cy="534600"/>
            </p14:xfrm>
          </p:contentPart>
        </mc:Choice>
        <mc:Fallback xmlns="">
          <p:pic>
            <p:nvPicPr>
              <p:cNvPr id="61" name="Ink 60">
                <a:extLst>
                  <a:ext uri="{FF2B5EF4-FFF2-40B4-BE49-F238E27FC236}">
                    <a16:creationId xmlns:a16="http://schemas.microsoft.com/office/drawing/2014/main" id="{DDDF1E0F-2117-5A4C-B2EE-275010908F30}"/>
                  </a:ext>
                </a:extLst>
              </p:cNvPr>
              <p:cNvPicPr/>
              <p:nvPr/>
            </p:nvPicPr>
            <p:blipFill>
              <a:blip r:embed="rId11"/>
              <a:stretch>
                <a:fillRect/>
              </a:stretch>
            </p:blipFill>
            <p:spPr>
              <a:xfrm>
                <a:off x="716063" y="4333920"/>
                <a:ext cx="616320" cy="543240"/>
              </a:xfrm>
              <a:prstGeom prst="rect">
                <a:avLst/>
              </a:prstGeom>
            </p:spPr>
          </p:pic>
        </mc:Fallback>
      </mc:AlternateContent>
      <p:grpSp>
        <p:nvGrpSpPr>
          <p:cNvPr id="73" name="Group 72">
            <a:extLst>
              <a:ext uri="{FF2B5EF4-FFF2-40B4-BE49-F238E27FC236}">
                <a16:creationId xmlns:a16="http://schemas.microsoft.com/office/drawing/2014/main" id="{11D49B28-79EC-A34E-AB45-5B7F5DA2EFA7}"/>
              </a:ext>
            </a:extLst>
          </p:cNvPr>
          <p:cNvGrpSpPr/>
          <p:nvPr/>
        </p:nvGrpSpPr>
        <p:grpSpPr>
          <a:xfrm>
            <a:off x="5079263" y="5462160"/>
            <a:ext cx="4668480" cy="708120"/>
            <a:chOff x="5079263" y="5462160"/>
            <a:chExt cx="4668480" cy="708120"/>
          </a:xfrm>
        </p:grpSpPr>
        <mc:AlternateContent xmlns:mc="http://schemas.openxmlformats.org/markup-compatibility/2006" xmlns:p14="http://schemas.microsoft.com/office/powerpoint/2010/main">
          <mc:Choice Requires="p14">
            <p:contentPart p14:bwMode="auto" r:id="rId12">
              <p14:nvContentPartPr>
                <p14:cNvPr id="62" name="Ink 61">
                  <a:extLst>
                    <a:ext uri="{FF2B5EF4-FFF2-40B4-BE49-F238E27FC236}">
                      <a16:creationId xmlns:a16="http://schemas.microsoft.com/office/drawing/2014/main" id="{C87788B6-3892-2E4D-8CA1-1F67CCCFDEC5}"/>
                    </a:ext>
                  </a:extLst>
                </p14:cNvPr>
                <p14:cNvContentPartPr/>
                <p14:nvPr/>
              </p14:nvContentPartPr>
              <p14:xfrm>
                <a:off x="5079263" y="5512920"/>
                <a:ext cx="360" cy="469440"/>
              </p14:xfrm>
            </p:contentPart>
          </mc:Choice>
          <mc:Fallback xmlns="">
            <p:pic>
              <p:nvPicPr>
                <p:cNvPr id="62" name="Ink 61">
                  <a:extLst>
                    <a:ext uri="{FF2B5EF4-FFF2-40B4-BE49-F238E27FC236}">
                      <a16:creationId xmlns:a16="http://schemas.microsoft.com/office/drawing/2014/main" id="{C87788B6-3892-2E4D-8CA1-1F67CCCFDEC5}"/>
                    </a:ext>
                  </a:extLst>
                </p:cNvPr>
                <p:cNvPicPr/>
                <p:nvPr/>
              </p:nvPicPr>
              <p:blipFill>
                <a:blip r:embed="rId13"/>
                <a:stretch>
                  <a:fillRect/>
                </a:stretch>
              </p:blipFill>
              <p:spPr>
                <a:xfrm>
                  <a:off x="5074943" y="5508600"/>
                  <a:ext cx="9000" cy="478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3" name="Ink 62">
                  <a:extLst>
                    <a:ext uri="{FF2B5EF4-FFF2-40B4-BE49-F238E27FC236}">
                      <a16:creationId xmlns:a16="http://schemas.microsoft.com/office/drawing/2014/main" id="{DA5F4714-E22C-0447-81F0-3C5B21759BD1}"/>
                    </a:ext>
                  </a:extLst>
                </p14:cNvPr>
                <p14:cNvContentPartPr/>
                <p14:nvPr/>
              </p14:nvContentPartPr>
              <p14:xfrm>
                <a:off x="5277263" y="5632080"/>
                <a:ext cx="506880" cy="424440"/>
              </p14:xfrm>
            </p:contentPart>
          </mc:Choice>
          <mc:Fallback xmlns="">
            <p:pic>
              <p:nvPicPr>
                <p:cNvPr id="63" name="Ink 62">
                  <a:extLst>
                    <a:ext uri="{FF2B5EF4-FFF2-40B4-BE49-F238E27FC236}">
                      <a16:creationId xmlns:a16="http://schemas.microsoft.com/office/drawing/2014/main" id="{DA5F4714-E22C-0447-81F0-3C5B21759BD1}"/>
                    </a:ext>
                  </a:extLst>
                </p:cNvPr>
                <p:cNvPicPr/>
                <p:nvPr/>
              </p:nvPicPr>
              <p:blipFill>
                <a:blip r:embed="rId15"/>
                <a:stretch>
                  <a:fillRect/>
                </a:stretch>
              </p:blipFill>
              <p:spPr>
                <a:xfrm>
                  <a:off x="5272943" y="5627760"/>
                  <a:ext cx="515520" cy="433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A0540019-5106-A740-9E17-2D509D153447}"/>
                    </a:ext>
                  </a:extLst>
                </p14:cNvPr>
                <p14:cNvContentPartPr/>
                <p14:nvPr/>
              </p14:nvContentPartPr>
              <p14:xfrm>
                <a:off x="5986103" y="5632440"/>
                <a:ext cx="333000" cy="436320"/>
              </p14:xfrm>
            </p:contentPart>
          </mc:Choice>
          <mc:Fallback xmlns="">
            <p:pic>
              <p:nvPicPr>
                <p:cNvPr id="64" name="Ink 63">
                  <a:extLst>
                    <a:ext uri="{FF2B5EF4-FFF2-40B4-BE49-F238E27FC236}">
                      <a16:creationId xmlns:a16="http://schemas.microsoft.com/office/drawing/2014/main" id="{A0540019-5106-A740-9E17-2D509D153447}"/>
                    </a:ext>
                  </a:extLst>
                </p:cNvPr>
                <p:cNvPicPr/>
                <p:nvPr/>
              </p:nvPicPr>
              <p:blipFill>
                <a:blip r:embed="rId17"/>
                <a:stretch>
                  <a:fillRect/>
                </a:stretch>
              </p:blipFill>
              <p:spPr>
                <a:xfrm>
                  <a:off x="5981783" y="5628120"/>
                  <a:ext cx="341640" cy="444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5" name="Ink 64">
                  <a:extLst>
                    <a:ext uri="{FF2B5EF4-FFF2-40B4-BE49-F238E27FC236}">
                      <a16:creationId xmlns:a16="http://schemas.microsoft.com/office/drawing/2014/main" id="{2C8D67AC-8F8B-1142-839C-F32F2AD6D40D}"/>
                    </a:ext>
                  </a:extLst>
                </p14:cNvPr>
                <p14:cNvContentPartPr/>
                <p14:nvPr/>
              </p14:nvContentPartPr>
              <p14:xfrm>
                <a:off x="6505583" y="5906040"/>
                <a:ext cx="457920" cy="360"/>
              </p14:xfrm>
            </p:contentPart>
          </mc:Choice>
          <mc:Fallback xmlns="">
            <p:pic>
              <p:nvPicPr>
                <p:cNvPr id="65" name="Ink 64">
                  <a:extLst>
                    <a:ext uri="{FF2B5EF4-FFF2-40B4-BE49-F238E27FC236}">
                      <a16:creationId xmlns:a16="http://schemas.microsoft.com/office/drawing/2014/main" id="{2C8D67AC-8F8B-1142-839C-F32F2AD6D40D}"/>
                    </a:ext>
                  </a:extLst>
                </p:cNvPr>
                <p:cNvPicPr/>
                <p:nvPr/>
              </p:nvPicPr>
              <p:blipFill>
                <a:blip r:embed="rId19"/>
                <a:stretch>
                  <a:fillRect/>
                </a:stretch>
              </p:blipFill>
              <p:spPr>
                <a:xfrm>
                  <a:off x="6501263" y="5901720"/>
                  <a:ext cx="4665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6" name="Ink 65">
                  <a:extLst>
                    <a:ext uri="{FF2B5EF4-FFF2-40B4-BE49-F238E27FC236}">
                      <a16:creationId xmlns:a16="http://schemas.microsoft.com/office/drawing/2014/main" id="{BD71E4B0-35EB-5346-AB1D-94019C57E515}"/>
                    </a:ext>
                  </a:extLst>
                </p14:cNvPr>
                <p14:cNvContentPartPr/>
                <p14:nvPr/>
              </p14:nvContentPartPr>
              <p14:xfrm>
                <a:off x="7086983" y="5659080"/>
                <a:ext cx="379080" cy="449280"/>
              </p14:xfrm>
            </p:contentPart>
          </mc:Choice>
          <mc:Fallback xmlns="">
            <p:pic>
              <p:nvPicPr>
                <p:cNvPr id="66" name="Ink 65">
                  <a:extLst>
                    <a:ext uri="{FF2B5EF4-FFF2-40B4-BE49-F238E27FC236}">
                      <a16:creationId xmlns:a16="http://schemas.microsoft.com/office/drawing/2014/main" id="{BD71E4B0-35EB-5346-AB1D-94019C57E515}"/>
                    </a:ext>
                  </a:extLst>
                </p:cNvPr>
                <p:cNvPicPr/>
                <p:nvPr/>
              </p:nvPicPr>
              <p:blipFill>
                <a:blip r:embed="rId21"/>
                <a:stretch>
                  <a:fillRect/>
                </a:stretch>
              </p:blipFill>
              <p:spPr>
                <a:xfrm>
                  <a:off x="7082663" y="5654760"/>
                  <a:ext cx="387720"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7" name="Ink 66">
                  <a:extLst>
                    <a:ext uri="{FF2B5EF4-FFF2-40B4-BE49-F238E27FC236}">
                      <a16:creationId xmlns:a16="http://schemas.microsoft.com/office/drawing/2014/main" id="{19D9728A-2F75-0542-AA3C-A402D6E8EF35}"/>
                    </a:ext>
                  </a:extLst>
                </p14:cNvPr>
                <p14:cNvContentPartPr/>
                <p14:nvPr/>
              </p14:nvContentPartPr>
              <p14:xfrm>
                <a:off x="7716983" y="5583840"/>
                <a:ext cx="314640" cy="333720"/>
              </p14:xfrm>
            </p:contentPart>
          </mc:Choice>
          <mc:Fallback xmlns="">
            <p:pic>
              <p:nvPicPr>
                <p:cNvPr id="67" name="Ink 66">
                  <a:extLst>
                    <a:ext uri="{FF2B5EF4-FFF2-40B4-BE49-F238E27FC236}">
                      <a16:creationId xmlns:a16="http://schemas.microsoft.com/office/drawing/2014/main" id="{19D9728A-2F75-0542-AA3C-A402D6E8EF35}"/>
                    </a:ext>
                  </a:extLst>
                </p:cNvPr>
                <p:cNvPicPr/>
                <p:nvPr/>
              </p:nvPicPr>
              <p:blipFill>
                <a:blip r:embed="rId23"/>
                <a:stretch>
                  <a:fillRect/>
                </a:stretch>
              </p:blipFill>
              <p:spPr>
                <a:xfrm>
                  <a:off x="7712663" y="5579520"/>
                  <a:ext cx="32328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8" name="Ink 67">
                  <a:extLst>
                    <a:ext uri="{FF2B5EF4-FFF2-40B4-BE49-F238E27FC236}">
                      <a16:creationId xmlns:a16="http://schemas.microsoft.com/office/drawing/2014/main" id="{CCA4A5E9-C0BC-764B-BC3B-5D4246B306F7}"/>
                    </a:ext>
                  </a:extLst>
                </p14:cNvPr>
                <p14:cNvContentPartPr/>
                <p14:nvPr/>
              </p14:nvContentPartPr>
              <p14:xfrm>
                <a:off x="8262023" y="5729280"/>
                <a:ext cx="368280" cy="360"/>
              </p14:xfrm>
            </p:contentPart>
          </mc:Choice>
          <mc:Fallback xmlns="">
            <p:pic>
              <p:nvPicPr>
                <p:cNvPr id="68" name="Ink 67">
                  <a:extLst>
                    <a:ext uri="{FF2B5EF4-FFF2-40B4-BE49-F238E27FC236}">
                      <a16:creationId xmlns:a16="http://schemas.microsoft.com/office/drawing/2014/main" id="{CCA4A5E9-C0BC-764B-BC3B-5D4246B306F7}"/>
                    </a:ext>
                  </a:extLst>
                </p:cNvPr>
                <p:cNvPicPr/>
                <p:nvPr/>
              </p:nvPicPr>
              <p:blipFill>
                <a:blip r:embed="rId25"/>
                <a:stretch>
                  <a:fillRect/>
                </a:stretch>
              </p:blipFill>
              <p:spPr>
                <a:xfrm>
                  <a:off x="8257703" y="5724960"/>
                  <a:ext cx="3769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9" name="Ink 68">
                  <a:extLst>
                    <a:ext uri="{FF2B5EF4-FFF2-40B4-BE49-F238E27FC236}">
                      <a16:creationId xmlns:a16="http://schemas.microsoft.com/office/drawing/2014/main" id="{54B05D79-8CDD-7645-9722-96F40C7A3C9A}"/>
                    </a:ext>
                  </a:extLst>
                </p14:cNvPr>
                <p14:cNvContentPartPr/>
                <p14:nvPr/>
              </p14:nvContentPartPr>
              <p14:xfrm>
                <a:off x="8411783" y="5871480"/>
                <a:ext cx="378360" cy="360"/>
              </p14:xfrm>
            </p:contentPart>
          </mc:Choice>
          <mc:Fallback xmlns="">
            <p:pic>
              <p:nvPicPr>
                <p:cNvPr id="69" name="Ink 68">
                  <a:extLst>
                    <a:ext uri="{FF2B5EF4-FFF2-40B4-BE49-F238E27FC236}">
                      <a16:creationId xmlns:a16="http://schemas.microsoft.com/office/drawing/2014/main" id="{54B05D79-8CDD-7645-9722-96F40C7A3C9A}"/>
                    </a:ext>
                  </a:extLst>
                </p:cNvPr>
                <p:cNvPicPr/>
                <p:nvPr/>
              </p:nvPicPr>
              <p:blipFill>
                <a:blip r:embed="rId27"/>
                <a:stretch>
                  <a:fillRect/>
                </a:stretch>
              </p:blipFill>
              <p:spPr>
                <a:xfrm>
                  <a:off x="8407463" y="5867160"/>
                  <a:ext cx="387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0" name="Ink 69">
                  <a:extLst>
                    <a:ext uri="{FF2B5EF4-FFF2-40B4-BE49-F238E27FC236}">
                      <a16:creationId xmlns:a16="http://schemas.microsoft.com/office/drawing/2014/main" id="{983A1101-A48E-CF45-8964-033DE3C90EC6}"/>
                    </a:ext>
                  </a:extLst>
                </p14:cNvPr>
                <p14:cNvContentPartPr/>
                <p14:nvPr/>
              </p14:nvContentPartPr>
              <p14:xfrm>
                <a:off x="9069143" y="5462160"/>
                <a:ext cx="64800" cy="633960"/>
              </p14:xfrm>
            </p:contentPart>
          </mc:Choice>
          <mc:Fallback xmlns="">
            <p:pic>
              <p:nvPicPr>
                <p:cNvPr id="70" name="Ink 69">
                  <a:extLst>
                    <a:ext uri="{FF2B5EF4-FFF2-40B4-BE49-F238E27FC236}">
                      <a16:creationId xmlns:a16="http://schemas.microsoft.com/office/drawing/2014/main" id="{983A1101-A48E-CF45-8964-033DE3C90EC6}"/>
                    </a:ext>
                  </a:extLst>
                </p:cNvPr>
                <p:cNvPicPr/>
                <p:nvPr/>
              </p:nvPicPr>
              <p:blipFill>
                <a:blip r:embed="rId29"/>
                <a:stretch>
                  <a:fillRect/>
                </a:stretch>
              </p:blipFill>
              <p:spPr>
                <a:xfrm>
                  <a:off x="9064823" y="5457840"/>
                  <a:ext cx="73440" cy="642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1" name="Ink 70">
                  <a:extLst>
                    <a:ext uri="{FF2B5EF4-FFF2-40B4-BE49-F238E27FC236}">
                      <a16:creationId xmlns:a16="http://schemas.microsoft.com/office/drawing/2014/main" id="{7B5AF44E-CA96-6B4C-97A4-EE708A00B2C9}"/>
                    </a:ext>
                  </a:extLst>
                </p14:cNvPr>
                <p14:cNvContentPartPr/>
                <p14:nvPr/>
              </p14:nvContentPartPr>
              <p14:xfrm>
                <a:off x="9154463" y="5675640"/>
                <a:ext cx="60120" cy="387000"/>
              </p14:xfrm>
            </p:contentPart>
          </mc:Choice>
          <mc:Fallback xmlns="">
            <p:pic>
              <p:nvPicPr>
                <p:cNvPr id="71" name="Ink 70">
                  <a:extLst>
                    <a:ext uri="{FF2B5EF4-FFF2-40B4-BE49-F238E27FC236}">
                      <a16:creationId xmlns:a16="http://schemas.microsoft.com/office/drawing/2014/main" id="{7B5AF44E-CA96-6B4C-97A4-EE708A00B2C9}"/>
                    </a:ext>
                  </a:extLst>
                </p:cNvPr>
                <p:cNvPicPr/>
                <p:nvPr/>
              </p:nvPicPr>
              <p:blipFill>
                <a:blip r:embed="rId31"/>
                <a:stretch>
                  <a:fillRect/>
                </a:stretch>
              </p:blipFill>
              <p:spPr>
                <a:xfrm>
                  <a:off x="9150143" y="5671320"/>
                  <a:ext cx="68760" cy="395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2" name="Ink 71">
                  <a:extLst>
                    <a:ext uri="{FF2B5EF4-FFF2-40B4-BE49-F238E27FC236}">
                      <a16:creationId xmlns:a16="http://schemas.microsoft.com/office/drawing/2014/main" id="{02659FDC-B228-064C-885E-D1FCC9851239}"/>
                    </a:ext>
                  </a:extLst>
                </p14:cNvPr>
                <p14:cNvContentPartPr/>
                <p14:nvPr/>
              </p14:nvContentPartPr>
              <p14:xfrm>
                <a:off x="9406823" y="5709480"/>
                <a:ext cx="340920" cy="460800"/>
              </p14:xfrm>
            </p:contentPart>
          </mc:Choice>
          <mc:Fallback xmlns="">
            <p:pic>
              <p:nvPicPr>
                <p:cNvPr id="72" name="Ink 71">
                  <a:extLst>
                    <a:ext uri="{FF2B5EF4-FFF2-40B4-BE49-F238E27FC236}">
                      <a16:creationId xmlns:a16="http://schemas.microsoft.com/office/drawing/2014/main" id="{02659FDC-B228-064C-885E-D1FCC9851239}"/>
                    </a:ext>
                  </a:extLst>
                </p:cNvPr>
                <p:cNvPicPr/>
                <p:nvPr/>
              </p:nvPicPr>
              <p:blipFill>
                <a:blip r:embed="rId33"/>
                <a:stretch>
                  <a:fillRect/>
                </a:stretch>
              </p:blipFill>
              <p:spPr>
                <a:xfrm>
                  <a:off x="9402503" y="5705160"/>
                  <a:ext cx="349560" cy="469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74" name="Ink 73">
                <a:extLst>
                  <a:ext uri="{FF2B5EF4-FFF2-40B4-BE49-F238E27FC236}">
                    <a16:creationId xmlns:a16="http://schemas.microsoft.com/office/drawing/2014/main" id="{964423BC-F0ED-3845-B080-FC5C483C8480}"/>
                  </a:ext>
                </a:extLst>
              </p14:cNvPr>
              <p14:cNvContentPartPr/>
              <p14:nvPr/>
            </p14:nvContentPartPr>
            <p14:xfrm>
              <a:off x="7337183" y="3223320"/>
              <a:ext cx="502920" cy="397440"/>
            </p14:xfrm>
          </p:contentPart>
        </mc:Choice>
        <mc:Fallback xmlns="">
          <p:pic>
            <p:nvPicPr>
              <p:cNvPr id="74" name="Ink 73">
                <a:extLst>
                  <a:ext uri="{FF2B5EF4-FFF2-40B4-BE49-F238E27FC236}">
                    <a16:creationId xmlns:a16="http://schemas.microsoft.com/office/drawing/2014/main" id="{964423BC-F0ED-3845-B080-FC5C483C8480}"/>
                  </a:ext>
                </a:extLst>
              </p:cNvPr>
              <p:cNvPicPr/>
              <p:nvPr/>
            </p:nvPicPr>
            <p:blipFill>
              <a:blip r:embed="rId35"/>
              <a:stretch>
                <a:fillRect/>
              </a:stretch>
            </p:blipFill>
            <p:spPr>
              <a:xfrm>
                <a:off x="7332863" y="3219000"/>
                <a:ext cx="511560" cy="406080"/>
              </a:xfrm>
              <a:prstGeom prst="rect">
                <a:avLst/>
              </a:prstGeom>
            </p:spPr>
          </p:pic>
        </mc:Fallback>
      </mc:AlternateContent>
      <p:grpSp>
        <p:nvGrpSpPr>
          <p:cNvPr id="83" name="Group 82">
            <a:extLst>
              <a:ext uri="{FF2B5EF4-FFF2-40B4-BE49-F238E27FC236}">
                <a16:creationId xmlns:a16="http://schemas.microsoft.com/office/drawing/2014/main" id="{7CFA197B-39A9-C849-B224-2C65C3D0191A}"/>
              </a:ext>
            </a:extLst>
          </p:cNvPr>
          <p:cNvGrpSpPr/>
          <p:nvPr/>
        </p:nvGrpSpPr>
        <p:grpSpPr>
          <a:xfrm>
            <a:off x="10001183" y="5556120"/>
            <a:ext cx="1217160" cy="371880"/>
            <a:chOff x="10001183" y="5556120"/>
            <a:chExt cx="1217160" cy="371880"/>
          </a:xfrm>
        </p:grpSpPr>
        <mc:AlternateContent xmlns:mc="http://schemas.openxmlformats.org/markup-compatibility/2006" xmlns:p14="http://schemas.microsoft.com/office/powerpoint/2010/main">
          <mc:Choice Requires="p14">
            <p:contentPart p14:bwMode="auto" r:id="rId36">
              <p14:nvContentPartPr>
                <p14:cNvPr id="80" name="Ink 79">
                  <a:extLst>
                    <a:ext uri="{FF2B5EF4-FFF2-40B4-BE49-F238E27FC236}">
                      <a16:creationId xmlns:a16="http://schemas.microsoft.com/office/drawing/2014/main" id="{1B2B3EC6-2028-2645-9DCB-AE014F444784}"/>
                    </a:ext>
                  </a:extLst>
                </p14:cNvPr>
                <p14:cNvContentPartPr/>
                <p14:nvPr/>
              </p14:nvContentPartPr>
              <p14:xfrm>
                <a:off x="10001183" y="5820720"/>
                <a:ext cx="380880" cy="6480"/>
              </p14:xfrm>
            </p:contentPart>
          </mc:Choice>
          <mc:Fallback xmlns="">
            <p:pic>
              <p:nvPicPr>
                <p:cNvPr id="80" name="Ink 79">
                  <a:extLst>
                    <a:ext uri="{FF2B5EF4-FFF2-40B4-BE49-F238E27FC236}">
                      <a16:creationId xmlns:a16="http://schemas.microsoft.com/office/drawing/2014/main" id="{1B2B3EC6-2028-2645-9DCB-AE014F444784}"/>
                    </a:ext>
                  </a:extLst>
                </p:cNvPr>
                <p:cNvPicPr/>
                <p:nvPr/>
              </p:nvPicPr>
              <p:blipFill>
                <a:blip r:embed="rId37"/>
                <a:stretch>
                  <a:fillRect/>
                </a:stretch>
              </p:blipFill>
              <p:spPr>
                <a:xfrm>
                  <a:off x="9996863" y="5816400"/>
                  <a:ext cx="38952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1" name="Ink 80">
                  <a:extLst>
                    <a:ext uri="{FF2B5EF4-FFF2-40B4-BE49-F238E27FC236}">
                      <a16:creationId xmlns:a16="http://schemas.microsoft.com/office/drawing/2014/main" id="{33D5C115-17DF-7240-97C2-9B797C93ED7C}"/>
                    </a:ext>
                  </a:extLst>
                </p14:cNvPr>
                <p14:cNvContentPartPr/>
                <p14:nvPr/>
              </p14:nvContentPartPr>
              <p14:xfrm>
                <a:off x="10625783" y="5556120"/>
                <a:ext cx="302760" cy="371880"/>
              </p14:xfrm>
            </p:contentPart>
          </mc:Choice>
          <mc:Fallback xmlns="">
            <p:pic>
              <p:nvPicPr>
                <p:cNvPr id="81" name="Ink 80">
                  <a:extLst>
                    <a:ext uri="{FF2B5EF4-FFF2-40B4-BE49-F238E27FC236}">
                      <a16:creationId xmlns:a16="http://schemas.microsoft.com/office/drawing/2014/main" id="{33D5C115-17DF-7240-97C2-9B797C93ED7C}"/>
                    </a:ext>
                  </a:extLst>
                </p:cNvPr>
                <p:cNvPicPr/>
                <p:nvPr/>
              </p:nvPicPr>
              <p:blipFill>
                <a:blip r:embed="rId39"/>
                <a:stretch>
                  <a:fillRect/>
                </a:stretch>
              </p:blipFill>
              <p:spPr>
                <a:xfrm>
                  <a:off x="10621463" y="5551800"/>
                  <a:ext cx="31140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2" name="Ink 81">
                  <a:extLst>
                    <a:ext uri="{FF2B5EF4-FFF2-40B4-BE49-F238E27FC236}">
                      <a16:creationId xmlns:a16="http://schemas.microsoft.com/office/drawing/2014/main" id="{5C9E8791-0DB6-5F46-8073-97BB053169B3}"/>
                    </a:ext>
                  </a:extLst>
                </p14:cNvPr>
                <p14:cNvContentPartPr/>
                <p14:nvPr/>
              </p14:nvContentPartPr>
              <p14:xfrm>
                <a:off x="11024663" y="5657640"/>
                <a:ext cx="193680" cy="213480"/>
              </p14:xfrm>
            </p:contentPart>
          </mc:Choice>
          <mc:Fallback xmlns="">
            <p:pic>
              <p:nvPicPr>
                <p:cNvPr id="82" name="Ink 81">
                  <a:extLst>
                    <a:ext uri="{FF2B5EF4-FFF2-40B4-BE49-F238E27FC236}">
                      <a16:creationId xmlns:a16="http://schemas.microsoft.com/office/drawing/2014/main" id="{5C9E8791-0DB6-5F46-8073-97BB053169B3}"/>
                    </a:ext>
                  </a:extLst>
                </p:cNvPr>
                <p:cNvPicPr/>
                <p:nvPr/>
              </p:nvPicPr>
              <p:blipFill>
                <a:blip r:embed="rId41"/>
                <a:stretch>
                  <a:fillRect/>
                </a:stretch>
              </p:blipFill>
              <p:spPr>
                <a:xfrm>
                  <a:off x="11020343" y="5653320"/>
                  <a:ext cx="202320" cy="222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84" name="Ink 83">
                <a:extLst>
                  <a:ext uri="{FF2B5EF4-FFF2-40B4-BE49-F238E27FC236}">
                    <a16:creationId xmlns:a16="http://schemas.microsoft.com/office/drawing/2014/main" id="{EB06EE03-671C-6A4A-90B5-91D11209401A}"/>
                  </a:ext>
                </a:extLst>
              </p14:cNvPr>
              <p14:cNvContentPartPr/>
              <p14:nvPr/>
            </p14:nvContentPartPr>
            <p14:xfrm>
              <a:off x="5290943" y="2768640"/>
              <a:ext cx="506880" cy="423360"/>
            </p14:xfrm>
          </p:contentPart>
        </mc:Choice>
        <mc:Fallback xmlns="">
          <p:pic>
            <p:nvPicPr>
              <p:cNvPr id="84" name="Ink 83">
                <a:extLst>
                  <a:ext uri="{FF2B5EF4-FFF2-40B4-BE49-F238E27FC236}">
                    <a16:creationId xmlns:a16="http://schemas.microsoft.com/office/drawing/2014/main" id="{EB06EE03-671C-6A4A-90B5-91D11209401A}"/>
                  </a:ext>
                </a:extLst>
              </p:cNvPr>
              <p:cNvPicPr/>
              <p:nvPr/>
            </p:nvPicPr>
            <p:blipFill>
              <a:blip r:embed="rId43"/>
              <a:stretch>
                <a:fillRect/>
              </a:stretch>
            </p:blipFill>
            <p:spPr>
              <a:xfrm>
                <a:off x="5286623" y="2764320"/>
                <a:ext cx="515520" cy="432000"/>
              </a:xfrm>
              <a:prstGeom prst="rect">
                <a:avLst/>
              </a:prstGeom>
            </p:spPr>
          </p:pic>
        </mc:Fallback>
      </mc:AlternateContent>
      <p:grpSp>
        <p:nvGrpSpPr>
          <p:cNvPr id="88" name="Group 87">
            <a:extLst>
              <a:ext uri="{FF2B5EF4-FFF2-40B4-BE49-F238E27FC236}">
                <a16:creationId xmlns:a16="http://schemas.microsoft.com/office/drawing/2014/main" id="{32CCF04F-E755-1848-80A8-4E46EBD23C31}"/>
              </a:ext>
            </a:extLst>
          </p:cNvPr>
          <p:cNvGrpSpPr/>
          <p:nvPr/>
        </p:nvGrpSpPr>
        <p:grpSpPr>
          <a:xfrm>
            <a:off x="637223" y="2358960"/>
            <a:ext cx="2176920" cy="1491840"/>
            <a:chOff x="637223" y="2358960"/>
            <a:chExt cx="2176920" cy="1491840"/>
          </a:xfrm>
        </p:grpSpPr>
        <mc:AlternateContent xmlns:mc="http://schemas.openxmlformats.org/markup-compatibility/2006" xmlns:p14="http://schemas.microsoft.com/office/powerpoint/2010/main">
          <mc:Choice Requires="p14">
            <p:contentPart p14:bwMode="auto" r:id="rId44">
              <p14:nvContentPartPr>
                <p14:cNvPr id="78" name="Ink 77">
                  <a:extLst>
                    <a:ext uri="{FF2B5EF4-FFF2-40B4-BE49-F238E27FC236}">
                      <a16:creationId xmlns:a16="http://schemas.microsoft.com/office/drawing/2014/main" id="{BC394196-C87F-A745-8A24-20AE42229065}"/>
                    </a:ext>
                  </a:extLst>
                </p14:cNvPr>
                <p14:cNvContentPartPr/>
                <p14:nvPr/>
              </p14:nvContentPartPr>
              <p14:xfrm>
                <a:off x="1954103" y="2971320"/>
                <a:ext cx="679320" cy="554040"/>
              </p14:xfrm>
            </p:contentPart>
          </mc:Choice>
          <mc:Fallback xmlns="">
            <p:pic>
              <p:nvPicPr>
                <p:cNvPr id="78" name="Ink 77">
                  <a:extLst>
                    <a:ext uri="{FF2B5EF4-FFF2-40B4-BE49-F238E27FC236}">
                      <a16:creationId xmlns:a16="http://schemas.microsoft.com/office/drawing/2014/main" id="{BC394196-C87F-A745-8A24-20AE42229065}"/>
                    </a:ext>
                  </a:extLst>
                </p:cNvPr>
                <p:cNvPicPr/>
                <p:nvPr/>
              </p:nvPicPr>
              <p:blipFill>
                <a:blip r:embed="rId45"/>
                <a:stretch>
                  <a:fillRect/>
                </a:stretch>
              </p:blipFill>
              <p:spPr>
                <a:xfrm>
                  <a:off x="1949783" y="2967000"/>
                  <a:ext cx="687960" cy="5626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9" name="Ink 78">
                  <a:extLst>
                    <a:ext uri="{FF2B5EF4-FFF2-40B4-BE49-F238E27FC236}">
                      <a16:creationId xmlns:a16="http://schemas.microsoft.com/office/drawing/2014/main" id="{7A1CA879-0C09-4E45-9A50-5D06840B244C}"/>
                    </a:ext>
                  </a:extLst>
                </p14:cNvPr>
                <p14:cNvContentPartPr/>
                <p14:nvPr/>
              </p14:nvContentPartPr>
              <p14:xfrm>
                <a:off x="646223" y="3283440"/>
                <a:ext cx="648360" cy="567360"/>
              </p14:xfrm>
            </p:contentPart>
          </mc:Choice>
          <mc:Fallback xmlns="">
            <p:pic>
              <p:nvPicPr>
                <p:cNvPr id="79" name="Ink 78">
                  <a:extLst>
                    <a:ext uri="{FF2B5EF4-FFF2-40B4-BE49-F238E27FC236}">
                      <a16:creationId xmlns:a16="http://schemas.microsoft.com/office/drawing/2014/main" id="{7A1CA879-0C09-4E45-9A50-5D06840B244C}"/>
                    </a:ext>
                  </a:extLst>
                </p:cNvPr>
                <p:cNvPicPr/>
                <p:nvPr/>
              </p:nvPicPr>
              <p:blipFill>
                <a:blip r:embed="rId47"/>
                <a:stretch>
                  <a:fillRect/>
                </a:stretch>
              </p:blipFill>
              <p:spPr>
                <a:xfrm>
                  <a:off x="641903" y="3279120"/>
                  <a:ext cx="657000" cy="576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5" name="Ink 84">
                  <a:extLst>
                    <a:ext uri="{FF2B5EF4-FFF2-40B4-BE49-F238E27FC236}">
                      <a16:creationId xmlns:a16="http://schemas.microsoft.com/office/drawing/2014/main" id="{56AA2F0C-D5CE-5A49-8829-48AA098C1A01}"/>
                    </a:ext>
                  </a:extLst>
                </p14:cNvPr>
                <p14:cNvContentPartPr/>
                <p14:nvPr/>
              </p14:nvContentPartPr>
              <p14:xfrm>
                <a:off x="1830983" y="2358960"/>
                <a:ext cx="983160" cy="749520"/>
              </p14:xfrm>
            </p:contentPart>
          </mc:Choice>
          <mc:Fallback xmlns="">
            <p:pic>
              <p:nvPicPr>
                <p:cNvPr id="85" name="Ink 84">
                  <a:extLst>
                    <a:ext uri="{FF2B5EF4-FFF2-40B4-BE49-F238E27FC236}">
                      <a16:creationId xmlns:a16="http://schemas.microsoft.com/office/drawing/2014/main" id="{56AA2F0C-D5CE-5A49-8829-48AA098C1A01}"/>
                    </a:ext>
                  </a:extLst>
                </p:cNvPr>
                <p:cNvPicPr/>
                <p:nvPr/>
              </p:nvPicPr>
              <p:blipFill>
                <a:blip r:embed="rId49"/>
                <a:stretch>
                  <a:fillRect/>
                </a:stretch>
              </p:blipFill>
              <p:spPr>
                <a:xfrm>
                  <a:off x="1826663" y="2354640"/>
                  <a:ext cx="991800" cy="758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7" name="Ink 86">
                  <a:extLst>
                    <a:ext uri="{FF2B5EF4-FFF2-40B4-BE49-F238E27FC236}">
                      <a16:creationId xmlns:a16="http://schemas.microsoft.com/office/drawing/2014/main" id="{96E280E8-18AC-D04A-9B99-FB3DC488946D}"/>
                    </a:ext>
                  </a:extLst>
                </p14:cNvPr>
                <p14:cNvContentPartPr/>
                <p14:nvPr/>
              </p14:nvContentPartPr>
              <p14:xfrm>
                <a:off x="637223" y="2754960"/>
                <a:ext cx="700920" cy="559440"/>
              </p14:xfrm>
            </p:contentPart>
          </mc:Choice>
          <mc:Fallback xmlns="">
            <p:pic>
              <p:nvPicPr>
                <p:cNvPr id="87" name="Ink 86">
                  <a:extLst>
                    <a:ext uri="{FF2B5EF4-FFF2-40B4-BE49-F238E27FC236}">
                      <a16:creationId xmlns:a16="http://schemas.microsoft.com/office/drawing/2014/main" id="{96E280E8-18AC-D04A-9B99-FB3DC488946D}"/>
                    </a:ext>
                  </a:extLst>
                </p:cNvPr>
                <p:cNvPicPr/>
                <p:nvPr/>
              </p:nvPicPr>
              <p:blipFill>
                <a:blip r:embed="rId51"/>
                <a:stretch>
                  <a:fillRect/>
                </a:stretch>
              </p:blipFill>
              <p:spPr>
                <a:xfrm>
                  <a:off x="632903" y="2750640"/>
                  <a:ext cx="709560" cy="568080"/>
                </a:xfrm>
                <a:prstGeom prst="rect">
                  <a:avLst/>
                </a:prstGeom>
              </p:spPr>
            </p:pic>
          </mc:Fallback>
        </mc:AlternateContent>
      </p:grpSp>
      <p:grpSp>
        <p:nvGrpSpPr>
          <p:cNvPr id="96" name="Group 95">
            <a:extLst>
              <a:ext uri="{FF2B5EF4-FFF2-40B4-BE49-F238E27FC236}">
                <a16:creationId xmlns:a16="http://schemas.microsoft.com/office/drawing/2014/main" id="{FEB9C4BE-1DD7-CF4C-A844-1CCB2848F84C}"/>
              </a:ext>
            </a:extLst>
          </p:cNvPr>
          <p:cNvGrpSpPr/>
          <p:nvPr/>
        </p:nvGrpSpPr>
        <p:grpSpPr>
          <a:xfrm>
            <a:off x="9963743" y="6096840"/>
            <a:ext cx="2080800" cy="893880"/>
            <a:chOff x="9963743" y="6096840"/>
            <a:chExt cx="2080800" cy="893880"/>
          </a:xfrm>
        </p:grpSpPr>
        <mc:AlternateContent xmlns:mc="http://schemas.openxmlformats.org/markup-compatibility/2006" xmlns:p14="http://schemas.microsoft.com/office/powerpoint/2010/main">
          <mc:Choice Requires="p14">
            <p:contentPart p14:bwMode="auto" r:id="rId52">
              <p14:nvContentPartPr>
                <p14:cNvPr id="89" name="Ink 88">
                  <a:extLst>
                    <a:ext uri="{FF2B5EF4-FFF2-40B4-BE49-F238E27FC236}">
                      <a16:creationId xmlns:a16="http://schemas.microsoft.com/office/drawing/2014/main" id="{CD3A84E7-5D86-9E40-BCA0-9F34B7EE96C2}"/>
                    </a:ext>
                  </a:extLst>
                </p14:cNvPr>
                <p14:cNvContentPartPr/>
                <p14:nvPr/>
              </p14:nvContentPartPr>
              <p14:xfrm>
                <a:off x="9963743" y="6435240"/>
                <a:ext cx="298800" cy="555480"/>
              </p14:xfrm>
            </p:contentPart>
          </mc:Choice>
          <mc:Fallback xmlns="">
            <p:pic>
              <p:nvPicPr>
                <p:cNvPr id="89" name="Ink 88">
                  <a:extLst>
                    <a:ext uri="{FF2B5EF4-FFF2-40B4-BE49-F238E27FC236}">
                      <a16:creationId xmlns:a16="http://schemas.microsoft.com/office/drawing/2014/main" id="{CD3A84E7-5D86-9E40-BCA0-9F34B7EE96C2}"/>
                    </a:ext>
                  </a:extLst>
                </p:cNvPr>
                <p:cNvPicPr/>
                <p:nvPr/>
              </p:nvPicPr>
              <p:blipFill>
                <a:blip r:embed="rId53"/>
                <a:stretch>
                  <a:fillRect/>
                </a:stretch>
              </p:blipFill>
              <p:spPr>
                <a:xfrm>
                  <a:off x="9959423" y="6430920"/>
                  <a:ext cx="307440" cy="5641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90" name="Ink 89">
                  <a:extLst>
                    <a:ext uri="{FF2B5EF4-FFF2-40B4-BE49-F238E27FC236}">
                      <a16:creationId xmlns:a16="http://schemas.microsoft.com/office/drawing/2014/main" id="{E36248C3-E899-A54D-BCDB-2FC6B2CA849B}"/>
                    </a:ext>
                  </a:extLst>
                </p14:cNvPr>
                <p14:cNvContentPartPr/>
                <p14:nvPr/>
              </p14:nvContentPartPr>
              <p14:xfrm>
                <a:off x="10056263" y="6476280"/>
                <a:ext cx="93600" cy="4680"/>
              </p14:xfrm>
            </p:contentPart>
          </mc:Choice>
          <mc:Fallback xmlns="">
            <p:pic>
              <p:nvPicPr>
                <p:cNvPr id="90" name="Ink 89">
                  <a:extLst>
                    <a:ext uri="{FF2B5EF4-FFF2-40B4-BE49-F238E27FC236}">
                      <a16:creationId xmlns:a16="http://schemas.microsoft.com/office/drawing/2014/main" id="{E36248C3-E899-A54D-BCDB-2FC6B2CA849B}"/>
                    </a:ext>
                  </a:extLst>
                </p:cNvPr>
                <p:cNvPicPr/>
                <p:nvPr/>
              </p:nvPicPr>
              <p:blipFill>
                <a:blip r:embed="rId55"/>
                <a:stretch>
                  <a:fillRect/>
                </a:stretch>
              </p:blipFill>
              <p:spPr>
                <a:xfrm>
                  <a:off x="10051943" y="6471960"/>
                  <a:ext cx="102240" cy="13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91" name="Ink 90">
                  <a:extLst>
                    <a:ext uri="{FF2B5EF4-FFF2-40B4-BE49-F238E27FC236}">
                      <a16:creationId xmlns:a16="http://schemas.microsoft.com/office/drawing/2014/main" id="{0759BE77-E774-AA49-90F0-E842583B76B8}"/>
                    </a:ext>
                  </a:extLst>
                </p14:cNvPr>
                <p14:cNvContentPartPr/>
                <p14:nvPr/>
              </p14:nvContentPartPr>
              <p14:xfrm>
                <a:off x="10491503" y="6442800"/>
                <a:ext cx="337680" cy="406440"/>
              </p14:xfrm>
            </p:contentPart>
          </mc:Choice>
          <mc:Fallback xmlns="">
            <p:pic>
              <p:nvPicPr>
                <p:cNvPr id="91" name="Ink 90">
                  <a:extLst>
                    <a:ext uri="{FF2B5EF4-FFF2-40B4-BE49-F238E27FC236}">
                      <a16:creationId xmlns:a16="http://schemas.microsoft.com/office/drawing/2014/main" id="{0759BE77-E774-AA49-90F0-E842583B76B8}"/>
                    </a:ext>
                  </a:extLst>
                </p:cNvPr>
                <p:cNvPicPr/>
                <p:nvPr/>
              </p:nvPicPr>
              <p:blipFill>
                <a:blip r:embed="rId57"/>
                <a:stretch>
                  <a:fillRect/>
                </a:stretch>
              </p:blipFill>
              <p:spPr>
                <a:xfrm>
                  <a:off x="10487183" y="6438480"/>
                  <a:ext cx="34632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2" name="Ink 91">
                  <a:extLst>
                    <a:ext uri="{FF2B5EF4-FFF2-40B4-BE49-F238E27FC236}">
                      <a16:creationId xmlns:a16="http://schemas.microsoft.com/office/drawing/2014/main" id="{97E35E6F-CA24-6C4C-AAF0-351120424E77}"/>
                    </a:ext>
                  </a:extLst>
                </p14:cNvPr>
                <p14:cNvContentPartPr/>
                <p14:nvPr/>
              </p14:nvContentPartPr>
              <p14:xfrm>
                <a:off x="11017463" y="6452880"/>
                <a:ext cx="423000" cy="360"/>
              </p14:xfrm>
            </p:contentPart>
          </mc:Choice>
          <mc:Fallback xmlns="">
            <p:pic>
              <p:nvPicPr>
                <p:cNvPr id="92" name="Ink 91">
                  <a:extLst>
                    <a:ext uri="{FF2B5EF4-FFF2-40B4-BE49-F238E27FC236}">
                      <a16:creationId xmlns:a16="http://schemas.microsoft.com/office/drawing/2014/main" id="{97E35E6F-CA24-6C4C-AAF0-351120424E77}"/>
                    </a:ext>
                  </a:extLst>
                </p:cNvPr>
                <p:cNvPicPr/>
                <p:nvPr/>
              </p:nvPicPr>
              <p:blipFill>
                <a:blip r:embed="rId59"/>
                <a:stretch>
                  <a:fillRect/>
                </a:stretch>
              </p:blipFill>
              <p:spPr>
                <a:xfrm>
                  <a:off x="11013143" y="6448560"/>
                  <a:ext cx="431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3" name="Ink 92">
                  <a:extLst>
                    <a:ext uri="{FF2B5EF4-FFF2-40B4-BE49-F238E27FC236}">
                      <a16:creationId xmlns:a16="http://schemas.microsoft.com/office/drawing/2014/main" id="{379D408F-FC05-C047-9ABB-479CA2705A18}"/>
                    </a:ext>
                  </a:extLst>
                </p14:cNvPr>
                <p14:cNvContentPartPr/>
                <p14:nvPr/>
              </p14:nvContentPartPr>
              <p14:xfrm>
                <a:off x="11480423" y="6209160"/>
                <a:ext cx="285480" cy="520920"/>
              </p14:xfrm>
            </p:contentPart>
          </mc:Choice>
          <mc:Fallback xmlns="">
            <p:pic>
              <p:nvPicPr>
                <p:cNvPr id="93" name="Ink 92">
                  <a:extLst>
                    <a:ext uri="{FF2B5EF4-FFF2-40B4-BE49-F238E27FC236}">
                      <a16:creationId xmlns:a16="http://schemas.microsoft.com/office/drawing/2014/main" id="{379D408F-FC05-C047-9ABB-479CA2705A18}"/>
                    </a:ext>
                  </a:extLst>
                </p:cNvPr>
                <p:cNvPicPr/>
                <p:nvPr/>
              </p:nvPicPr>
              <p:blipFill>
                <a:blip r:embed="rId61"/>
                <a:stretch>
                  <a:fillRect/>
                </a:stretch>
              </p:blipFill>
              <p:spPr>
                <a:xfrm>
                  <a:off x="11476103" y="6204840"/>
                  <a:ext cx="294120" cy="5295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4" name="Ink 93">
                  <a:extLst>
                    <a:ext uri="{FF2B5EF4-FFF2-40B4-BE49-F238E27FC236}">
                      <a16:creationId xmlns:a16="http://schemas.microsoft.com/office/drawing/2014/main" id="{1E2E937E-CBCC-A24C-B4AF-05CC056269BA}"/>
                    </a:ext>
                  </a:extLst>
                </p14:cNvPr>
                <p14:cNvContentPartPr/>
                <p14:nvPr/>
              </p14:nvContentPartPr>
              <p14:xfrm>
                <a:off x="11462423" y="6237600"/>
                <a:ext cx="165960" cy="18360"/>
              </p14:xfrm>
            </p:contentPart>
          </mc:Choice>
          <mc:Fallback xmlns="">
            <p:pic>
              <p:nvPicPr>
                <p:cNvPr id="94" name="Ink 93">
                  <a:extLst>
                    <a:ext uri="{FF2B5EF4-FFF2-40B4-BE49-F238E27FC236}">
                      <a16:creationId xmlns:a16="http://schemas.microsoft.com/office/drawing/2014/main" id="{1E2E937E-CBCC-A24C-B4AF-05CC056269BA}"/>
                    </a:ext>
                  </a:extLst>
                </p:cNvPr>
                <p:cNvPicPr/>
                <p:nvPr/>
              </p:nvPicPr>
              <p:blipFill>
                <a:blip r:embed="rId63"/>
                <a:stretch>
                  <a:fillRect/>
                </a:stretch>
              </p:blipFill>
              <p:spPr>
                <a:xfrm>
                  <a:off x="11458103" y="6233280"/>
                  <a:ext cx="1746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5" name="Ink 94">
                  <a:extLst>
                    <a:ext uri="{FF2B5EF4-FFF2-40B4-BE49-F238E27FC236}">
                      <a16:creationId xmlns:a16="http://schemas.microsoft.com/office/drawing/2014/main" id="{22BD7008-E52C-CC4B-98D8-5548A06EBAB4}"/>
                    </a:ext>
                  </a:extLst>
                </p14:cNvPr>
                <p14:cNvContentPartPr/>
                <p14:nvPr/>
              </p14:nvContentPartPr>
              <p14:xfrm>
                <a:off x="11699303" y="6096840"/>
                <a:ext cx="345240" cy="438480"/>
              </p14:xfrm>
            </p:contentPart>
          </mc:Choice>
          <mc:Fallback xmlns="">
            <p:pic>
              <p:nvPicPr>
                <p:cNvPr id="95" name="Ink 94">
                  <a:extLst>
                    <a:ext uri="{FF2B5EF4-FFF2-40B4-BE49-F238E27FC236}">
                      <a16:creationId xmlns:a16="http://schemas.microsoft.com/office/drawing/2014/main" id="{22BD7008-E52C-CC4B-98D8-5548A06EBAB4}"/>
                    </a:ext>
                  </a:extLst>
                </p:cNvPr>
                <p:cNvPicPr/>
                <p:nvPr/>
              </p:nvPicPr>
              <p:blipFill>
                <a:blip r:embed="rId65"/>
                <a:stretch>
                  <a:fillRect/>
                </a:stretch>
              </p:blipFill>
              <p:spPr>
                <a:xfrm>
                  <a:off x="11694983" y="6092520"/>
                  <a:ext cx="353880" cy="447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6">
            <p14:nvContentPartPr>
              <p14:cNvPr id="97" name="Ink 96">
                <a:extLst>
                  <a:ext uri="{FF2B5EF4-FFF2-40B4-BE49-F238E27FC236}">
                    <a16:creationId xmlns:a16="http://schemas.microsoft.com/office/drawing/2014/main" id="{32A72D72-3F72-4749-84AD-E6F1096CA723}"/>
                  </a:ext>
                </a:extLst>
              </p14:cNvPr>
              <p14:cNvContentPartPr/>
              <p14:nvPr/>
            </p14:nvContentPartPr>
            <p14:xfrm>
              <a:off x="102623" y="2914080"/>
              <a:ext cx="741240" cy="73080"/>
            </p14:xfrm>
          </p:contentPart>
        </mc:Choice>
        <mc:Fallback xmlns="">
          <p:pic>
            <p:nvPicPr>
              <p:cNvPr id="97" name="Ink 96">
                <a:extLst>
                  <a:ext uri="{FF2B5EF4-FFF2-40B4-BE49-F238E27FC236}">
                    <a16:creationId xmlns:a16="http://schemas.microsoft.com/office/drawing/2014/main" id="{32A72D72-3F72-4749-84AD-E6F1096CA723}"/>
                  </a:ext>
                </a:extLst>
              </p:cNvPr>
              <p:cNvPicPr/>
              <p:nvPr/>
            </p:nvPicPr>
            <p:blipFill>
              <a:blip r:embed="rId67"/>
              <a:stretch>
                <a:fillRect/>
              </a:stretch>
            </p:blipFill>
            <p:spPr>
              <a:xfrm>
                <a:off x="98303" y="2909760"/>
                <a:ext cx="74988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8" name="Ink 97">
                <a:extLst>
                  <a:ext uri="{FF2B5EF4-FFF2-40B4-BE49-F238E27FC236}">
                    <a16:creationId xmlns:a16="http://schemas.microsoft.com/office/drawing/2014/main" id="{E4FD05F3-7364-CE40-8173-71238195C830}"/>
                  </a:ext>
                </a:extLst>
              </p14:cNvPr>
              <p14:cNvContentPartPr/>
              <p14:nvPr/>
            </p14:nvContentPartPr>
            <p14:xfrm>
              <a:off x="423743" y="3311520"/>
              <a:ext cx="604800" cy="360"/>
            </p14:xfrm>
          </p:contentPart>
        </mc:Choice>
        <mc:Fallback xmlns="">
          <p:pic>
            <p:nvPicPr>
              <p:cNvPr id="98" name="Ink 97">
                <a:extLst>
                  <a:ext uri="{FF2B5EF4-FFF2-40B4-BE49-F238E27FC236}">
                    <a16:creationId xmlns:a16="http://schemas.microsoft.com/office/drawing/2014/main" id="{E4FD05F3-7364-CE40-8173-71238195C830}"/>
                  </a:ext>
                </a:extLst>
              </p:cNvPr>
              <p:cNvPicPr/>
              <p:nvPr/>
            </p:nvPicPr>
            <p:blipFill>
              <a:blip r:embed="rId69"/>
              <a:stretch>
                <a:fillRect/>
              </a:stretch>
            </p:blipFill>
            <p:spPr>
              <a:xfrm>
                <a:off x="419423" y="3307200"/>
                <a:ext cx="613440" cy="9000"/>
              </a:xfrm>
              <a:prstGeom prst="rect">
                <a:avLst/>
              </a:prstGeom>
            </p:spPr>
          </p:pic>
        </mc:Fallback>
      </mc:AlternateContent>
    </p:spTree>
    <p:extLst>
      <p:ext uri="{BB962C8B-B14F-4D97-AF65-F5344CB8AC3E}">
        <p14:creationId xmlns:p14="http://schemas.microsoft.com/office/powerpoint/2010/main" val="1459187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7C9C-BA98-7F43-81DC-805B8B0C01AF}"/>
              </a:ext>
            </a:extLst>
          </p:cNvPr>
          <p:cNvSpPr>
            <a:spLocks noGrp="1"/>
          </p:cNvSpPr>
          <p:nvPr>
            <p:ph type="title"/>
          </p:nvPr>
        </p:nvSpPr>
        <p:spPr/>
        <p:txBody>
          <a:bodyPr/>
          <a:lstStyle/>
          <a:p>
            <a:endParaRPr lang="en-PK" dirty="0"/>
          </a:p>
        </p:txBody>
      </p:sp>
      <p:graphicFrame>
        <p:nvGraphicFramePr>
          <p:cNvPr id="5" name="Table 5">
            <a:extLst>
              <a:ext uri="{FF2B5EF4-FFF2-40B4-BE49-F238E27FC236}">
                <a16:creationId xmlns:a16="http://schemas.microsoft.com/office/drawing/2014/main" id="{1DE23299-29BA-D04E-B603-94668DE91C9D}"/>
              </a:ext>
            </a:extLst>
          </p:cNvPr>
          <p:cNvGraphicFramePr>
            <a:graphicFrameLocks noGrp="1"/>
          </p:cNvGraphicFramePr>
          <p:nvPr>
            <p:ph idx="1"/>
            <p:extLst>
              <p:ext uri="{D42A27DB-BD31-4B8C-83A1-F6EECF244321}">
                <p14:modId xmlns:p14="http://schemas.microsoft.com/office/powerpoint/2010/main" val="2073509975"/>
              </p:ext>
            </p:extLst>
          </p:nvPr>
        </p:nvGraphicFramePr>
        <p:xfrm>
          <a:off x="838200" y="1825625"/>
          <a:ext cx="10515597" cy="2692672"/>
        </p:xfrm>
        <a:graphic>
          <a:graphicData uri="http://schemas.openxmlformats.org/drawingml/2006/table">
            <a:tbl>
              <a:tblPr firstRow="1" bandRow="1">
                <a:tableStyleId>{93296810-A885-4BE3-A3E7-6D5BEEA58F35}</a:tableStyleId>
              </a:tblPr>
              <a:tblGrid>
                <a:gridCol w="2521226">
                  <a:extLst>
                    <a:ext uri="{9D8B030D-6E8A-4147-A177-3AD203B41FA5}">
                      <a16:colId xmlns:a16="http://schemas.microsoft.com/office/drawing/2014/main" val="3658849157"/>
                    </a:ext>
                  </a:extLst>
                </a:gridCol>
                <a:gridCol w="4489172">
                  <a:extLst>
                    <a:ext uri="{9D8B030D-6E8A-4147-A177-3AD203B41FA5}">
                      <a16:colId xmlns:a16="http://schemas.microsoft.com/office/drawing/2014/main" val="1018004829"/>
                    </a:ext>
                  </a:extLst>
                </a:gridCol>
                <a:gridCol w="3505199">
                  <a:extLst>
                    <a:ext uri="{9D8B030D-6E8A-4147-A177-3AD203B41FA5}">
                      <a16:colId xmlns:a16="http://schemas.microsoft.com/office/drawing/2014/main" val="3451355684"/>
                    </a:ext>
                  </a:extLst>
                </a:gridCol>
              </a:tblGrid>
              <a:tr h="467632">
                <a:tc>
                  <a:txBody>
                    <a:bodyPr/>
                    <a:lstStyle/>
                    <a:p>
                      <a:pPr algn="ctr"/>
                      <a:r>
                        <a:rPr lang="en-PK" dirty="0"/>
                        <a:t>  I</a:t>
                      </a:r>
                    </a:p>
                  </a:txBody>
                  <a:tcPr/>
                </a:tc>
                <a:tc>
                  <a:txBody>
                    <a:bodyPr/>
                    <a:lstStyle/>
                    <a:p>
                      <a:pPr algn="ctr"/>
                      <a:r>
                        <a:rPr lang="en-GB" dirty="0"/>
                        <a:t>W</a:t>
                      </a:r>
                      <a:r>
                        <a:rPr lang="en-PK" dirty="0"/>
                        <a:t> profit</a:t>
                      </a:r>
                    </a:p>
                  </a:txBody>
                  <a:tcPr/>
                </a:tc>
                <a:tc>
                  <a:txBody>
                    <a:bodyPr/>
                    <a:lstStyle/>
                    <a:p>
                      <a:pPr algn="ctr"/>
                      <a:r>
                        <a:rPr lang="en-PK" dirty="0"/>
                        <a:t>Marked</a:t>
                      </a:r>
                    </a:p>
                  </a:txBody>
                  <a:tcPr/>
                </a:tc>
                <a:extLst>
                  <a:ext uri="{0D108BD9-81ED-4DB2-BD59-A6C34878D82A}">
                    <a16:rowId xmlns:a16="http://schemas.microsoft.com/office/drawing/2014/main" val="3304727905"/>
                  </a:ext>
                </a:extLst>
              </a:tr>
              <a:tr h="370840">
                <a:tc>
                  <a:txBody>
                    <a:bodyPr/>
                    <a:lstStyle/>
                    <a:p>
                      <a:r>
                        <a:rPr lang="en-PK" dirty="0"/>
                        <a:t>6</a:t>
                      </a:r>
                    </a:p>
                  </a:txBody>
                  <a:tcPr/>
                </a:tc>
                <a:tc>
                  <a:txBody>
                    <a:bodyPr/>
                    <a:lstStyle/>
                    <a:p>
                      <a:r>
                        <a:rPr lang="en-PK" dirty="0"/>
                        <a:t>180. -90</a:t>
                      </a:r>
                    </a:p>
                  </a:txBody>
                  <a:tcPr/>
                </a:tc>
                <a:tc>
                  <a:txBody>
                    <a:bodyPr/>
                    <a:lstStyle/>
                    <a:p>
                      <a:r>
                        <a:rPr lang="en-PK" dirty="0"/>
                        <a:t>No</a:t>
                      </a:r>
                    </a:p>
                  </a:txBody>
                  <a:tcPr/>
                </a:tc>
                <a:extLst>
                  <a:ext uri="{0D108BD9-81ED-4DB2-BD59-A6C34878D82A}">
                    <a16:rowId xmlns:a16="http://schemas.microsoft.com/office/drawing/2014/main" val="1706940797"/>
                  </a:ext>
                </a:extLst>
              </a:tr>
              <a:tr h="370840">
                <a:tc>
                  <a:txBody>
                    <a:bodyPr/>
                    <a:lstStyle/>
                    <a:p>
                      <a:r>
                        <a:rPr lang="en-PK" dirty="0"/>
                        <a:t>5</a:t>
                      </a:r>
                    </a:p>
                  </a:txBody>
                  <a:tcPr/>
                </a:tc>
                <a:tc>
                  <a:txBody>
                    <a:bodyPr/>
                    <a:lstStyle/>
                    <a:p>
                      <a:r>
                        <a:rPr lang="en-PK" dirty="0"/>
                        <a:t>90-70</a:t>
                      </a:r>
                    </a:p>
                  </a:txBody>
                  <a:tcPr/>
                </a:tc>
                <a:tc>
                  <a:txBody>
                    <a:bodyPr/>
                    <a:lstStyle/>
                    <a:p>
                      <a:r>
                        <a:rPr lang="en-PK" dirty="0">
                          <a:solidFill>
                            <a:srgbClr val="FF0000"/>
                          </a:solidFill>
                        </a:rPr>
                        <a:t>yes</a:t>
                      </a:r>
                    </a:p>
                  </a:txBody>
                  <a:tcPr/>
                </a:tc>
                <a:extLst>
                  <a:ext uri="{0D108BD9-81ED-4DB2-BD59-A6C34878D82A}">
                    <a16:rowId xmlns:a16="http://schemas.microsoft.com/office/drawing/2014/main" val="2101087858"/>
                  </a:ext>
                </a:extLst>
              </a:tr>
              <a:tr h="370840">
                <a:tc>
                  <a:txBody>
                    <a:bodyPr/>
                    <a:lstStyle/>
                    <a:p>
                      <a:r>
                        <a:rPr lang="en-PK" dirty="0"/>
                        <a:t>4</a:t>
                      </a:r>
                    </a:p>
                  </a:txBody>
                  <a:tcPr/>
                </a:tc>
                <a:tc>
                  <a:txBody>
                    <a:bodyPr/>
                    <a:lstStyle/>
                    <a:p>
                      <a:r>
                        <a:rPr lang="en-PK" dirty="0"/>
                        <a:t>20</a:t>
                      </a:r>
                    </a:p>
                  </a:txBody>
                  <a:tcPr/>
                </a:tc>
                <a:tc>
                  <a:txBody>
                    <a:bodyPr/>
                    <a:lstStyle/>
                    <a:p>
                      <a:r>
                        <a:rPr lang="en-PK" dirty="0"/>
                        <a:t>No</a:t>
                      </a:r>
                    </a:p>
                  </a:txBody>
                  <a:tcPr/>
                </a:tc>
                <a:extLst>
                  <a:ext uri="{0D108BD9-81ED-4DB2-BD59-A6C34878D82A}">
                    <a16:rowId xmlns:a16="http://schemas.microsoft.com/office/drawing/2014/main" val="1578037320"/>
                  </a:ext>
                </a:extLst>
              </a:tr>
              <a:tr h="370840">
                <a:tc>
                  <a:txBody>
                    <a:bodyPr/>
                    <a:lstStyle/>
                    <a:p>
                      <a:r>
                        <a:rPr lang="en-PK" dirty="0"/>
                        <a:t>3</a:t>
                      </a:r>
                    </a:p>
                  </a:txBody>
                  <a:tcPr/>
                </a:tc>
                <a:tc>
                  <a:txBody>
                    <a:bodyPr/>
                    <a:lstStyle/>
                    <a:p>
                      <a:r>
                        <a:rPr lang="en-PK" dirty="0"/>
                        <a:t>20</a:t>
                      </a:r>
                    </a:p>
                  </a:txBody>
                  <a:tcPr/>
                </a:tc>
                <a:tc>
                  <a:txBody>
                    <a:bodyPr/>
                    <a:lstStyle/>
                    <a:p>
                      <a:r>
                        <a:rPr lang="en-PK" b="1" dirty="0">
                          <a:solidFill>
                            <a:srgbClr val="FF0000"/>
                          </a:solidFill>
                        </a:rPr>
                        <a:t>yes</a:t>
                      </a:r>
                    </a:p>
                  </a:txBody>
                  <a:tcPr/>
                </a:tc>
                <a:extLst>
                  <a:ext uri="{0D108BD9-81ED-4DB2-BD59-A6C34878D82A}">
                    <a16:rowId xmlns:a16="http://schemas.microsoft.com/office/drawing/2014/main" val="1436980857"/>
                  </a:ext>
                </a:extLst>
              </a:tr>
              <a:tr h="370840">
                <a:tc>
                  <a:txBody>
                    <a:bodyPr/>
                    <a:lstStyle/>
                    <a:p>
                      <a:r>
                        <a:rPr lang="en-PK" dirty="0"/>
                        <a:t>2</a:t>
                      </a:r>
                    </a:p>
                  </a:txBody>
                  <a:tcPr/>
                </a:tc>
                <a:tc>
                  <a:txBody>
                    <a:bodyPr/>
                    <a:lstStyle/>
                    <a:p>
                      <a:r>
                        <a:rPr lang="en-PK" dirty="0"/>
                        <a:t>20</a:t>
                      </a:r>
                    </a:p>
                  </a:txBody>
                  <a:tcPr/>
                </a:tc>
                <a:tc>
                  <a:txBody>
                    <a:bodyPr/>
                    <a:lstStyle/>
                    <a:p>
                      <a:r>
                        <a:rPr lang="en-PK" b="1" dirty="0">
                          <a:solidFill>
                            <a:srgbClr val="FF0000"/>
                          </a:solidFill>
                        </a:rPr>
                        <a:t>yes</a:t>
                      </a:r>
                    </a:p>
                  </a:txBody>
                  <a:tcPr/>
                </a:tc>
                <a:extLst>
                  <a:ext uri="{0D108BD9-81ED-4DB2-BD59-A6C34878D82A}">
                    <a16:rowId xmlns:a16="http://schemas.microsoft.com/office/drawing/2014/main" val="2872980324"/>
                  </a:ext>
                </a:extLst>
              </a:tr>
              <a:tr h="370840">
                <a:tc>
                  <a:txBody>
                    <a:bodyPr/>
                    <a:lstStyle/>
                    <a:p>
                      <a:r>
                        <a:rPr lang="en-PK" dirty="0"/>
                        <a:t>1</a:t>
                      </a:r>
                    </a:p>
                  </a:txBody>
                  <a:tcPr/>
                </a:tc>
                <a:tc>
                  <a:txBody>
                    <a:bodyPr/>
                    <a:lstStyle/>
                    <a:p>
                      <a:r>
                        <a:rPr lang="en-PK" dirty="0"/>
                        <a:t>20-20</a:t>
                      </a:r>
                    </a:p>
                  </a:txBody>
                  <a:tcPr/>
                </a:tc>
                <a:tc>
                  <a:txBody>
                    <a:bodyPr/>
                    <a:lstStyle/>
                    <a:p>
                      <a:r>
                        <a:rPr lang="en-PK" dirty="0"/>
                        <a:t>invalid</a:t>
                      </a:r>
                    </a:p>
                  </a:txBody>
                  <a:tcPr/>
                </a:tc>
                <a:extLst>
                  <a:ext uri="{0D108BD9-81ED-4DB2-BD59-A6C34878D82A}">
                    <a16:rowId xmlns:a16="http://schemas.microsoft.com/office/drawing/2014/main" val="1788154107"/>
                  </a:ext>
                </a:extLst>
              </a:tr>
            </a:tbl>
          </a:graphicData>
        </a:graphic>
      </p:graphicFrame>
      <p:sp>
        <p:nvSpPr>
          <p:cNvPr id="4" name="Footer Placeholder 3">
            <a:extLst>
              <a:ext uri="{FF2B5EF4-FFF2-40B4-BE49-F238E27FC236}">
                <a16:creationId xmlns:a16="http://schemas.microsoft.com/office/drawing/2014/main" id="{2419DDC0-E0BD-AD4A-9B4D-3DAF55FE43B5}"/>
              </a:ext>
            </a:extLst>
          </p:cNvPr>
          <p:cNvSpPr>
            <a:spLocks noGrp="1"/>
          </p:cNvSpPr>
          <p:nvPr>
            <p:ph type="ftr" sz="quarter" idx="11"/>
          </p:nvPr>
        </p:nvSpPr>
        <p:spPr/>
        <p:txBody>
          <a:bodyPr/>
          <a:lstStyle/>
          <a:p>
            <a:r>
              <a:rPr lang="en-US"/>
              <a:t>Freaking out about how to teach virtually just as much as they are about the virus itself.</a:t>
            </a: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E5FD37E0-191B-9B44-9E79-23DD3FCEA99B}"/>
                  </a:ext>
                </a:extLst>
              </p14:cNvPr>
              <p14:cNvContentPartPr/>
              <p14:nvPr/>
            </p14:nvContentPartPr>
            <p14:xfrm>
              <a:off x="3436583" y="3522120"/>
              <a:ext cx="360" cy="360"/>
            </p14:xfrm>
          </p:contentPart>
        </mc:Choice>
        <mc:Fallback xmlns="">
          <p:pic>
            <p:nvPicPr>
              <p:cNvPr id="17" name="Ink 16">
                <a:extLst>
                  <a:ext uri="{FF2B5EF4-FFF2-40B4-BE49-F238E27FC236}">
                    <a16:creationId xmlns:a16="http://schemas.microsoft.com/office/drawing/2014/main" id="{E5FD37E0-191B-9B44-9E79-23DD3FCEA99B}"/>
                  </a:ext>
                </a:extLst>
              </p:cNvPr>
              <p:cNvPicPr/>
              <p:nvPr/>
            </p:nvPicPr>
            <p:blipFill>
              <a:blip r:embed="rId3"/>
              <a:stretch>
                <a:fillRect/>
              </a:stretch>
            </p:blipFill>
            <p:spPr>
              <a:xfrm>
                <a:off x="3432263" y="35178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6" name="Ink 85">
                <a:extLst>
                  <a:ext uri="{FF2B5EF4-FFF2-40B4-BE49-F238E27FC236}">
                    <a16:creationId xmlns:a16="http://schemas.microsoft.com/office/drawing/2014/main" id="{5C89D181-F557-3642-AE81-27030AFCC6EF}"/>
                  </a:ext>
                </a:extLst>
              </p14:cNvPr>
              <p14:cNvContentPartPr/>
              <p14:nvPr/>
            </p14:nvContentPartPr>
            <p14:xfrm>
              <a:off x="8371463" y="2510880"/>
              <a:ext cx="467280" cy="228960"/>
            </p14:xfrm>
          </p:contentPart>
        </mc:Choice>
        <mc:Fallback xmlns="">
          <p:pic>
            <p:nvPicPr>
              <p:cNvPr id="86" name="Ink 85">
                <a:extLst>
                  <a:ext uri="{FF2B5EF4-FFF2-40B4-BE49-F238E27FC236}">
                    <a16:creationId xmlns:a16="http://schemas.microsoft.com/office/drawing/2014/main" id="{5C89D181-F557-3642-AE81-27030AFCC6EF}"/>
                  </a:ext>
                </a:extLst>
              </p:cNvPr>
              <p:cNvPicPr/>
              <p:nvPr/>
            </p:nvPicPr>
            <p:blipFill>
              <a:blip r:embed="rId5"/>
              <a:stretch>
                <a:fillRect/>
              </a:stretch>
            </p:blipFill>
            <p:spPr>
              <a:xfrm>
                <a:off x="8367143" y="2506560"/>
                <a:ext cx="4759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7" name="Ink 86">
                <a:extLst>
                  <a:ext uri="{FF2B5EF4-FFF2-40B4-BE49-F238E27FC236}">
                    <a16:creationId xmlns:a16="http://schemas.microsoft.com/office/drawing/2014/main" id="{86ACB98B-FF8E-124D-A0A2-730B02F92BAD}"/>
                  </a:ext>
                </a:extLst>
              </p14:cNvPr>
              <p14:cNvContentPartPr/>
              <p14:nvPr/>
            </p14:nvContentPartPr>
            <p14:xfrm>
              <a:off x="8408543" y="3372360"/>
              <a:ext cx="489240" cy="202680"/>
            </p14:xfrm>
          </p:contentPart>
        </mc:Choice>
        <mc:Fallback xmlns="">
          <p:pic>
            <p:nvPicPr>
              <p:cNvPr id="87" name="Ink 86">
                <a:extLst>
                  <a:ext uri="{FF2B5EF4-FFF2-40B4-BE49-F238E27FC236}">
                    <a16:creationId xmlns:a16="http://schemas.microsoft.com/office/drawing/2014/main" id="{86ACB98B-FF8E-124D-A0A2-730B02F92BAD}"/>
                  </a:ext>
                </a:extLst>
              </p:cNvPr>
              <p:cNvPicPr/>
              <p:nvPr/>
            </p:nvPicPr>
            <p:blipFill>
              <a:blip r:embed="rId7"/>
              <a:stretch>
                <a:fillRect/>
              </a:stretch>
            </p:blipFill>
            <p:spPr>
              <a:xfrm>
                <a:off x="8404223" y="3368040"/>
                <a:ext cx="49788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4" name="Ink 93">
                <a:extLst>
                  <a:ext uri="{FF2B5EF4-FFF2-40B4-BE49-F238E27FC236}">
                    <a16:creationId xmlns:a16="http://schemas.microsoft.com/office/drawing/2014/main" id="{DB803192-9DF1-AD47-9816-B8436C7EFC60}"/>
                  </a:ext>
                </a:extLst>
              </p14:cNvPr>
              <p14:cNvContentPartPr/>
              <p14:nvPr/>
            </p14:nvContentPartPr>
            <p14:xfrm>
              <a:off x="8457143" y="3652080"/>
              <a:ext cx="461520" cy="327960"/>
            </p14:xfrm>
          </p:contentPart>
        </mc:Choice>
        <mc:Fallback xmlns="">
          <p:pic>
            <p:nvPicPr>
              <p:cNvPr id="94" name="Ink 93">
                <a:extLst>
                  <a:ext uri="{FF2B5EF4-FFF2-40B4-BE49-F238E27FC236}">
                    <a16:creationId xmlns:a16="http://schemas.microsoft.com/office/drawing/2014/main" id="{DB803192-9DF1-AD47-9816-B8436C7EFC60}"/>
                  </a:ext>
                </a:extLst>
              </p:cNvPr>
              <p:cNvPicPr/>
              <p:nvPr/>
            </p:nvPicPr>
            <p:blipFill>
              <a:blip r:embed="rId9"/>
              <a:stretch>
                <a:fillRect/>
              </a:stretch>
            </p:blipFill>
            <p:spPr>
              <a:xfrm>
                <a:off x="8452823" y="3647760"/>
                <a:ext cx="47016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2" name="Ink 111">
                <a:extLst>
                  <a:ext uri="{FF2B5EF4-FFF2-40B4-BE49-F238E27FC236}">
                    <a16:creationId xmlns:a16="http://schemas.microsoft.com/office/drawing/2014/main" id="{E202240A-28E5-8D40-9F44-4710097303E4}"/>
                  </a:ext>
                </a:extLst>
              </p14:cNvPr>
              <p14:cNvContentPartPr/>
              <p14:nvPr/>
            </p14:nvContentPartPr>
            <p14:xfrm>
              <a:off x="10880303" y="345840"/>
              <a:ext cx="126000" cy="360"/>
            </p14:xfrm>
          </p:contentPart>
        </mc:Choice>
        <mc:Fallback xmlns="">
          <p:pic>
            <p:nvPicPr>
              <p:cNvPr id="112" name="Ink 111">
                <a:extLst>
                  <a:ext uri="{FF2B5EF4-FFF2-40B4-BE49-F238E27FC236}">
                    <a16:creationId xmlns:a16="http://schemas.microsoft.com/office/drawing/2014/main" id="{E202240A-28E5-8D40-9F44-4710097303E4}"/>
                  </a:ext>
                </a:extLst>
              </p:cNvPr>
              <p:cNvPicPr/>
              <p:nvPr/>
            </p:nvPicPr>
            <p:blipFill>
              <a:blip r:embed="rId11"/>
              <a:stretch>
                <a:fillRect/>
              </a:stretch>
            </p:blipFill>
            <p:spPr>
              <a:xfrm>
                <a:off x="10875983" y="341520"/>
                <a:ext cx="134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1" name="Ink 140">
                <a:extLst>
                  <a:ext uri="{FF2B5EF4-FFF2-40B4-BE49-F238E27FC236}">
                    <a16:creationId xmlns:a16="http://schemas.microsoft.com/office/drawing/2014/main" id="{5147C00E-D9CA-BB4D-9BB0-E0595BA3DF97}"/>
                  </a:ext>
                </a:extLst>
              </p14:cNvPr>
              <p14:cNvContentPartPr/>
              <p14:nvPr/>
            </p14:nvContentPartPr>
            <p14:xfrm>
              <a:off x="1024223" y="1481280"/>
              <a:ext cx="360" cy="330840"/>
            </p14:xfrm>
          </p:contentPart>
        </mc:Choice>
        <mc:Fallback xmlns="">
          <p:pic>
            <p:nvPicPr>
              <p:cNvPr id="141" name="Ink 140">
                <a:extLst>
                  <a:ext uri="{FF2B5EF4-FFF2-40B4-BE49-F238E27FC236}">
                    <a16:creationId xmlns:a16="http://schemas.microsoft.com/office/drawing/2014/main" id="{5147C00E-D9CA-BB4D-9BB0-E0595BA3DF97}"/>
                  </a:ext>
                </a:extLst>
              </p:cNvPr>
              <p:cNvPicPr/>
              <p:nvPr/>
            </p:nvPicPr>
            <p:blipFill>
              <a:blip r:embed="rId13"/>
              <a:stretch>
                <a:fillRect/>
              </a:stretch>
            </p:blipFill>
            <p:spPr>
              <a:xfrm>
                <a:off x="1019903" y="1476960"/>
                <a:ext cx="900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2" name="Ink 141">
                <a:extLst>
                  <a:ext uri="{FF2B5EF4-FFF2-40B4-BE49-F238E27FC236}">
                    <a16:creationId xmlns:a16="http://schemas.microsoft.com/office/drawing/2014/main" id="{3D3A6DC7-6B44-3343-9363-A7ED4F8B5618}"/>
                  </a:ext>
                </a:extLst>
              </p14:cNvPr>
              <p14:cNvContentPartPr/>
              <p14:nvPr/>
            </p14:nvContentPartPr>
            <p14:xfrm>
              <a:off x="1289543" y="1489560"/>
              <a:ext cx="8640" cy="471600"/>
            </p14:xfrm>
          </p:contentPart>
        </mc:Choice>
        <mc:Fallback xmlns="">
          <p:pic>
            <p:nvPicPr>
              <p:cNvPr id="142" name="Ink 141">
                <a:extLst>
                  <a:ext uri="{FF2B5EF4-FFF2-40B4-BE49-F238E27FC236}">
                    <a16:creationId xmlns:a16="http://schemas.microsoft.com/office/drawing/2014/main" id="{3D3A6DC7-6B44-3343-9363-A7ED4F8B5618}"/>
                  </a:ext>
                </a:extLst>
              </p:cNvPr>
              <p:cNvPicPr/>
              <p:nvPr/>
            </p:nvPicPr>
            <p:blipFill>
              <a:blip r:embed="rId15"/>
              <a:stretch>
                <a:fillRect/>
              </a:stretch>
            </p:blipFill>
            <p:spPr>
              <a:xfrm>
                <a:off x="1285223" y="1485240"/>
                <a:ext cx="17280" cy="480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3" name="Ink 142">
                <a:extLst>
                  <a:ext uri="{FF2B5EF4-FFF2-40B4-BE49-F238E27FC236}">
                    <a16:creationId xmlns:a16="http://schemas.microsoft.com/office/drawing/2014/main" id="{ED67FD48-B88D-744D-8917-F09B9558829C}"/>
                  </a:ext>
                </a:extLst>
              </p14:cNvPr>
              <p14:cNvContentPartPr/>
              <p14:nvPr/>
            </p14:nvContentPartPr>
            <p14:xfrm>
              <a:off x="1080743" y="3770520"/>
              <a:ext cx="720360" cy="583200"/>
            </p14:xfrm>
          </p:contentPart>
        </mc:Choice>
        <mc:Fallback xmlns="">
          <p:pic>
            <p:nvPicPr>
              <p:cNvPr id="143" name="Ink 142">
                <a:extLst>
                  <a:ext uri="{FF2B5EF4-FFF2-40B4-BE49-F238E27FC236}">
                    <a16:creationId xmlns:a16="http://schemas.microsoft.com/office/drawing/2014/main" id="{ED67FD48-B88D-744D-8917-F09B9558829C}"/>
                  </a:ext>
                </a:extLst>
              </p:cNvPr>
              <p:cNvPicPr/>
              <p:nvPr/>
            </p:nvPicPr>
            <p:blipFill>
              <a:blip r:embed="rId17"/>
              <a:stretch>
                <a:fillRect/>
              </a:stretch>
            </p:blipFill>
            <p:spPr>
              <a:xfrm>
                <a:off x="1076423" y="3766200"/>
                <a:ext cx="729000" cy="591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8" name="Ink 117">
                <a:extLst>
                  <a:ext uri="{FF2B5EF4-FFF2-40B4-BE49-F238E27FC236}">
                    <a16:creationId xmlns:a16="http://schemas.microsoft.com/office/drawing/2014/main" id="{2E9289A4-D027-8647-8BC4-C573866968CC}"/>
                  </a:ext>
                </a:extLst>
              </p14:cNvPr>
              <p14:cNvContentPartPr/>
              <p14:nvPr/>
            </p14:nvContentPartPr>
            <p14:xfrm>
              <a:off x="3893783" y="2794920"/>
              <a:ext cx="294120" cy="360"/>
            </p14:xfrm>
          </p:contentPart>
        </mc:Choice>
        <mc:Fallback xmlns="">
          <p:pic>
            <p:nvPicPr>
              <p:cNvPr id="118" name="Ink 117">
                <a:extLst>
                  <a:ext uri="{FF2B5EF4-FFF2-40B4-BE49-F238E27FC236}">
                    <a16:creationId xmlns:a16="http://schemas.microsoft.com/office/drawing/2014/main" id="{2E9289A4-D027-8647-8BC4-C573866968CC}"/>
                  </a:ext>
                </a:extLst>
              </p:cNvPr>
              <p:cNvPicPr/>
              <p:nvPr/>
            </p:nvPicPr>
            <p:blipFill>
              <a:blip r:embed="rId19"/>
              <a:stretch>
                <a:fillRect/>
              </a:stretch>
            </p:blipFill>
            <p:spPr>
              <a:xfrm>
                <a:off x="3889463" y="2790600"/>
                <a:ext cx="302760" cy="9000"/>
              </a:xfrm>
              <a:prstGeom prst="rect">
                <a:avLst/>
              </a:prstGeom>
            </p:spPr>
          </p:pic>
        </mc:Fallback>
      </mc:AlternateContent>
    </p:spTree>
    <p:extLst>
      <p:ext uri="{BB962C8B-B14F-4D97-AF65-F5344CB8AC3E}">
        <p14:creationId xmlns:p14="http://schemas.microsoft.com/office/powerpoint/2010/main" val="3093827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4291CDC-7B47-4644-8310-4F5A5C0136F9}"/>
              </a:ext>
            </a:extLst>
          </p:cNvPr>
          <p:cNvGraphicFramePr>
            <a:graphicFrameLocks noGrp="1"/>
          </p:cNvGraphicFramePr>
          <p:nvPr>
            <p:ph idx="1"/>
            <p:extLst>
              <p:ext uri="{D42A27DB-BD31-4B8C-83A1-F6EECF244321}">
                <p14:modId xmlns:p14="http://schemas.microsoft.com/office/powerpoint/2010/main" val="3767466817"/>
              </p:ext>
            </p:extLst>
          </p:nvPr>
        </p:nvGraphicFramePr>
        <p:xfrm>
          <a:off x="3235568" y="1523414"/>
          <a:ext cx="8118228" cy="3540713"/>
        </p:xfrm>
        <a:graphic>
          <a:graphicData uri="http://schemas.openxmlformats.org/drawingml/2006/table">
            <a:tbl>
              <a:tblPr firstRow="1" bandRow="1">
                <a:tableStyleId>{93296810-A885-4BE3-A3E7-6D5BEEA58F35}</a:tableStyleId>
              </a:tblPr>
              <a:tblGrid>
                <a:gridCol w="676519">
                  <a:extLst>
                    <a:ext uri="{9D8B030D-6E8A-4147-A177-3AD203B41FA5}">
                      <a16:colId xmlns:a16="http://schemas.microsoft.com/office/drawing/2014/main" val="1430079256"/>
                    </a:ext>
                  </a:extLst>
                </a:gridCol>
                <a:gridCol w="676519">
                  <a:extLst>
                    <a:ext uri="{9D8B030D-6E8A-4147-A177-3AD203B41FA5}">
                      <a16:colId xmlns:a16="http://schemas.microsoft.com/office/drawing/2014/main" val="459579399"/>
                    </a:ext>
                  </a:extLst>
                </a:gridCol>
                <a:gridCol w="676519">
                  <a:extLst>
                    <a:ext uri="{9D8B030D-6E8A-4147-A177-3AD203B41FA5}">
                      <a16:colId xmlns:a16="http://schemas.microsoft.com/office/drawing/2014/main" val="1194881732"/>
                    </a:ext>
                  </a:extLst>
                </a:gridCol>
                <a:gridCol w="676519">
                  <a:extLst>
                    <a:ext uri="{9D8B030D-6E8A-4147-A177-3AD203B41FA5}">
                      <a16:colId xmlns:a16="http://schemas.microsoft.com/office/drawing/2014/main" val="237035800"/>
                    </a:ext>
                  </a:extLst>
                </a:gridCol>
                <a:gridCol w="676519">
                  <a:extLst>
                    <a:ext uri="{9D8B030D-6E8A-4147-A177-3AD203B41FA5}">
                      <a16:colId xmlns:a16="http://schemas.microsoft.com/office/drawing/2014/main" val="2996287342"/>
                    </a:ext>
                  </a:extLst>
                </a:gridCol>
                <a:gridCol w="676519">
                  <a:extLst>
                    <a:ext uri="{9D8B030D-6E8A-4147-A177-3AD203B41FA5}">
                      <a16:colId xmlns:a16="http://schemas.microsoft.com/office/drawing/2014/main" val="1992564674"/>
                    </a:ext>
                  </a:extLst>
                </a:gridCol>
                <a:gridCol w="676519">
                  <a:extLst>
                    <a:ext uri="{9D8B030D-6E8A-4147-A177-3AD203B41FA5}">
                      <a16:colId xmlns:a16="http://schemas.microsoft.com/office/drawing/2014/main" val="1625928109"/>
                    </a:ext>
                  </a:extLst>
                </a:gridCol>
                <a:gridCol w="676519">
                  <a:extLst>
                    <a:ext uri="{9D8B030D-6E8A-4147-A177-3AD203B41FA5}">
                      <a16:colId xmlns:a16="http://schemas.microsoft.com/office/drawing/2014/main" val="1690775758"/>
                    </a:ext>
                  </a:extLst>
                </a:gridCol>
                <a:gridCol w="676519">
                  <a:extLst>
                    <a:ext uri="{9D8B030D-6E8A-4147-A177-3AD203B41FA5}">
                      <a16:colId xmlns:a16="http://schemas.microsoft.com/office/drawing/2014/main" val="72354526"/>
                    </a:ext>
                  </a:extLst>
                </a:gridCol>
                <a:gridCol w="676519">
                  <a:extLst>
                    <a:ext uri="{9D8B030D-6E8A-4147-A177-3AD203B41FA5}">
                      <a16:colId xmlns:a16="http://schemas.microsoft.com/office/drawing/2014/main" val="1168474023"/>
                    </a:ext>
                  </a:extLst>
                </a:gridCol>
                <a:gridCol w="676519">
                  <a:extLst>
                    <a:ext uri="{9D8B030D-6E8A-4147-A177-3AD203B41FA5}">
                      <a16:colId xmlns:a16="http://schemas.microsoft.com/office/drawing/2014/main" val="3930213244"/>
                    </a:ext>
                  </a:extLst>
                </a:gridCol>
                <a:gridCol w="676519">
                  <a:extLst>
                    <a:ext uri="{9D8B030D-6E8A-4147-A177-3AD203B41FA5}">
                      <a16:colId xmlns:a16="http://schemas.microsoft.com/office/drawing/2014/main" val="2872235335"/>
                    </a:ext>
                  </a:extLst>
                </a:gridCol>
              </a:tblGrid>
              <a:tr h="379758">
                <a:tc>
                  <a:txBody>
                    <a:bodyPr/>
                    <a:lstStyle/>
                    <a:p>
                      <a:endParaRPr lang="en-PK" b="1" dirty="0"/>
                    </a:p>
                  </a:txBody>
                  <a:tcPr/>
                </a:tc>
                <a:tc>
                  <a:txBody>
                    <a:bodyPr/>
                    <a:lstStyle/>
                    <a:p>
                      <a:r>
                        <a:rPr lang="en-PK" dirty="0"/>
                        <a:t>0</a:t>
                      </a:r>
                      <a:endParaRPr lang="en-PK" b="1" dirty="0"/>
                    </a:p>
                  </a:txBody>
                  <a:tcPr/>
                </a:tc>
                <a:tc>
                  <a:txBody>
                    <a:bodyPr/>
                    <a:lstStyle/>
                    <a:p>
                      <a:r>
                        <a:rPr lang="en-PK" dirty="0"/>
                        <a:t>1</a:t>
                      </a:r>
                      <a:endParaRPr lang="en-PK" b="1" dirty="0"/>
                    </a:p>
                  </a:txBody>
                  <a:tcPr/>
                </a:tc>
                <a:tc>
                  <a:txBody>
                    <a:bodyPr/>
                    <a:lstStyle/>
                    <a:p>
                      <a:r>
                        <a:rPr lang="en-PK" dirty="0"/>
                        <a:t>2</a:t>
                      </a:r>
                      <a:endParaRPr lang="en-PK" b="1" dirty="0"/>
                    </a:p>
                  </a:txBody>
                  <a:tcPr/>
                </a:tc>
                <a:tc>
                  <a:txBody>
                    <a:bodyPr/>
                    <a:lstStyle/>
                    <a:p>
                      <a:r>
                        <a:rPr lang="en-PK" dirty="0"/>
                        <a:t>3</a:t>
                      </a:r>
                      <a:endParaRPr lang="en-PK" b="1" dirty="0"/>
                    </a:p>
                  </a:txBody>
                  <a:tcPr/>
                </a:tc>
                <a:tc>
                  <a:txBody>
                    <a:bodyPr/>
                    <a:lstStyle/>
                    <a:p>
                      <a:r>
                        <a:rPr lang="en-PK" dirty="0"/>
                        <a:t>4</a:t>
                      </a:r>
                      <a:endParaRPr lang="en-PK" b="1" dirty="0"/>
                    </a:p>
                  </a:txBody>
                  <a:tcPr/>
                </a:tc>
                <a:tc>
                  <a:txBody>
                    <a:bodyPr/>
                    <a:lstStyle/>
                    <a:p>
                      <a:r>
                        <a:rPr lang="en-PK" dirty="0"/>
                        <a:t>5</a:t>
                      </a:r>
                      <a:endParaRPr lang="en-PK" b="1" dirty="0"/>
                    </a:p>
                  </a:txBody>
                  <a:tcPr/>
                </a:tc>
                <a:tc>
                  <a:txBody>
                    <a:bodyPr/>
                    <a:lstStyle/>
                    <a:p>
                      <a:r>
                        <a:rPr lang="en-PK" dirty="0"/>
                        <a:t>6</a:t>
                      </a:r>
                      <a:endParaRPr lang="en-PK" b="1" dirty="0"/>
                    </a:p>
                  </a:txBody>
                  <a:tcPr/>
                </a:tc>
                <a:tc>
                  <a:txBody>
                    <a:bodyPr/>
                    <a:lstStyle/>
                    <a:p>
                      <a:r>
                        <a:rPr lang="en-PK" dirty="0"/>
                        <a:t>7</a:t>
                      </a:r>
                      <a:endParaRPr lang="en-PK" b="1" dirty="0"/>
                    </a:p>
                  </a:txBody>
                  <a:tcPr/>
                </a:tc>
                <a:tc>
                  <a:txBody>
                    <a:bodyPr/>
                    <a:lstStyle/>
                    <a:p>
                      <a:r>
                        <a:rPr lang="en-PK" dirty="0"/>
                        <a:t>8</a:t>
                      </a:r>
                      <a:endParaRPr lang="en-PK" b="1" dirty="0"/>
                    </a:p>
                  </a:txBody>
                  <a:tcPr/>
                </a:tc>
                <a:tc>
                  <a:txBody>
                    <a:bodyPr/>
                    <a:lstStyle/>
                    <a:p>
                      <a:r>
                        <a:rPr lang="en-PK" dirty="0"/>
                        <a:t>9</a:t>
                      </a:r>
                      <a:endParaRPr lang="en-PK" b="1" dirty="0"/>
                    </a:p>
                  </a:txBody>
                  <a:tcPr/>
                </a:tc>
                <a:tc>
                  <a:txBody>
                    <a:bodyPr/>
                    <a:lstStyle/>
                    <a:p>
                      <a:r>
                        <a:rPr lang="en-PK" dirty="0"/>
                        <a:t>10</a:t>
                      </a:r>
                      <a:endParaRPr lang="en-PK" b="1" dirty="0"/>
                    </a:p>
                  </a:txBody>
                  <a:tcPr/>
                </a:tc>
                <a:extLst>
                  <a:ext uri="{0D108BD9-81ED-4DB2-BD59-A6C34878D82A}">
                    <a16:rowId xmlns:a16="http://schemas.microsoft.com/office/drawing/2014/main" val="3531801400"/>
                  </a:ext>
                </a:extLst>
              </a:tr>
              <a:tr h="451565">
                <a:tc>
                  <a:txBody>
                    <a:bodyPr/>
                    <a:lstStyle/>
                    <a:p>
                      <a:r>
                        <a:rPr lang="en-PK" dirty="0"/>
                        <a:t>0</a:t>
                      </a:r>
                      <a:endParaRPr lang="en-PK" b="1" dirty="0"/>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extLst>
                  <a:ext uri="{0D108BD9-81ED-4DB2-BD59-A6C34878D82A}">
                    <a16:rowId xmlns:a16="http://schemas.microsoft.com/office/drawing/2014/main" val="977730455"/>
                  </a:ext>
                </a:extLst>
              </a:tr>
              <a:tr h="451565">
                <a:tc>
                  <a:txBody>
                    <a:bodyPr/>
                    <a:lstStyle/>
                    <a:p>
                      <a:r>
                        <a:rPr lang="en-PK" dirty="0"/>
                        <a:t>1</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tc>
                  <a:txBody>
                    <a:bodyPr/>
                    <a:lstStyle/>
                    <a:p>
                      <a:r>
                        <a:rPr lang="en-PK" b="1" dirty="0"/>
                        <a:t>20</a:t>
                      </a:r>
                    </a:p>
                  </a:txBody>
                  <a:tcPr/>
                </a:tc>
                <a:extLst>
                  <a:ext uri="{0D108BD9-81ED-4DB2-BD59-A6C34878D82A}">
                    <a16:rowId xmlns:a16="http://schemas.microsoft.com/office/drawing/2014/main" val="532262157"/>
                  </a:ext>
                </a:extLst>
              </a:tr>
              <a:tr h="451565">
                <a:tc>
                  <a:txBody>
                    <a:bodyPr/>
                    <a:lstStyle/>
                    <a:p>
                      <a:r>
                        <a:rPr lang="en-PK" dirty="0"/>
                        <a:t>2</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solidFill>
                            <a:srgbClr val="FF0000"/>
                          </a:solidFill>
                        </a:rPr>
                        <a:t>50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tc>
                  <a:txBody>
                    <a:bodyPr/>
                    <a:lstStyle/>
                    <a:p>
                      <a:r>
                        <a:rPr lang="en-PK" b="1" dirty="0"/>
                        <a:t>70</a:t>
                      </a:r>
                    </a:p>
                  </a:txBody>
                  <a:tcPr/>
                </a:tc>
                <a:extLst>
                  <a:ext uri="{0D108BD9-81ED-4DB2-BD59-A6C34878D82A}">
                    <a16:rowId xmlns:a16="http://schemas.microsoft.com/office/drawing/2014/main" val="1339227653"/>
                  </a:ext>
                </a:extLst>
              </a:tr>
              <a:tr h="451565">
                <a:tc>
                  <a:txBody>
                    <a:bodyPr/>
                    <a:lstStyle/>
                    <a:p>
                      <a:r>
                        <a:rPr lang="en-PK" dirty="0"/>
                        <a:t>3</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60</a:t>
                      </a:r>
                    </a:p>
                  </a:txBody>
                  <a:tcPr/>
                </a:tc>
                <a:tc>
                  <a:txBody>
                    <a:bodyPr/>
                    <a:lstStyle/>
                    <a:p>
                      <a:r>
                        <a:rPr lang="en-PK" b="1" dirty="0"/>
                        <a:t>80</a:t>
                      </a:r>
                    </a:p>
                  </a:txBody>
                  <a:tcPr/>
                </a:tc>
                <a:tc>
                  <a:txBody>
                    <a:bodyPr/>
                    <a:lstStyle/>
                    <a:p>
                      <a:r>
                        <a:rPr lang="en-PK" b="1" dirty="0">
                          <a:solidFill>
                            <a:srgbClr val="FF0000"/>
                          </a:solidFill>
                        </a:rPr>
                        <a:t>110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extLst>
                  <a:ext uri="{0D108BD9-81ED-4DB2-BD59-A6C34878D82A}">
                    <a16:rowId xmlns:a16="http://schemas.microsoft.com/office/drawing/2014/main" val="1906422955"/>
                  </a:ext>
                </a:extLst>
              </a:tr>
              <a:tr h="451565">
                <a:tc>
                  <a:txBody>
                    <a:bodyPr/>
                    <a:lstStyle/>
                    <a:p>
                      <a:r>
                        <a:rPr lang="en-PK" dirty="0"/>
                        <a:t>4</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60</a:t>
                      </a:r>
                    </a:p>
                  </a:txBody>
                  <a:tcPr/>
                </a:tc>
                <a:tc>
                  <a:txBody>
                    <a:bodyPr/>
                    <a:lstStyle/>
                    <a:p>
                      <a:r>
                        <a:rPr lang="en-PK" b="1" dirty="0">
                          <a:solidFill>
                            <a:schemeClr val="tx1"/>
                          </a:solidFill>
                        </a:rPr>
                        <a:t>80</a:t>
                      </a:r>
                    </a:p>
                  </a:txBody>
                  <a:tcPr/>
                </a:tc>
                <a:tc>
                  <a:txBody>
                    <a:bodyPr/>
                    <a:lstStyle/>
                    <a:p>
                      <a:r>
                        <a:rPr lang="en-PK" b="1" dirty="0">
                          <a:solidFill>
                            <a:schemeClr val="tx1"/>
                          </a:solidFill>
                        </a:rPr>
                        <a:t>110</a:t>
                      </a:r>
                    </a:p>
                  </a:txBody>
                  <a:tcPr/>
                </a:tc>
                <a:tc>
                  <a:txBody>
                    <a:bodyPr/>
                    <a:lstStyle/>
                    <a:p>
                      <a:r>
                        <a:rPr lang="en-PK" b="1" dirty="0"/>
                        <a:t>130</a:t>
                      </a:r>
                    </a:p>
                  </a:txBody>
                  <a:tcPr/>
                </a:tc>
                <a:tc>
                  <a:txBody>
                    <a:bodyPr/>
                    <a:lstStyle/>
                    <a:p>
                      <a:r>
                        <a:rPr lang="en-PK" b="1" dirty="0"/>
                        <a:t>130</a:t>
                      </a:r>
                    </a:p>
                  </a:txBody>
                  <a:tcPr/>
                </a:tc>
                <a:tc>
                  <a:txBody>
                    <a:bodyPr/>
                    <a:lstStyle/>
                    <a:p>
                      <a:r>
                        <a:rPr lang="en-PK" b="1" dirty="0"/>
                        <a:t>130</a:t>
                      </a:r>
                    </a:p>
                  </a:txBody>
                  <a:tcPr/>
                </a:tc>
                <a:tc>
                  <a:txBody>
                    <a:bodyPr/>
                    <a:lstStyle/>
                    <a:p>
                      <a:r>
                        <a:rPr lang="en-PK" b="1" dirty="0"/>
                        <a:t>140</a:t>
                      </a:r>
                    </a:p>
                  </a:txBody>
                  <a:tcPr/>
                </a:tc>
                <a:tc>
                  <a:txBody>
                    <a:bodyPr/>
                    <a:lstStyle/>
                    <a:p>
                      <a:r>
                        <a:rPr lang="en-PK" b="1" dirty="0"/>
                        <a:t>160</a:t>
                      </a:r>
                    </a:p>
                  </a:txBody>
                  <a:tcPr/>
                </a:tc>
                <a:extLst>
                  <a:ext uri="{0D108BD9-81ED-4DB2-BD59-A6C34878D82A}">
                    <a16:rowId xmlns:a16="http://schemas.microsoft.com/office/drawing/2014/main" val="2689422209"/>
                  </a:ext>
                </a:extLst>
              </a:tr>
              <a:tr h="451565">
                <a:tc>
                  <a:txBody>
                    <a:bodyPr/>
                    <a:lstStyle/>
                    <a:p>
                      <a:r>
                        <a:rPr lang="en-PK" dirty="0"/>
                        <a:t>5</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60</a:t>
                      </a:r>
                    </a:p>
                  </a:txBody>
                  <a:tcPr/>
                </a:tc>
                <a:tc>
                  <a:txBody>
                    <a:bodyPr/>
                    <a:lstStyle/>
                    <a:p>
                      <a:r>
                        <a:rPr lang="en-PK" b="1" dirty="0"/>
                        <a:t>80</a:t>
                      </a:r>
                    </a:p>
                  </a:txBody>
                  <a:tcPr/>
                </a:tc>
                <a:tc>
                  <a:txBody>
                    <a:bodyPr/>
                    <a:lstStyle/>
                    <a:p>
                      <a:r>
                        <a:rPr lang="en-PK" b="1" dirty="0">
                          <a:solidFill>
                            <a:schemeClr val="tx1"/>
                          </a:solidFill>
                        </a:rPr>
                        <a:t>110</a:t>
                      </a:r>
                    </a:p>
                  </a:txBody>
                  <a:tcPr/>
                </a:tc>
                <a:tc>
                  <a:txBody>
                    <a:bodyPr/>
                    <a:lstStyle/>
                    <a:p>
                      <a:r>
                        <a:rPr lang="en-PK" b="1" dirty="0"/>
                        <a:t>130</a:t>
                      </a:r>
                    </a:p>
                  </a:txBody>
                  <a:tcPr/>
                </a:tc>
                <a:tc>
                  <a:txBody>
                    <a:bodyPr/>
                    <a:lstStyle/>
                    <a:p>
                      <a:r>
                        <a:rPr lang="en-PK" b="1" dirty="0"/>
                        <a:t>130</a:t>
                      </a:r>
                    </a:p>
                  </a:txBody>
                  <a:tcPr/>
                </a:tc>
                <a:tc>
                  <a:txBody>
                    <a:bodyPr/>
                    <a:lstStyle/>
                    <a:p>
                      <a:r>
                        <a:rPr lang="en-PK" b="1" dirty="0"/>
                        <a:t>140</a:t>
                      </a:r>
                    </a:p>
                  </a:txBody>
                  <a:tcPr/>
                </a:tc>
                <a:tc>
                  <a:txBody>
                    <a:bodyPr/>
                    <a:lstStyle/>
                    <a:p>
                      <a:r>
                        <a:rPr lang="en-PK" b="1" dirty="0"/>
                        <a:t>150</a:t>
                      </a:r>
                    </a:p>
                  </a:txBody>
                  <a:tcPr/>
                </a:tc>
                <a:tc>
                  <a:txBody>
                    <a:bodyPr/>
                    <a:lstStyle/>
                    <a:p>
                      <a:r>
                        <a:rPr lang="en-PK" b="1" dirty="0">
                          <a:solidFill>
                            <a:srgbClr val="FF0000"/>
                          </a:solidFill>
                        </a:rPr>
                        <a:t>180</a:t>
                      </a:r>
                    </a:p>
                  </a:txBody>
                  <a:tcPr/>
                </a:tc>
                <a:extLst>
                  <a:ext uri="{0D108BD9-81ED-4DB2-BD59-A6C34878D82A}">
                    <a16:rowId xmlns:a16="http://schemas.microsoft.com/office/drawing/2014/main" val="3155910543"/>
                  </a:ext>
                </a:extLst>
              </a:tr>
              <a:tr h="451565">
                <a:tc>
                  <a:txBody>
                    <a:bodyPr/>
                    <a:lstStyle/>
                    <a:p>
                      <a:r>
                        <a:rPr lang="en-PK" dirty="0"/>
                        <a:t>6</a:t>
                      </a:r>
                      <a:endParaRPr lang="en-PK" b="1" dirty="0"/>
                    </a:p>
                  </a:txBody>
                  <a:tcPr/>
                </a:tc>
                <a:tc>
                  <a:txBody>
                    <a:bodyPr/>
                    <a:lstStyle/>
                    <a:p>
                      <a:r>
                        <a:rPr lang="en-PK" b="1" dirty="0"/>
                        <a:t>0</a:t>
                      </a:r>
                    </a:p>
                  </a:txBody>
                  <a:tcPr/>
                </a:tc>
                <a:tc>
                  <a:txBody>
                    <a:bodyPr/>
                    <a:lstStyle/>
                    <a:p>
                      <a:r>
                        <a:rPr lang="en-PK" b="1" dirty="0"/>
                        <a:t>20</a:t>
                      </a:r>
                    </a:p>
                  </a:txBody>
                  <a:tcPr/>
                </a:tc>
                <a:tc>
                  <a:txBody>
                    <a:bodyPr/>
                    <a:lstStyle/>
                    <a:p>
                      <a:r>
                        <a:rPr lang="en-PK" b="1" dirty="0"/>
                        <a:t>50</a:t>
                      </a:r>
                    </a:p>
                  </a:txBody>
                  <a:tcPr/>
                </a:tc>
                <a:tc>
                  <a:txBody>
                    <a:bodyPr/>
                    <a:lstStyle/>
                    <a:p>
                      <a:r>
                        <a:rPr lang="en-PK" b="1" dirty="0"/>
                        <a:t>60</a:t>
                      </a:r>
                    </a:p>
                  </a:txBody>
                  <a:tcPr/>
                </a:tc>
                <a:tc>
                  <a:txBody>
                    <a:bodyPr/>
                    <a:lstStyle/>
                    <a:p>
                      <a:r>
                        <a:rPr lang="en-PK" b="1" dirty="0"/>
                        <a:t>80</a:t>
                      </a:r>
                    </a:p>
                  </a:txBody>
                  <a:tcPr/>
                </a:tc>
                <a:tc>
                  <a:txBody>
                    <a:bodyPr/>
                    <a:lstStyle/>
                    <a:p>
                      <a:r>
                        <a:rPr lang="en-PK" b="1" dirty="0">
                          <a:solidFill>
                            <a:schemeClr val="tx1"/>
                          </a:solidFill>
                        </a:rPr>
                        <a:t>110</a:t>
                      </a:r>
                    </a:p>
                  </a:txBody>
                  <a:tcPr/>
                </a:tc>
                <a:tc>
                  <a:txBody>
                    <a:bodyPr/>
                    <a:lstStyle/>
                    <a:p>
                      <a:r>
                        <a:rPr lang="en-PK" b="1" dirty="0">
                          <a:solidFill>
                            <a:schemeClr val="tx1"/>
                          </a:solidFill>
                        </a:rPr>
                        <a:t>130</a:t>
                      </a:r>
                    </a:p>
                  </a:txBody>
                  <a:tcPr/>
                </a:tc>
                <a:tc>
                  <a:txBody>
                    <a:bodyPr/>
                    <a:lstStyle/>
                    <a:p>
                      <a:r>
                        <a:rPr lang="en-PK" b="1" dirty="0"/>
                        <a:t>140</a:t>
                      </a:r>
                    </a:p>
                  </a:txBody>
                  <a:tcPr/>
                </a:tc>
                <a:tc>
                  <a:txBody>
                    <a:bodyPr/>
                    <a:lstStyle/>
                    <a:p>
                      <a:r>
                        <a:rPr lang="en-PK" b="1" dirty="0"/>
                        <a:t>140</a:t>
                      </a:r>
                    </a:p>
                  </a:txBody>
                  <a:tcPr/>
                </a:tc>
                <a:tc>
                  <a:txBody>
                    <a:bodyPr/>
                    <a:lstStyle/>
                    <a:p>
                      <a:r>
                        <a:rPr lang="en-PK" b="1" dirty="0"/>
                        <a:t>150</a:t>
                      </a:r>
                    </a:p>
                  </a:txBody>
                  <a:tcPr/>
                </a:tc>
                <a:tc>
                  <a:txBody>
                    <a:bodyPr/>
                    <a:lstStyle/>
                    <a:p>
                      <a:r>
                        <a:rPr lang="en-PK" b="1" dirty="0">
                          <a:solidFill>
                            <a:schemeClr val="tx1"/>
                          </a:solidFill>
                        </a:rPr>
                        <a:t>180</a:t>
                      </a:r>
                    </a:p>
                  </a:txBody>
                  <a:tcPr/>
                </a:tc>
                <a:extLst>
                  <a:ext uri="{0D108BD9-81ED-4DB2-BD59-A6C34878D82A}">
                    <a16:rowId xmlns:a16="http://schemas.microsoft.com/office/drawing/2014/main" val="1524589870"/>
                  </a:ext>
                </a:extLst>
              </a:tr>
            </a:tbl>
          </a:graphicData>
        </a:graphic>
      </p:graphicFrame>
      <p:sp>
        <p:nvSpPr>
          <p:cNvPr id="4" name="Footer Placeholder 3">
            <a:extLst>
              <a:ext uri="{FF2B5EF4-FFF2-40B4-BE49-F238E27FC236}">
                <a16:creationId xmlns:a16="http://schemas.microsoft.com/office/drawing/2014/main" id="{C77ED494-1F9C-2949-81CC-49C5BEACC64A}"/>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6" name="TextBox 5">
            <a:extLst>
              <a:ext uri="{FF2B5EF4-FFF2-40B4-BE49-F238E27FC236}">
                <a16:creationId xmlns:a16="http://schemas.microsoft.com/office/drawing/2014/main" id="{70D22573-3386-BE4F-8EE3-CF73FD5C5CDE}"/>
              </a:ext>
            </a:extLst>
          </p:cNvPr>
          <p:cNvSpPr txBox="1"/>
          <p:nvPr/>
        </p:nvSpPr>
        <p:spPr>
          <a:xfrm>
            <a:off x="3235568" y="961292"/>
            <a:ext cx="394660" cy="369332"/>
          </a:xfrm>
          <a:prstGeom prst="rect">
            <a:avLst/>
          </a:prstGeom>
          <a:noFill/>
        </p:spPr>
        <p:txBody>
          <a:bodyPr wrap="none" rtlCol="0">
            <a:spAutoFit/>
          </a:bodyPr>
          <a:lstStyle/>
          <a:p>
            <a:r>
              <a:rPr lang="en-PK" b="1" dirty="0"/>
              <a:t>W</a:t>
            </a:r>
          </a:p>
        </p:txBody>
      </p:sp>
      <p:sp>
        <p:nvSpPr>
          <p:cNvPr id="7" name="TextBox 6">
            <a:extLst>
              <a:ext uri="{FF2B5EF4-FFF2-40B4-BE49-F238E27FC236}">
                <a16:creationId xmlns:a16="http://schemas.microsoft.com/office/drawing/2014/main" id="{938EED16-B425-9349-BF08-1D12396DADDB}"/>
              </a:ext>
            </a:extLst>
          </p:cNvPr>
          <p:cNvSpPr txBox="1"/>
          <p:nvPr/>
        </p:nvSpPr>
        <p:spPr>
          <a:xfrm>
            <a:off x="2649414" y="1500554"/>
            <a:ext cx="398585" cy="369332"/>
          </a:xfrm>
          <a:prstGeom prst="rect">
            <a:avLst/>
          </a:prstGeom>
          <a:noFill/>
        </p:spPr>
        <p:txBody>
          <a:bodyPr wrap="square" rtlCol="0">
            <a:spAutoFit/>
          </a:bodyPr>
          <a:lstStyle/>
          <a:p>
            <a:r>
              <a:rPr lang="en-PK" b="1" dirty="0"/>
              <a:t>I </a:t>
            </a:r>
          </a:p>
        </p:txBody>
      </p:sp>
      <p:graphicFrame>
        <p:nvGraphicFramePr>
          <p:cNvPr id="8" name="Table 8">
            <a:extLst>
              <a:ext uri="{FF2B5EF4-FFF2-40B4-BE49-F238E27FC236}">
                <a16:creationId xmlns:a16="http://schemas.microsoft.com/office/drawing/2014/main" id="{E5CDF761-E407-5847-B087-520D9881B06A}"/>
              </a:ext>
            </a:extLst>
          </p:cNvPr>
          <p:cNvGraphicFramePr>
            <a:graphicFrameLocks noGrp="1"/>
          </p:cNvGraphicFramePr>
          <p:nvPr>
            <p:extLst>
              <p:ext uri="{D42A27DB-BD31-4B8C-83A1-F6EECF244321}">
                <p14:modId xmlns:p14="http://schemas.microsoft.com/office/powerpoint/2010/main" val="840960025"/>
              </p:ext>
            </p:extLst>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extLst>
                    <a:ext uri="{9D8B030D-6E8A-4147-A177-3AD203B41FA5}">
                      <a16:colId xmlns:a16="http://schemas.microsoft.com/office/drawing/2014/main" val="525626632"/>
                    </a:ext>
                  </a:extLst>
                </a:gridCol>
                <a:gridCol w="799114">
                  <a:extLst>
                    <a:ext uri="{9D8B030D-6E8A-4147-A177-3AD203B41FA5}">
                      <a16:colId xmlns:a16="http://schemas.microsoft.com/office/drawing/2014/main" val="3890625735"/>
                    </a:ext>
                  </a:extLst>
                </a:gridCol>
              </a:tblGrid>
              <a:tr h="363118">
                <a:tc>
                  <a:txBody>
                    <a:bodyPr/>
                    <a:lstStyle/>
                    <a:p>
                      <a:r>
                        <a:rPr lang="en-PK" sz="2800" dirty="0"/>
                        <a:t>Pi</a:t>
                      </a:r>
                    </a:p>
                  </a:txBody>
                  <a:tcPr/>
                </a:tc>
                <a:tc>
                  <a:txBody>
                    <a:bodyPr/>
                    <a:lstStyle/>
                    <a:p>
                      <a:r>
                        <a:rPr lang="en-PK" sz="2800" dirty="0"/>
                        <a:t>Wi</a:t>
                      </a:r>
                    </a:p>
                  </a:txBody>
                  <a:tcPr/>
                </a:tc>
                <a:extLst>
                  <a:ext uri="{0D108BD9-81ED-4DB2-BD59-A6C34878D82A}">
                    <a16:rowId xmlns:a16="http://schemas.microsoft.com/office/drawing/2014/main" val="3529351631"/>
                  </a:ext>
                </a:extLst>
              </a:tr>
              <a:tr h="363118">
                <a:tc>
                  <a:txBody>
                    <a:bodyPr/>
                    <a:lstStyle/>
                    <a:p>
                      <a:r>
                        <a:rPr lang="en-PK" sz="2800" dirty="0">
                          <a:solidFill>
                            <a:schemeClr val="tx1"/>
                          </a:solidFill>
                        </a:rPr>
                        <a:t>20</a:t>
                      </a:r>
                    </a:p>
                  </a:txBody>
                  <a:tcPr/>
                </a:tc>
                <a:tc>
                  <a:txBody>
                    <a:bodyPr/>
                    <a:lstStyle/>
                    <a:p>
                      <a:r>
                        <a:rPr lang="en-PK" sz="2800" dirty="0">
                          <a:solidFill>
                            <a:schemeClr val="tx1"/>
                          </a:solidFill>
                        </a:rPr>
                        <a:t>1</a:t>
                      </a:r>
                    </a:p>
                  </a:txBody>
                  <a:tcPr/>
                </a:tc>
                <a:extLst>
                  <a:ext uri="{0D108BD9-81ED-4DB2-BD59-A6C34878D82A}">
                    <a16:rowId xmlns:a16="http://schemas.microsoft.com/office/drawing/2014/main" val="3177247352"/>
                  </a:ext>
                </a:extLst>
              </a:tr>
              <a:tr h="363118">
                <a:tc>
                  <a:txBody>
                    <a:bodyPr/>
                    <a:lstStyle/>
                    <a:p>
                      <a:r>
                        <a:rPr lang="en-PK" sz="2800" dirty="0">
                          <a:solidFill>
                            <a:srgbClr val="FF0000"/>
                          </a:solidFill>
                        </a:rPr>
                        <a:t>50</a:t>
                      </a:r>
                    </a:p>
                  </a:txBody>
                  <a:tcPr/>
                </a:tc>
                <a:tc>
                  <a:txBody>
                    <a:bodyPr/>
                    <a:lstStyle/>
                    <a:p>
                      <a:r>
                        <a:rPr lang="en-PK" sz="2800" dirty="0">
                          <a:solidFill>
                            <a:srgbClr val="FF0000"/>
                          </a:solidFill>
                        </a:rPr>
                        <a:t>2</a:t>
                      </a:r>
                    </a:p>
                  </a:txBody>
                  <a:tcPr/>
                </a:tc>
                <a:extLst>
                  <a:ext uri="{0D108BD9-81ED-4DB2-BD59-A6C34878D82A}">
                    <a16:rowId xmlns:a16="http://schemas.microsoft.com/office/drawing/2014/main" val="4050649272"/>
                  </a:ext>
                </a:extLst>
              </a:tr>
              <a:tr h="363118">
                <a:tc>
                  <a:txBody>
                    <a:bodyPr/>
                    <a:lstStyle/>
                    <a:p>
                      <a:r>
                        <a:rPr lang="en-PK" sz="2800" dirty="0">
                          <a:solidFill>
                            <a:srgbClr val="FF0000"/>
                          </a:solidFill>
                        </a:rPr>
                        <a:t>60</a:t>
                      </a:r>
                    </a:p>
                  </a:txBody>
                  <a:tcPr/>
                </a:tc>
                <a:tc>
                  <a:txBody>
                    <a:bodyPr/>
                    <a:lstStyle/>
                    <a:p>
                      <a:r>
                        <a:rPr lang="en-PK" sz="2800" dirty="0">
                          <a:solidFill>
                            <a:srgbClr val="FF0000"/>
                          </a:solidFill>
                        </a:rPr>
                        <a:t>3</a:t>
                      </a:r>
                    </a:p>
                  </a:txBody>
                  <a:tcPr/>
                </a:tc>
                <a:extLst>
                  <a:ext uri="{0D108BD9-81ED-4DB2-BD59-A6C34878D82A}">
                    <a16:rowId xmlns:a16="http://schemas.microsoft.com/office/drawing/2014/main" val="1572226627"/>
                  </a:ext>
                </a:extLst>
              </a:tr>
              <a:tr h="363118">
                <a:tc>
                  <a:txBody>
                    <a:bodyPr/>
                    <a:lstStyle/>
                    <a:p>
                      <a:r>
                        <a:rPr lang="en-PK" sz="2800" dirty="0">
                          <a:solidFill>
                            <a:schemeClr val="tx1"/>
                          </a:solidFill>
                        </a:rPr>
                        <a:t>30</a:t>
                      </a:r>
                    </a:p>
                  </a:txBody>
                  <a:tcPr/>
                </a:tc>
                <a:tc>
                  <a:txBody>
                    <a:bodyPr/>
                    <a:lstStyle/>
                    <a:p>
                      <a:r>
                        <a:rPr lang="en-PK" sz="2800" dirty="0">
                          <a:solidFill>
                            <a:schemeClr val="tx1"/>
                          </a:solidFill>
                        </a:rPr>
                        <a:t>4</a:t>
                      </a:r>
                    </a:p>
                  </a:txBody>
                  <a:tcPr/>
                </a:tc>
                <a:extLst>
                  <a:ext uri="{0D108BD9-81ED-4DB2-BD59-A6C34878D82A}">
                    <a16:rowId xmlns:a16="http://schemas.microsoft.com/office/drawing/2014/main" val="1837563272"/>
                  </a:ext>
                </a:extLst>
              </a:tr>
              <a:tr h="363118">
                <a:tc>
                  <a:txBody>
                    <a:bodyPr/>
                    <a:lstStyle/>
                    <a:p>
                      <a:r>
                        <a:rPr lang="en-PK" sz="2800" dirty="0">
                          <a:solidFill>
                            <a:srgbClr val="FF0000"/>
                          </a:solidFill>
                        </a:rPr>
                        <a:t>70</a:t>
                      </a:r>
                    </a:p>
                  </a:txBody>
                  <a:tcPr/>
                </a:tc>
                <a:tc>
                  <a:txBody>
                    <a:bodyPr/>
                    <a:lstStyle/>
                    <a:p>
                      <a:r>
                        <a:rPr lang="en-PK" sz="2800" dirty="0">
                          <a:solidFill>
                            <a:srgbClr val="FF0000"/>
                          </a:solidFill>
                        </a:rPr>
                        <a:t>5</a:t>
                      </a:r>
                    </a:p>
                  </a:txBody>
                  <a:tcPr/>
                </a:tc>
                <a:extLst>
                  <a:ext uri="{0D108BD9-81ED-4DB2-BD59-A6C34878D82A}">
                    <a16:rowId xmlns:a16="http://schemas.microsoft.com/office/drawing/2014/main" val="2127843060"/>
                  </a:ext>
                </a:extLst>
              </a:tr>
              <a:tr h="363118">
                <a:tc>
                  <a:txBody>
                    <a:bodyPr/>
                    <a:lstStyle/>
                    <a:p>
                      <a:r>
                        <a:rPr lang="en-PK" sz="2800" dirty="0">
                          <a:solidFill>
                            <a:schemeClr val="tx1"/>
                          </a:solidFill>
                        </a:rPr>
                        <a:t>90</a:t>
                      </a:r>
                    </a:p>
                  </a:txBody>
                  <a:tcPr/>
                </a:tc>
                <a:tc>
                  <a:txBody>
                    <a:bodyPr/>
                    <a:lstStyle/>
                    <a:p>
                      <a:r>
                        <a:rPr lang="en-PK" sz="2800" dirty="0">
                          <a:solidFill>
                            <a:schemeClr val="tx1"/>
                          </a:solidFill>
                        </a:rPr>
                        <a:t>6</a:t>
                      </a:r>
                    </a:p>
                  </a:txBody>
                  <a:tcPr/>
                </a:tc>
                <a:extLst>
                  <a:ext uri="{0D108BD9-81ED-4DB2-BD59-A6C34878D82A}">
                    <a16:rowId xmlns:a16="http://schemas.microsoft.com/office/drawing/2014/main" val="646777607"/>
                  </a:ext>
                </a:extLst>
              </a:tr>
              <a:tr h="363118">
                <a:tc>
                  <a:txBody>
                    <a:bodyPr/>
                    <a:lstStyle/>
                    <a:p>
                      <a:endParaRPr lang="en-PK" dirty="0"/>
                    </a:p>
                  </a:txBody>
                  <a:tcPr/>
                </a:tc>
                <a:tc>
                  <a:txBody>
                    <a:bodyPr/>
                    <a:lstStyle/>
                    <a:p>
                      <a:endParaRPr lang="en-PK" dirty="0"/>
                    </a:p>
                  </a:txBody>
                  <a:tcPr/>
                </a:tc>
                <a:extLst>
                  <a:ext uri="{0D108BD9-81ED-4DB2-BD59-A6C34878D82A}">
                    <a16:rowId xmlns:a16="http://schemas.microsoft.com/office/drawing/2014/main" val="263311725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3046411-4A20-784F-8849-A2BA5522F86C}"/>
                  </a:ext>
                </a:extLst>
              </p14:cNvPr>
              <p14:cNvContentPartPr/>
              <p14:nvPr/>
            </p14:nvContentPartPr>
            <p14:xfrm>
              <a:off x="5871983" y="3204600"/>
              <a:ext cx="579240" cy="2027880"/>
            </p14:xfrm>
          </p:contentPart>
        </mc:Choice>
        <mc:Fallback xmlns="">
          <p:pic>
            <p:nvPicPr>
              <p:cNvPr id="2" name="Ink 1">
                <a:extLst>
                  <a:ext uri="{FF2B5EF4-FFF2-40B4-BE49-F238E27FC236}">
                    <a16:creationId xmlns:a16="http://schemas.microsoft.com/office/drawing/2014/main" id="{93046411-4A20-784F-8849-A2BA5522F86C}"/>
                  </a:ext>
                </a:extLst>
              </p:cNvPr>
              <p:cNvPicPr/>
              <p:nvPr/>
            </p:nvPicPr>
            <p:blipFill>
              <a:blip r:embed="rId3"/>
              <a:stretch>
                <a:fillRect/>
              </a:stretch>
            </p:blipFill>
            <p:spPr>
              <a:xfrm>
                <a:off x="5867663" y="3200280"/>
                <a:ext cx="587880" cy="2036520"/>
              </a:xfrm>
              <a:prstGeom prst="rect">
                <a:avLst/>
              </a:prstGeom>
            </p:spPr>
          </p:pic>
        </mc:Fallback>
      </mc:AlternateContent>
      <p:grpSp>
        <p:nvGrpSpPr>
          <p:cNvPr id="48" name="Group 47">
            <a:extLst>
              <a:ext uri="{FF2B5EF4-FFF2-40B4-BE49-F238E27FC236}">
                <a16:creationId xmlns:a16="http://schemas.microsoft.com/office/drawing/2014/main" id="{F260730D-057F-9345-BC8D-B4C9711994DF}"/>
              </a:ext>
            </a:extLst>
          </p:cNvPr>
          <p:cNvGrpSpPr/>
          <p:nvPr/>
        </p:nvGrpSpPr>
        <p:grpSpPr>
          <a:xfrm>
            <a:off x="2558903" y="495600"/>
            <a:ext cx="836280" cy="646200"/>
            <a:chOff x="2558903" y="495600"/>
            <a:chExt cx="836280" cy="646200"/>
          </a:xfrm>
        </p:grpSpPr>
        <mc:AlternateContent xmlns:mc="http://schemas.openxmlformats.org/markup-compatibility/2006" xmlns:p14="http://schemas.microsoft.com/office/powerpoint/2010/main">
          <mc:Choice Requires="p14">
            <p:contentPart p14:bwMode="auto" r:id="rId4">
              <p14:nvContentPartPr>
                <p14:cNvPr id="46" name="Ink 45">
                  <a:extLst>
                    <a:ext uri="{FF2B5EF4-FFF2-40B4-BE49-F238E27FC236}">
                      <a16:creationId xmlns:a16="http://schemas.microsoft.com/office/drawing/2014/main" id="{E039AE89-B01A-0743-9F13-0EA08B394996}"/>
                    </a:ext>
                  </a:extLst>
                </p14:cNvPr>
                <p14:cNvContentPartPr/>
                <p14:nvPr/>
              </p14:nvContentPartPr>
              <p14:xfrm>
                <a:off x="2558903" y="495600"/>
                <a:ext cx="4320" cy="517320"/>
              </p14:xfrm>
            </p:contentPart>
          </mc:Choice>
          <mc:Fallback xmlns="">
            <p:pic>
              <p:nvPicPr>
                <p:cNvPr id="46" name="Ink 45">
                  <a:extLst>
                    <a:ext uri="{FF2B5EF4-FFF2-40B4-BE49-F238E27FC236}">
                      <a16:creationId xmlns:a16="http://schemas.microsoft.com/office/drawing/2014/main" id="{E039AE89-B01A-0743-9F13-0EA08B394996}"/>
                    </a:ext>
                  </a:extLst>
                </p:cNvPr>
                <p:cNvPicPr/>
                <p:nvPr/>
              </p:nvPicPr>
              <p:blipFill>
                <a:blip r:embed="rId5"/>
                <a:stretch>
                  <a:fillRect/>
                </a:stretch>
              </p:blipFill>
              <p:spPr>
                <a:xfrm>
                  <a:off x="2554583" y="491280"/>
                  <a:ext cx="12960" cy="525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7" name="Ink 46">
                  <a:extLst>
                    <a:ext uri="{FF2B5EF4-FFF2-40B4-BE49-F238E27FC236}">
                      <a16:creationId xmlns:a16="http://schemas.microsoft.com/office/drawing/2014/main" id="{45948557-943B-F14E-AFCB-E7AC2AFA7799}"/>
                    </a:ext>
                  </a:extLst>
                </p14:cNvPr>
                <p14:cNvContentPartPr/>
                <p14:nvPr/>
              </p14:nvContentPartPr>
              <p14:xfrm>
                <a:off x="2844743" y="562920"/>
                <a:ext cx="550440" cy="578880"/>
              </p14:xfrm>
            </p:contentPart>
          </mc:Choice>
          <mc:Fallback xmlns="">
            <p:pic>
              <p:nvPicPr>
                <p:cNvPr id="47" name="Ink 46">
                  <a:extLst>
                    <a:ext uri="{FF2B5EF4-FFF2-40B4-BE49-F238E27FC236}">
                      <a16:creationId xmlns:a16="http://schemas.microsoft.com/office/drawing/2014/main" id="{45948557-943B-F14E-AFCB-E7AC2AFA7799}"/>
                    </a:ext>
                  </a:extLst>
                </p:cNvPr>
                <p:cNvPicPr/>
                <p:nvPr/>
              </p:nvPicPr>
              <p:blipFill>
                <a:blip r:embed="rId7"/>
                <a:stretch>
                  <a:fillRect/>
                </a:stretch>
              </p:blipFill>
              <p:spPr>
                <a:xfrm>
                  <a:off x="2840423" y="558600"/>
                  <a:ext cx="559080" cy="587520"/>
                </a:xfrm>
                <a:prstGeom prst="rect">
                  <a:avLst/>
                </a:prstGeom>
              </p:spPr>
            </p:pic>
          </mc:Fallback>
        </mc:AlternateContent>
      </p:grpSp>
      <p:grpSp>
        <p:nvGrpSpPr>
          <p:cNvPr id="59" name="Group 58">
            <a:extLst>
              <a:ext uri="{FF2B5EF4-FFF2-40B4-BE49-F238E27FC236}">
                <a16:creationId xmlns:a16="http://schemas.microsoft.com/office/drawing/2014/main" id="{792B2F61-4A3B-194A-A90A-63E8A643F1EA}"/>
              </a:ext>
            </a:extLst>
          </p:cNvPr>
          <p:cNvGrpSpPr/>
          <p:nvPr/>
        </p:nvGrpSpPr>
        <p:grpSpPr>
          <a:xfrm>
            <a:off x="3641423" y="538440"/>
            <a:ext cx="1673280" cy="803520"/>
            <a:chOff x="3641423" y="538440"/>
            <a:chExt cx="1673280" cy="803520"/>
          </a:xfrm>
        </p:grpSpPr>
        <mc:AlternateContent xmlns:mc="http://schemas.openxmlformats.org/markup-compatibility/2006" xmlns:p14="http://schemas.microsoft.com/office/powerpoint/2010/main">
          <mc:Choice Requires="p14">
            <p:contentPart p14:bwMode="auto" r:id="rId8">
              <p14:nvContentPartPr>
                <p14:cNvPr id="51" name="Ink 50">
                  <a:extLst>
                    <a:ext uri="{FF2B5EF4-FFF2-40B4-BE49-F238E27FC236}">
                      <a16:creationId xmlns:a16="http://schemas.microsoft.com/office/drawing/2014/main" id="{B140A2B0-899D-6D46-8820-0D74CF460F45}"/>
                    </a:ext>
                  </a:extLst>
                </p14:cNvPr>
                <p14:cNvContentPartPr/>
                <p14:nvPr/>
              </p14:nvContentPartPr>
              <p14:xfrm>
                <a:off x="3641423" y="898080"/>
                <a:ext cx="826560" cy="360"/>
              </p14:xfrm>
            </p:contentPart>
          </mc:Choice>
          <mc:Fallback xmlns="">
            <p:pic>
              <p:nvPicPr>
                <p:cNvPr id="51" name="Ink 50">
                  <a:extLst>
                    <a:ext uri="{FF2B5EF4-FFF2-40B4-BE49-F238E27FC236}">
                      <a16:creationId xmlns:a16="http://schemas.microsoft.com/office/drawing/2014/main" id="{B140A2B0-899D-6D46-8820-0D74CF460F45}"/>
                    </a:ext>
                  </a:extLst>
                </p:cNvPr>
                <p:cNvPicPr/>
                <p:nvPr/>
              </p:nvPicPr>
              <p:blipFill>
                <a:blip r:embed="rId9"/>
                <a:stretch>
                  <a:fillRect/>
                </a:stretch>
              </p:blipFill>
              <p:spPr>
                <a:xfrm>
                  <a:off x="3637103" y="893760"/>
                  <a:ext cx="8352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2" name="Ink 51">
                  <a:extLst>
                    <a:ext uri="{FF2B5EF4-FFF2-40B4-BE49-F238E27FC236}">
                      <a16:creationId xmlns:a16="http://schemas.microsoft.com/office/drawing/2014/main" id="{1D12D632-FA7B-8749-ACD9-BEFFC0453E93}"/>
                    </a:ext>
                  </a:extLst>
                </p14:cNvPr>
                <p14:cNvContentPartPr/>
                <p14:nvPr/>
              </p14:nvContentPartPr>
              <p14:xfrm>
                <a:off x="4655543" y="538440"/>
                <a:ext cx="659160" cy="803520"/>
              </p14:xfrm>
            </p:contentPart>
          </mc:Choice>
          <mc:Fallback xmlns="">
            <p:pic>
              <p:nvPicPr>
                <p:cNvPr id="52" name="Ink 51">
                  <a:extLst>
                    <a:ext uri="{FF2B5EF4-FFF2-40B4-BE49-F238E27FC236}">
                      <a16:creationId xmlns:a16="http://schemas.microsoft.com/office/drawing/2014/main" id="{1D12D632-FA7B-8749-ACD9-BEFFC0453E93}"/>
                    </a:ext>
                  </a:extLst>
                </p:cNvPr>
                <p:cNvPicPr/>
                <p:nvPr/>
              </p:nvPicPr>
              <p:blipFill>
                <a:blip r:embed="rId11"/>
                <a:stretch>
                  <a:fillRect/>
                </a:stretch>
              </p:blipFill>
              <p:spPr>
                <a:xfrm>
                  <a:off x="4651223" y="534120"/>
                  <a:ext cx="667800" cy="812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3" name="Ink 52">
                  <a:extLst>
                    <a:ext uri="{FF2B5EF4-FFF2-40B4-BE49-F238E27FC236}">
                      <a16:creationId xmlns:a16="http://schemas.microsoft.com/office/drawing/2014/main" id="{19ED2C62-478B-2F41-AF2F-FDE481D5829A}"/>
                    </a:ext>
                  </a:extLst>
                </p14:cNvPr>
                <p14:cNvContentPartPr/>
                <p14:nvPr/>
              </p14:nvContentPartPr>
              <p14:xfrm>
                <a:off x="4569863" y="610440"/>
                <a:ext cx="506520" cy="360"/>
              </p14:xfrm>
            </p:contentPart>
          </mc:Choice>
          <mc:Fallback xmlns="">
            <p:pic>
              <p:nvPicPr>
                <p:cNvPr id="53" name="Ink 52">
                  <a:extLst>
                    <a:ext uri="{FF2B5EF4-FFF2-40B4-BE49-F238E27FC236}">
                      <a16:creationId xmlns:a16="http://schemas.microsoft.com/office/drawing/2014/main" id="{19ED2C62-478B-2F41-AF2F-FDE481D5829A}"/>
                    </a:ext>
                  </a:extLst>
                </p:cNvPr>
                <p:cNvPicPr/>
                <p:nvPr/>
              </p:nvPicPr>
              <p:blipFill>
                <a:blip r:embed="rId13"/>
                <a:stretch>
                  <a:fillRect/>
                </a:stretch>
              </p:blipFill>
              <p:spPr>
                <a:xfrm>
                  <a:off x="4565543" y="606120"/>
                  <a:ext cx="515160" cy="9000"/>
                </a:xfrm>
                <a:prstGeom prst="rect">
                  <a:avLst/>
                </a:prstGeom>
              </p:spPr>
            </p:pic>
          </mc:Fallback>
        </mc:AlternateContent>
      </p:grpSp>
      <p:grpSp>
        <p:nvGrpSpPr>
          <p:cNvPr id="61" name="Group 60">
            <a:extLst>
              <a:ext uri="{FF2B5EF4-FFF2-40B4-BE49-F238E27FC236}">
                <a16:creationId xmlns:a16="http://schemas.microsoft.com/office/drawing/2014/main" id="{8F35FEFD-C4C4-8741-B14B-465A0DA4DBAD}"/>
              </a:ext>
            </a:extLst>
          </p:cNvPr>
          <p:cNvGrpSpPr/>
          <p:nvPr/>
        </p:nvGrpSpPr>
        <p:grpSpPr>
          <a:xfrm>
            <a:off x="6394343" y="774600"/>
            <a:ext cx="1386000" cy="732240"/>
            <a:chOff x="6394343" y="774600"/>
            <a:chExt cx="1386000" cy="732240"/>
          </a:xfrm>
        </p:grpSpPr>
        <mc:AlternateContent xmlns:mc="http://schemas.openxmlformats.org/markup-compatibility/2006" xmlns:p14="http://schemas.microsoft.com/office/powerpoint/2010/main">
          <mc:Choice Requires="p14">
            <p:contentPart p14:bwMode="auto" r:id="rId14">
              <p14:nvContentPartPr>
                <p14:cNvPr id="54" name="Ink 53">
                  <a:extLst>
                    <a:ext uri="{FF2B5EF4-FFF2-40B4-BE49-F238E27FC236}">
                      <a16:creationId xmlns:a16="http://schemas.microsoft.com/office/drawing/2014/main" id="{66B9EFE4-26E0-4A42-841B-03384145CFF9}"/>
                    </a:ext>
                  </a:extLst>
                </p14:cNvPr>
                <p14:cNvContentPartPr/>
                <p14:nvPr/>
              </p14:nvContentPartPr>
              <p14:xfrm>
                <a:off x="6394343" y="830040"/>
                <a:ext cx="305640" cy="3960"/>
              </p14:xfrm>
            </p:contentPart>
          </mc:Choice>
          <mc:Fallback xmlns="">
            <p:pic>
              <p:nvPicPr>
                <p:cNvPr id="54" name="Ink 53">
                  <a:extLst>
                    <a:ext uri="{FF2B5EF4-FFF2-40B4-BE49-F238E27FC236}">
                      <a16:creationId xmlns:a16="http://schemas.microsoft.com/office/drawing/2014/main" id="{66B9EFE4-26E0-4A42-841B-03384145CFF9}"/>
                    </a:ext>
                  </a:extLst>
                </p:cNvPr>
                <p:cNvPicPr/>
                <p:nvPr/>
              </p:nvPicPr>
              <p:blipFill>
                <a:blip r:embed="rId15"/>
                <a:stretch>
                  <a:fillRect/>
                </a:stretch>
              </p:blipFill>
              <p:spPr>
                <a:xfrm>
                  <a:off x="6390023" y="825720"/>
                  <a:ext cx="3142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5" name="Ink 54">
                  <a:extLst>
                    <a:ext uri="{FF2B5EF4-FFF2-40B4-BE49-F238E27FC236}">
                      <a16:creationId xmlns:a16="http://schemas.microsoft.com/office/drawing/2014/main" id="{34C971D7-DCE3-3E46-A897-CF99FA49B513}"/>
                    </a:ext>
                  </a:extLst>
                </p14:cNvPr>
                <p14:cNvContentPartPr/>
                <p14:nvPr/>
              </p14:nvContentPartPr>
              <p14:xfrm>
                <a:off x="6468503" y="989160"/>
                <a:ext cx="550440" cy="360"/>
              </p14:xfrm>
            </p:contentPart>
          </mc:Choice>
          <mc:Fallback xmlns="">
            <p:pic>
              <p:nvPicPr>
                <p:cNvPr id="55" name="Ink 54">
                  <a:extLst>
                    <a:ext uri="{FF2B5EF4-FFF2-40B4-BE49-F238E27FC236}">
                      <a16:creationId xmlns:a16="http://schemas.microsoft.com/office/drawing/2014/main" id="{34C971D7-DCE3-3E46-A897-CF99FA49B513}"/>
                    </a:ext>
                  </a:extLst>
                </p:cNvPr>
                <p:cNvPicPr/>
                <p:nvPr/>
              </p:nvPicPr>
              <p:blipFill>
                <a:blip r:embed="rId17"/>
                <a:stretch>
                  <a:fillRect/>
                </a:stretch>
              </p:blipFill>
              <p:spPr>
                <a:xfrm>
                  <a:off x="6464183" y="984840"/>
                  <a:ext cx="5590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6" name="Ink 55">
                  <a:extLst>
                    <a:ext uri="{FF2B5EF4-FFF2-40B4-BE49-F238E27FC236}">
                      <a16:creationId xmlns:a16="http://schemas.microsoft.com/office/drawing/2014/main" id="{CD14DC9D-E4F6-434A-A416-FAF911D9D3E2}"/>
                    </a:ext>
                  </a:extLst>
                </p14:cNvPr>
                <p14:cNvContentPartPr/>
                <p14:nvPr/>
              </p14:nvContentPartPr>
              <p14:xfrm>
                <a:off x="7176263" y="938400"/>
                <a:ext cx="360" cy="47880"/>
              </p14:xfrm>
            </p:contentPart>
          </mc:Choice>
          <mc:Fallback xmlns="">
            <p:pic>
              <p:nvPicPr>
                <p:cNvPr id="56" name="Ink 55">
                  <a:extLst>
                    <a:ext uri="{FF2B5EF4-FFF2-40B4-BE49-F238E27FC236}">
                      <a16:creationId xmlns:a16="http://schemas.microsoft.com/office/drawing/2014/main" id="{CD14DC9D-E4F6-434A-A416-FAF911D9D3E2}"/>
                    </a:ext>
                  </a:extLst>
                </p:cNvPr>
                <p:cNvPicPr/>
                <p:nvPr/>
              </p:nvPicPr>
              <p:blipFill>
                <a:blip r:embed="rId19"/>
                <a:stretch>
                  <a:fillRect/>
                </a:stretch>
              </p:blipFill>
              <p:spPr>
                <a:xfrm>
                  <a:off x="7171943" y="934080"/>
                  <a:ext cx="900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7" name="Ink 56">
                  <a:extLst>
                    <a:ext uri="{FF2B5EF4-FFF2-40B4-BE49-F238E27FC236}">
                      <a16:creationId xmlns:a16="http://schemas.microsoft.com/office/drawing/2014/main" id="{0A784A1B-AFC9-2B41-8F89-81DA69661779}"/>
                    </a:ext>
                  </a:extLst>
                </p14:cNvPr>
                <p14:cNvContentPartPr/>
                <p14:nvPr/>
              </p14:nvContentPartPr>
              <p14:xfrm>
                <a:off x="6958823" y="866760"/>
                <a:ext cx="692640" cy="640080"/>
              </p14:xfrm>
            </p:contentPart>
          </mc:Choice>
          <mc:Fallback xmlns="">
            <p:pic>
              <p:nvPicPr>
                <p:cNvPr id="57" name="Ink 56">
                  <a:extLst>
                    <a:ext uri="{FF2B5EF4-FFF2-40B4-BE49-F238E27FC236}">
                      <a16:creationId xmlns:a16="http://schemas.microsoft.com/office/drawing/2014/main" id="{0A784A1B-AFC9-2B41-8F89-81DA69661779}"/>
                    </a:ext>
                  </a:extLst>
                </p:cNvPr>
                <p:cNvPicPr/>
                <p:nvPr/>
              </p:nvPicPr>
              <p:blipFill>
                <a:blip r:embed="rId21"/>
                <a:stretch>
                  <a:fillRect/>
                </a:stretch>
              </p:blipFill>
              <p:spPr>
                <a:xfrm>
                  <a:off x="6954503" y="862440"/>
                  <a:ext cx="701280" cy="648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0" name="Ink 59">
                  <a:extLst>
                    <a:ext uri="{FF2B5EF4-FFF2-40B4-BE49-F238E27FC236}">
                      <a16:creationId xmlns:a16="http://schemas.microsoft.com/office/drawing/2014/main" id="{8186FB6D-9891-954D-A314-34E454A5E774}"/>
                    </a:ext>
                  </a:extLst>
                </p14:cNvPr>
                <p14:cNvContentPartPr/>
                <p14:nvPr/>
              </p14:nvContentPartPr>
              <p14:xfrm>
                <a:off x="7212263" y="774600"/>
                <a:ext cx="568080" cy="5400"/>
              </p14:xfrm>
            </p:contentPart>
          </mc:Choice>
          <mc:Fallback xmlns="">
            <p:pic>
              <p:nvPicPr>
                <p:cNvPr id="60" name="Ink 59">
                  <a:extLst>
                    <a:ext uri="{FF2B5EF4-FFF2-40B4-BE49-F238E27FC236}">
                      <a16:creationId xmlns:a16="http://schemas.microsoft.com/office/drawing/2014/main" id="{8186FB6D-9891-954D-A314-34E454A5E774}"/>
                    </a:ext>
                  </a:extLst>
                </p:cNvPr>
                <p:cNvPicPr/>
                <p:nvPr/>
              </p:nvPicPr>
              <p:blipFill>
                <a:blip r:embed="rId23"/>
                <a:stretch>
                  <a:fillRect/>
                </a:stretch>
              </p:blipFill>
              <p:spPr>
                <a:xfrm>
                  <a:off x="7207943" y="770280"/>
                  <a:ext cx="576720" cy="14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42" name="Ink 41">
                <a:extLst>
                  <a:ext uri="{FF2B5EF4-FFF2-40B4-BE49-F238E27FC236}">
                    <a16:creationId xmlns:a16="http://schemas.microsoft.com/office/drawing/2014/main" id="{14315B2A-4B7B-F642-A3A1-AA2109118E62}"/>
                  </a:ext>
                </a:extLst>
              </p14:cNvPr>
              <p14:cNvContentPartPr/>
              <p14:nvPr/>
            </p14:nvContentPartPr>
            <p14:xfrm>
              <a:off x="159503" y="2554440"/>
              <a:ext cx="331560" cy="9360"/>
            </p14:xfrm>
          </p:contentPart>
        </mc:Choice>
        <mc:Fallback xmlns="">
          <p:pic>
            <p:nvPicPr>
              <p:cNvPr id="42" name="Ink 41">
                <a:extLst>
                  <a:ext uri="{FF2B5EF4-FFF2-40B4-BE49-F238E27FC236}">
                    <a16:creationId xmlns:a16="http://schemas.microsoft.com/office/drawing/2014/main" id="{14315B2A-4B7B-F642-A3A1-AA2109118E62}"/>
                  </a:ext>
                </a:extLst>
              </p:cNvPr>
              <p:cNvPicPr/>
              <p:nvPr/>
            </p:nvPicPr>
            <p:blipFill>
              <a:blip r:embed="rId25"/>
              <a:stretch>
                <a:fillRect/>
              </a:stretch>
            </p:blipFill>
            <p:spPr>
              <a:xfrm>
                <a:off x="155183" y="2550120"/>
                <a:ext cx="340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2" name="Ink 71">
                <a:extLst>
                  <a:ext uri="{FF2B5EF4-FFF2-40B4-BE49-F238E27FC236}">
                    <a16:creationId xmlns:a16="http://schemas.microsoft.com/office/drawing/2014/main" id="{17A972B8-90AC-7C4D-B949-1B9930D7B481}"/>
                  </a:ext>
                </a:extLst>
              </p14:cNvPr>
              <p14:cNvContentPartPr/>
              <p14:nvPr/>
            </p14:nvContentPartPr>
            <p14:xfrm>
              <a:off x="7621583" y="45240"/>
              <a:ext cx="887040" cy="488520"/>
            </p14:xfrm>
          </p:contentPart>
        </mc:Choice>
        <mc:Fallback xmlns="">
          <p:pic>
            <p:nvPicPr>
              <p:cNvPr id="72" name="Ink 71">
                <a:extLst>
                  <a:ext uri="{FF2B5EF4-FFF2-40B4-BE49-F238E27FC236}">
                    <a16:creationId xmlns:a16="http://schemas.microsoft.com/office/drawing/2014/main" id="{17A972B8-90AC-7C4D-B949-1B9930D7B481}"/>
                  </a:ext>
                </a:extLst>
              </p:cNvPr>
              <p:cNvPicPr/>
              <p:nvPr/>
            </p:nvPicPr>
            <p:blipFill>
              <a:blip r:embed="rId27"/>
              <a:stretch>
                <a:fillRect/>
              </a:stretch>
            </p:blipFill>
            <p:spPr>
              <a:xfrm>
                <a:off x="7617263" y="40920"/>
                <a:ext cx="895680" cy="497160"/>
              </a:xfrm>
              <a:prstGeom prst="rect">
                <a:avLst/>
              </a:prstGeom>
            </p:spPr>
          </p:pic>
        </mc:Fallback>
      </mc:AlternateContent>
      <p:grpSp>
        <p:nvGrpSpPr>
          <p:cNvPr id="80" name="Group 79">
            <a:extLst>
              <a:ext uri="{FF2B5EF4-FFF2-40B4-BE49-F238E27FC236}">
                <a16:creationId xmlns:a16="http://schemas.microsoft.com/office/drawing/2014/main" id="{134416AF-6BCF-FA4F-8199-1A8DB93E9955}"/>
              </a:ext>
            </a:extLst>
          </p:cNvPr>
          <p:cNvGrpSpPr/>
          <p:nvPr/>
        </p:nvGrpSpPr>
        <p:grpSpPr>
          <a:xfrm>
            <a:off x="1886423" y="3323760"/>
            <a:ext cx="1384560" cy="429840"/>
            <a:chOff x="1886423" y="3323760"/>
            <a:chExt cx="1384560" cy="429840"/>
          </a:xfrm>
        </p:grpSpPr>
        <mc:AlternateContent xmlns:mc="http://schemas.openxmlformats.org/markup-compatibility/2006" xmlns:p14="http://schemas.microsoft.com/office/powerpoint/2010/main">
          <mc:Choice Requires="p14">
            <p:contentPart p14:bwMode="auto" r:id="rId28">
              <p14:nvContentPartPr>
                <p14:cNvPr id="78" name="Ink 77">
                  <a:extLst>
                    <a:ext uri="{FF2B5EF4-FFF2-40B4-BE49-F238E27FC236}">
                      <a16:creationId xmlns:a16="http://schemas.microsoft.com/office/drawing/2014/main" id="{5EB5197B-B921-7E41-B55A-27477973DD8F}"/>
                    </a:ext>
                  </a:extLst>
                </p14:cNvPr>
                <p14:cNvContentPartPr/>
                <p14:nvPr/>
              </p14:nvContentPartPr>
              <p14:xfrm>
                <a:off x="1886423" y="3458760"/>
                <a:ext cx="1384560" cy="37440"/>
              </p14:xfrm>
            </p:contentPart>
          </mc:Choice>
          <mc:Fallback xmlns="">
            <p:pic>
              <p:nvPicPr>
                <p:cNvPr id="78" name="Ink 77">
                  <a:extLst>
                    <a:ext uri="{FF2B5EF4-FFF2-40B4-BE49-F238E27FC236}">
                      <a16:creationId xmlns:a16="http://schemas.microsoft.com/office/drawing/2014/main" id="{5EB5197B-B921-7E41-B55A-27477973DD8F}"/>
                    </a:ext>
                  </a:extLst>
                </p:cNvPr>
                <p:cNvPicPr/>
                <p:nvPr/>
              </p:nvPicPr>
              <p:blipFill>
                <a:blip r:embed="rId29"/>
                <a:stretch>
                  <a:fillRect/>
                </a:stretch>
              </p:blipFill>
              <p:spPr>
                <a:xfrm>
                  <a:off x="1882103" y="3454440"/>
                  <a:ext cx="139320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9" name="Ink 78">
                  <a:extLst>
                    <a:ext uri="{FF2B5EF4-FFF2-40B4-BE49-F238E27FC236}">
                      <a16:creationId xmlns:a16="http://schemas.microsoft.com/office/drawing/2014/main" id="{3682A268-191C-3C41-A358-20C6C311B29F}"/>
                    </a:ext>
                  </a:extLst>
                </p14:cNvPr>
                <p14:cNvContentPartPr/>
                <p14:nvPr/>
              </p14:nvContentPartPr>
              <p14:xfrm>
                <a:off x="1909463" y="3323760"/>
                <a:ext cx="265680" cy="429840"/>
              </p14:xfrm>
            </p:contentPart>
          </mc:Choice>
          <mc:Fallback xmlns="">
            <p:pic>
              <p:nvPicPr>
                <p:cNvPr id="79" name="Ink 78">
                  <a:extLst>
                    <a:ext uri="{FF2B5EF4-FFF2-40B4-BE49-F238E27FC236}">
                      <a16:creationId xmlns:a16="http://schemas.microsoft.com/office/drawing/2014/main" id="{3682A268-191C-3C41-A358-20C6C311B29F}"/>
                    </a:ext>
                  </a:extLst>
                </p:cNvPr>
                <p:cNvPicPr/>
                <p:nvPr/>
              </p:nvPicPr>
              <p:blipFill>
                <a:blip r:embed="rId31"/>
                <a:stretch>
                  <a:fillRect/>
                </a:stretch>
              </p:blipFill>
              <p:spPr>
                <a:xfrm>
                  <a:off x="1905143" y="3319440"/>
                  <a:ext cx="274320" cy="438480"/>
                </a:xfrm>
                <a:prstGeom prst="rect">
                  <a:avLst/>
                </a:prstGeom>
              </p:spPr>
            </p:pic>
          </mc:Fallback>
        </mc:AlternateContent>
      </p:grpSp>
      <p:grpSp>
        <p:nvGrpSpPr>
          <p:cNvPr id="85" name="Group 84">
            <a:extLst>
              <a:ext uri="{FF2B5EF4-FFF2-40B4-BE49-F238E27FC236}">
                <a16:creationId xmlns:a16="http://schemas.microsoft.com/office/drawing/2014/main" id="{85D06237-493F-764A-87F3-6D66FE00CD0D}"/>
              </a:ext>
            </a:extLst>
          </p:cNvPr>
          <p:cNvGrpSpPr/>
          <p:nvPr/>
        </p:nvGrpSpPr>
        <p:grpSpPr>
          <a:xfrm>
            <a:off x="5610263" y="2286600"/>
            <a:ext cx="6257520" cy="2422440"/>
            <a:chOff x="5610263" y="2286600"/>
            <a:chExt cx="6257520" cy="2422440"/>
          </a:xfrm>
        </p:grpSpPr>
        <mc:AlternateContent xmlns:mc="http://schemas.openxmlformats.org/markup-compatibility/2006" xmlns:p14="http://schemas.microsoft.com/office/powerpoint/2010/main">
          <mc:Choice Requires="p14">
            <p:contentPart p14:bwMode="auto" r:id="rId32">
              <p14:nvContentPartPr>
                <p14:cNvPr id="36" name="Ink 35">
                  <a:extLst>
                    <a:ext uri="{FF2B5EF4-FFF2-40B4-BE49-F238E27FC236}">
                      <a16:creationId xmlns:a16="http://schemas.microsoft.com/office/drawing/2014/main" id="{9DFB90C9-3865-D94B-8755-6CA4B6E848FE}"/>
                    </a:ext>
                  </a:extLst>
                </p14:cNvPr>
                <p14:cNvContentPartPr/>
                <p14:nvPr/>
              </p14:nvContentPartPr>
              <p14:xfrm>
                <a:off x="5684423" y="2347080"/>
                <a:ext cx="770040" cy="721440"/>
              </p14:xfrm>
            </p:contentPart>
          </mc:Choice>
          <mc:Fallback xmlns="">
            <p:pic>
              <p:nvPicPr>
                <p:cNvPr id="36" name="Ink 35">
                  <a:extLst>
                    <a:ext uri="{FF2B5EF4-FFF2-40B4-BE49-F238E27FC236}">
                      <a16:creationId xmlns:a16="http://schemas.microsoft.com/office/drawing/2014/main" id="{9DFB90C9-3865-D94B-8755-6CA4B6E848FE}"/>
                    </a:ext>
                  </a:extLst>
                </p:cNvPr>
                <p:cNvPicPr/>
                <p:nvPr/>
              </p:nvPicPr>
              <p:blipFill>
                <a:blip r:embed="rId33"/>
                <a:stretch>
                  <a:fillRect/>
                </a:stretch>
              </p:blipFill>
              <p:spPr>
                <a:xfrm>
                  <a:off x="5680103" y="2342760"/>
                  <a:ext cx="778680" cy="730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4" name="Ink 33">
                  <a:extLst>
                    <a:ext uri="{FF2B5EF4-FFF2-40B4-BE49-F238E27FC236}">
                      <a16:creationId xmlns:a16="http://schemas.microsoft.com/office/drawing/2014/main" id="{2F9846DC-D4A9-C440-BE2F-8ADCB0897871}"/>
                    </a:ext>
                  </a:extLst>
                </p14:cNvPr>
                <p14:cNvContentPartPr/>
                <p14:nvPr/>
              </p14:nvContentPartPr>
              <p14:xfrm>
                <a:off x="7799063" y="3089400"/>
                <a:ext cx="622440" cy="488880"/>
              </p14:xfrm>
            </p:contentPart>
          </mc:Choice>
          <mc:Fallback xmlns="">
            <p:pic>
              <p:nvPicPr>
                <p:cNvPr id="34" name="Ink 33">
                  <a:extLst>
                    <a:ext uri="{FF2B5EF4-FFF2-40B4-BE49-F238E27FC236}">
                      <a16:creationId xmlns:a16="http://schemas.microsoft.com/office/drawing/2014/main" id="{2F9846DC-D4A9-C440-BE2F-8ADCB0897871}"/>
                    </a:ext>
                  </a:extLst>
                </p:cNvPr>
                <p:cNvPicPr/>
                <p:nvPr/>
              </p:nvPicPr>
              <p:blipFill>
                <a:blip r:embed="rId35"/>
                <a:stretch>
                  <a:fillRect/>
                </a:stretch>
              </p:blipFill>
              <p:spPr>
                <a:xfrm>
                  <a:off x="7794743" y="3085080"/>
                  <a:ext cx="631080" cy="497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5" name="Ink 34">
                  <a:extLst>
                    <a:ext uri="{FF2B5EF4-FFF2-40B4-BE49-F238E27FC236}">
                      <a16:creationId xmlns:a16="http://schemas.microsoft.com/office/drawing/2014/main" id="{4CC03A53-6935-574C-845B-5C4B7BFEC7B1}"/>
                    </a:ext>
                  </a:extLst>
                </p14:cNvPr>
                <p14:cNvContentPartPr/>
                <p14:nvPr/>
              </p14:nvContentPartPr>
              <p14:xfrm>
                <a:off x="11240303" y="3985440"/>
                <a:ext cx="602280" cy="470160"/>
              </p14:xfrm>
            </p:contentPart>
          </mc:Choice>
          <mc:Fallback xmlns="">
            <p:pic>
              <p:nvPicPr>
                <p:cNvPr id="35" name="Ink 34">
                  <a:extLst>
                    <a:ext uri="{FF2B5EF4-FFF2-40B4-BE49-F238E27FC236}">
                      <a16:creationId xmlns:a16="http://schemas.microsoft.com/office/drawing/2014/main" id="{4CC03A53-6935-574C-845B-5C4B7BFEC7B1}"/>
                    </a:ext>
                  </a:extLst>
                </p:cNvPr>
                <p:cNvPicPr/>
                <p:nvPr/>
              </p:nvPicPr>
              <p:blipFill>
                <a:blip r:embed="rId37"/>
                <a:stretch>
                  <a:fillRect/>
                </a:stretch>
              </p:blipFill>
              <p:spPr>
                <a:xfrm>
                  <a:off x="11235983" y="3981120"/>
                  <a:ext cx="610920" cy="478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3" name="Ink 72">
                  <a:extLst>
                    <a:ext uri="{FF2B5EF4-FFF2-40B4-BE49-F238E27FC236}">
                      <a16:creationId xmlns:a16="http://schemas.microsoft.com/office/drawing/2014/main" id="{566A0228-C0CE-8542-BCDB-96E4AD23D648}"/>
                    </a:ext>
                  </a:extLst>
                </p14:cNvPr>
                <p14:cNvContentPartPr/>
                <p14:nvPr/>
              </p14:nvContentPartPr>
              <p14:xfrm>
                <a:off x="11590223" y="4323120"/>
                <a:ext cx="38520" cy="385920"/>
              </p14:xfrm>
            </p:contentPart>
          </mc:Choice>
          <mc:Fallback xmlns="">
            <p:pic>
              <p:nvPicPr>
                <p:cNvPr id="73" name="Ink 72">
                  <a:extLst>
                    <a:ext uri="{FF2B5EF4-FFF2-40B4-BE49-F238E27FC236}">
                      <a16:creationId xmlns:a16="http://schemas.microsoft.com/office/drawing/2014/main" id="{566A0228-C0CE-8542-BCDB-96E4AD23D648}"/>
                    </a:ext>
                  </a:extLst>
                </p:cNvPr>
                <p:cNvPicPr/>
                <p:nvPr/>
              </p:nvPicPr>
              <p:blipFill>
                <a:blip r:embed="rId39"/>
                <a:stretch>
                  <a:fillRect/>
                </a:stretch>
              </p:blipFill>
              <p:spPr>
                <a:xfrm>
                  <a:off x="11585903" y="4318800"/>
                  <a:ext cx="47160" cy="3945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4" name="Ink 73">
                  <a:extLst>
                    <a:ext uri="{FF2B5EF4-FFF2-40B4-BE49-F238E27FC236}">
                      <a16:creationId xmlns:a16="http://schemas.microsoft.com/office/drawing/2014/main" id="{8F0782E3-047D-714E-BB6F-4FCDEE3590CE}"/>
                    </a:ext>
                  </a:extLst>
                </p14:cNvPr>
                <p14:cNvContentPartPr/>
                <p14:nvPr/>
              </p14:nvContentPartPr>
              <p14:xfrm>
                <a:off x="11743223" y="4264440"/>
                <a:ext cx="124560" cy="300240"/>
              </p14:xfrm>
            </p:contentPart>
          </mc:Choice>
          <mc:Fallback xmlns="">
            <p:pic>
              <p:nvPicPr>
                <p:cNvPr id="74" name="Ink 73">
                  <a:extLst>
                    <a:ext uri="{FF2B5EF4-FFF2-40B4-BE49-F238E27FC236}">
                      <a16:creationId xmlns:a16="http://schemas.microsoft.com/office/drawing/2014/main" id="{8F0782E3-047D-714E-BB6F-4FCDEE3590CE}"/>
                    </a:ext>
                  </a:extLst>
                </p:cNvPr>
                <p:cNvPicPr/>
                <p:nvPr/>
              </p:nvPicPr>
              <p:blipFill>
                <a:blip r:embed="rId41"/>
                <a:stretch>
                  <a:fillRect/>
                </a:stretch>
              </p:blipFill>
              <p:spPr>
                <a:xfrm>
                  <a:off x="11738903" y="4260120"/>
                  <a:ext cx="13320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5" name="Ink 74">
                  <a:extLst>
                    <a:ext uri="{FF2B5EF4-FFF2-40B4-BE49-F238E27FC236}">
                      <a16:creationId xmlns:a16="http://schemas.microsoft.com/office/drawing/2014/main" id="{928FDA98-8CC5-1A46-AD00-B538CBFB647D}"/>
                    </a:ext>
                  </a:extLst>
                </p14:cNvPr>
                <p14:cNvContentPartPr/>
                <p14:nvPr/>
              </p14:nvContentPartPr>
              <p14:xfrm>
                <a:off x="7981223" y="2286600"/>
                <a:ext cx="3713400" cy="2095560"/>
              </p14:xfrm>
            </p:contentPart>
          </mc:Choice>
          <mc:Fallback xmlns="">
            <p:pic>
              <p:nvPicPr>
                <p:cNvPr id="75" name="Ink 74">
                  <a:extLst>
                    <a:ext uri="{FF2B5EF4-FFF2-40B4-BE49-F238E27FC236}">
                      <a16:creationId xmlns:a16="http://schemas.microsoft.com/office/drawing/2014/main" id="{928FDA98-8CC5-1A46-AD00-B538CBFB647D}"/>
                    </a:ext>
                  </a:extLst>
                </p:cNvPr>
                <p:cNvPicPr/>
                <p:nvPr/>
              </p:nvPicPr>
              <p:blipFill>
                <a:blip r:embed="rId43"/>
                <a:stretch>
                  <a:fillRect/>
                </a:stretch>
              </p:blipFill>
              <p:spPr>
                <a:xfrm>
                  <a:off x="7976903" y="2282280"/>
                  <a:ext cx="3722040" cy="2104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6" name="Ink 75">
                  <a:extLst>
                    <a:ext uri="{FF2B5EF4-FFF2-40B4-BE49-F238E27FC236}">
                      <a16:creationId xmlns:a16="http://schemas.microsoft.com/office/drawing/2014/main" id="{2D170E1A-34C2-D446-B48E-DEA0645AF153}"/>
                    </a:ext>
                  </a:extLst>
                </p14:cNvPr>
                <p14:cNvContentPartPr/>
                <p14:nvPr/>
              </p14:nvContentPartPr>
              <p14:xfrm>
                <a:off x="7759463" y="3003000"/>
                <a:ext cx="717480" cy="312840"/>
              </p14:xfrm>
            </p:contentPart>
          </mc:Choice>
          <mc:Fallback xmlns="">
            <p:pic>
              <p:nvPicPr>
                <p:cNvPr id="76" name="Ink 75">
                  <a:extLst>
                    <a:ext uri="{FF2B5EF4-FFF2-40B4-BE49-F238E27FC236}">
                      <a16:creationId xmlns:a16="http://schemas.microsoft.com/office/drawing/2014/main" id="{2D170E1A-34C2-D446-B48E-DEA0645AF153}"/>
                    </a:ext>
                  </a:extLst>
                </p:cNvPr>
                <p:cNvPicPr/>
                <p:nvPr/>
              </p:nvPicPr>
              <p:blipFill>
                <a:blip r:embed="rId45"/>
                <a:stretch>
                  <a:fillRect/>
                </a:stretch>
              </p:blipFill>
              <p:spPr>
                <a:xfrm>
                  <a:off x="7755143" y="2998680"/>
                  <a:ext cx="72612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1" name="Ink 80">
                  <a:extLst>
                    <a:ext uri="{FF2B5EF4-FFF2-40B4-BE49-F238E27FC236}">
                      <a16:creationId xmlns:a16="http://schemas.microsoft.com/office/drawing/2014/main" id="{3FC788A5-FF45-6C41-9F90-DD6A489847E6}"/>
                    </a:ext>
                  </a:extLst>
                </p14:cNvPr>
                <p14:cNvContentPartPr/>
                <p14:nvPr/>
              </p14:nvContentPartPr>
              <p14:xfrm>
                <a:off x="5610263" y="2502240"/>
                <a:ext cx="2262240" cy="804600"/>
              </p14:xfrm>
            </p:contentPart>
          </mc:Choice>
          <mc:Fallback xmlns="">
            <p:pic>
              <p:nvPicPr>
                <p:cNvPr id="81" name="Ink 80">
                  <a:extLst>
                    <a:ext uri="{FF2B5EF4-FFF2-40B4-BE49-F238E27FC236}">
                      <a16:creationId xmlns:a16="http://schemas.microsoft.com/office/drawing/2014/main" id="{3FC788A5-FF45-6C41-9F90-DD6A489847E6}"/>
                    </a:ext>
                  </a:extLst>
                </p:cNvPr>
                <p:cNvPicPr/>
                <p:nvPr/>
              </p:nvPicPr>
              <p:blipFill>
                <a:blip r:embed="rId47"/>
                <a:stretch>
                  <a:fillRect/>
                </a:stretch>
              </p:blipFill>
              <p:spPr>
                <a:xfrm>
                  <a:off x="5605943" y="2497920"/>
                  <a:ext cx="2270880" cy="813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2" name="Ink 81">
                  <a:extLst>
                    <a:ext uri="{FF2B5EF4-FFF2-40B4-BE49-F238E27FC236}">
                      <a16:creationId xmlns:a16="http://schemas.microsoft.com/office/drawing/2014/main" id="{2695C93B-6246-DC4D-83F3-3F17D1A709A3}"/>
                    </a:ext>
                  </a:extLst>
                </p14:cNvPr>
                <p14:cNvContentPartPr/>
                <p14:nvPr/>
              </p14:nvContentPartPr>
              <p14:xfrm>
                <a:off x="5639063" y="2655600"/>
                <a:ext cx="519480" cy="392040"/>
              </p14:xfrm>
            </p:contentPart>
          </mc:Choice>
          <mc:Fallback xmlns="">
            <p:pic>
              <p:nvPicPr>
                <p:cNvPr id="82" name="Ink 81">
                  <a:extLst>
                    <a:ext uri="{FF2B5EF4-FFF2-40B4-BE49-F238E27FC236}">
                      <a16:creationId xmlns:a16="http://schemas.microsoft.com/office/drawing/2014/main" id="{2695C93B-6246-DC4D-83F3-3F17D1A709A3}"/>
                    </a:ext>
                  </a:extLst>
                </p:cNvPr>
                <p:cNvPicPr/>
                <p:nvPr/>
              </p:nvPicPr>
              <p:blipFill>
                <a:blip r:embed="rId49"/>
                <a:stretch>
                  <a:fillRect/>
                </a:stretch>
              </p:blipFill>
              <p:spPr>
                <a:xfrm>
                  <a:off x="5634743" y="2651280"/>
                  <a:ext cx="52812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4" name="Ink 83">
                  <a:extLst>
                    <a:ext uri="{FF2B5EF4-FFF2-40B4-BE49-F238E27FC236}">
                      <a16:creationId xmlns:a16="http://schemas.microsoft.com/office/drawing/2014/main" id="{20224CE6-D08B-2645-8B10-EFD4F904B03E}"/>
                    </a:ext>
                  </a:extLst>
                </p14:cNvPr>
                <p14:cNvContentPartPr/>
                <p14:nvPr/>
              </p14:nvContentPartPr>
              <p14:xfrm>
                <a:off x="5670023" y="2530320"/>
                <a:ext cx="849240" cy="630720"/>
              </p14:xfrm>
            </p:contentPart>
          </mc:Choice>
          <mc:Fallback xmlns="">
            <p:pic>
              <p:nvPicPr>
                <p:cNvPr id="84" name="Ink 83">
                  <a:extLst>
                    <a:ext uri="{FF2B5EF4-FFF2-40B4-BE49-F238E27FC236}">
                      <a16:creationId xmlns:a16="http://schemas.microsoft.com/office/drawing/2014/main" id="{20224CE6-D08B-2645-8B10-EFD4F904B03E}"/>
                    </a:ext>
                  </a:extLst>
                </p:cNvPr>
                <p:cNvPicPr/>
                <p:nvPr/>
              </p:nvPicPr>
              <p:blipFill>
                <a:blip r:embed="rId51"/>
                <a:stretch>
                  <a:fillRect/>
                </a:stretch>
              </p:blipFill>
              <p:spPr>
                <a:xfrm>
                  <a:off x="5665703" y="2526000"/>
                  <a:ext cx="857880" cy="639360"/>
                </a:xfrm>
                <a:prstGeom prst="rect">
                  <a:avLst/>
                </a:prstGeom>
              </p:spPr>
            </p:pic>
          </mc:Fallback>
        </mc:AlternateContent>
      </p:grpSp>
    </p:spTree>
    <p:extLst>
      <p:ext uri="{BB962C8B-B14F-4D97-AF65-F5344CB8AC3E}">
        <p14:creationId xmlns:p14="http://schemas.microsoft.com/office/powerpoint/2010/main" val="1987829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4D5F22B5-4075-6648-8E37-52A1EF4634E1}"/>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dirty="0">
                <a:solidFill>
                  <a:srgbClr val="FFFFFF"/>
                </a:solidFill>
                <a:latin typeface="+mj-lt"/>
                <a:ea typeface="+mj-ea"/>
                <a:cs typeface="+mj-cs"/>
              </a:rPr>
              <a:t>Bellman Ford</a:t>
            </a:r>
          </a:p>
        </p:txBody>
      </p:sp>
      <p:sp>
        <p:nvSpPr>
          <p:cNvPr id="4" name="Footer Placeholder 3">
            <a:extLst>
              <a:ext uri="{FF2B5EF4-FFF2-40B4-BE49-F238E27FC236}">
                <a16:creationId xmlns:a16="http://schemas.microsoft.com/office/drawing/2014/main" id="{512344DF-6479-5C42-A326-FF878D44B619}"/>
              </a:ext>
            </a:extLst>
          </p:cNvPr>
          <p:cNvSpPr>
            <a:spLocks noGrp="1"/>
          </p:cNvSpPr>
          <p:nvPr>
            <p:ph type="ftr" sz="quarter" idx="11"/>
          </p:nvPr>
        </p:nvSpPr>
        <p:spPr>
          <a:xfrm>
            <a:off x="3215640" y="6223702"/>
            <a:ext cx="5760720" cy="314067"/>
          </a:xfrm>
        </p:spPr>
        <p:txBody>
          <a:bodyPr vert="horz" lIns="91440" tIns="45720" rIns="91440" bIns="45720" rtlCol="0" anchor="ctr">
            <a:normAutofit/>
          </a:bodyPr>
          <a:lstStyle/>
          <a:p>
            <a:pPr>
              <a:spcAft>
                <a:spcPts val="600"/>
              </a:spcAft>
            </a:pPr>
            <a:r>
              <a:rPr lang="en-US" sz="1000" kern="1200">
                <a:solidFill>
                  <a:srgbClr val="898989"/>
                </a:solidFill>
                <a:latin typeface="+mn-lt"/>
                <a:ea typeface="+mn-ea"/>
                <a:cs typeface="+mn-cs"/>
              </a:rPr>
              <a:t>Freaking out about how to teach virtually just as much as they are about the virus itself.</a:t>
            </a:r>
          </a:p>
        </p:txBody>
      </p:sp>
    </p:spTree>
    <p:extLst>
      <p:ext uri="{BB962C8B-B14F-4D97-AF65-F5344CB8AC3E}">
        <p14:creationId xmlns:p14="http://schemas.microsoft.com/office/powerpoint/2010/main" val="4107157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CFFB-0247-DF4E-BBC5-A186174D0EB6}"/>
              </a:ext>
            </a:extLst>
          </p:cNvPr>
          <p:cNvSpPr>
            <a:spLocks noGrp="1"/>
          </p:cNvSpPr>
          <p:nvPr>
            <p:ph type="title"/>
          </p:nvPr>
        </p:nvSpPr>
        <p:spPr/>
        <p:txBody>
          <a:bodyPr/>
          <a:lstStyle/>
          <a:p>
            <a:r>
              <a:rPr lang="en-GB" dirty="0"/>
              <a:t>Shortest path problem </a:t>
            </a:r>
            <a:br>
              <a:rPr lang="en-GB" dirty="0"/>
            </a:br>
            <a:endParaRPr lang="en-PK" dirty="0"/>
          </a:p>
        </p:txBody>
      </p:sp>
      <p:sp>
        <p:nvSpPr>
          <p:cNvPr id="5" name="Content Placeholder 4">
            <a:extLst>
              <a:ext uri="{FF2B5EF4-FFF2-40B4-BE49-F238E27FC236}">
                <a16:creationId xmlns:a16="http://schemas.microsoft.com/office/drawing/2014/main" id="{51EB6F04-B48E-A246-AD8A-37FF27E2903E}"/>
              </a:ext>
            </a:extLst>
          </p:cNvPr>
          <p:cNvSpPr>
            <a:spLocks noGrp="1"/>
          </p:cNvSpPr>
          <p:nvPr>
            <p:ph idx="1"/>
          </p:nvPr>
        </p:nvSpPr>
        <p:spPr/>
        <p:txBody>
          <a:bodyPr/>
          <a:lstStyle/>
          <a:p>
            <a:r>
              <a:rPr lang="en-GB" dirty="0"/>
              <a:t>Shortest path network Directed graph </a:t>
            </a:r>
          </a:p>
          <a:p>
            <a:r>
              <a:rPr lang="en-GB" dirty="0"/>
              <a:t>Source s, Destination t </a:t>
            </a:r>
          </a:p>
          <a:p>
            <a:r>
              <a:rPr lang="en-GB" dirty="0"/>
              <a:t>cost( v-u) cost of using edge from v to u Shortest path problem</a:t>
            </a:r>
            <a:br>
              <a:rPr lang="en-GB" dirty="0"/>
            </a:br>
            <a:r>
              <a:rPr lang="en-GB" dirty="0"/>
              <a:t>Find shortest directed path from s to t</a:t>
            </a:r>
            <a:br>
              <a:rPr lang="en-GB" dirty="0"/>
            </a:br>
            <a:r>
              <a:rPr lang="en-GB" dirty="0"/>
              <a:t>Cost of path = sum of arc cost in path </a:t>
            </a:r>
          </a:p>
          <a:p>
            <a:endParaRPr lang="en-PK" dirty="0"/>
          </a:p>
        </p:txBody>
      </p:sp>
      <p:sp>
        <p:nvSpPr>
          <p:cNvPr id="4" name="Footer Placeholder 3">
            <a:extLst>
              <a:ext uri="{FF2B5EF4-FFF2-40B4-BE49-F238E27FC236}">
                <a16:creationId xmlns:a16="http://schemas.microsoft.com/office/drawing/2014/main" id="{95957AC8-0939-A64C-B2F6-3BB1868D0D1D}"/>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2261692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7156-A8C9-7749-904F-CA7559907AB0}"/>
              </a:ext>
            </a:extLst>
          </p:cNvPr>
          <p:cNvSpPr>
            <a:spLocks noGrp="1"/>
          </p:cNvSpPr>
          <p:nvPr>
            <p:ph type="title"/>
          </p:nvPr>
        </p:nvSpPr>
        <p:spPr/>
        <p:txBody>
          <a:bodyPr>
            <a:normAutofit fontScale="90000"/>
          </a:bodyPr>
          <a:lstStyle/>
          <a:p>
            <a:r>
              <a:rPr lang="en-GB" dirty="0"/>
              <a:t>Applications of Dynamic Programming Approach </a:t>
            </a:r>
            <a:br>
              <a:rPr lang="en-GB" dirty="0"/>
            </a:br>
            <a:endParaRPr lang="en-PK" dirty="0"/>
          </a:p>
        </p:txBody>
      </p:sp>
      <p:sp>
        <p:nvSpPr>
          <p:cNvPr id="3" name="Content Placeholder 2">
            <a:extLst>
              <a:ext uri="{FF2B5EF4-FFF2-40B4-BE49-F238E27FC236}">
                <a16:creationId xmlns:a16="http://schemas.microsoft.com/office/drawing/2014/main" id="{A7C4B065-F35B-4E41-ACA9-16869EBE20F0}"/>
              </a:ext>
            </a:extLst>
          </p:cNvPr>
          <p:cNvSpPr>
            <a:spLocks noGrp="1"/>
          </p:cNvSpPr>
          <p:nvPr>
            <p:ph idx="1"/>
          </p:nvPr>
        </p:nvSpPr>
        <p:spPr/>
        <p:txBody>
          <a:bodyPr/>
          <a:lstStyle/>
          <a:p>
            <a:r>
              <a:rPr lang="en-GB" dirty="0"/>
              <a:t>Matrix Chain Multiplication</a:t>
            </a:r>
          </a:p>
          <a:p>
            <a:r>
              <a:rPr lang="en-GB" dirty="0"/>
              <a:t>Longest Common Subsequence</a:t>
            </a:r>
          </a:p>
          <a:p>
            <a:r>
              <a:rPr lang="en-GB" dirty="0">
                <a:solidFill>
                  <a:srgbClr val="FF0000"/>
                </a:solidFill>
              </a:rPr>
              <a:t>Travelling Salesman Problem</a:t>
            </a:r>
          </a:p>
          <a:p>
            <a:r>
              <a:rPr lang="en-GB" dirty="0"/>
              <a:t> </a:t>
            </a:r>
            <a:r>
              <a:rPr lang="en-GB" dirty="0">
                <a:solidFill>
                  <a:srgbClr val="FF0000"/>
                </a:solidFill>
              </a:rPr>
              <a:t>0-1 Knapsack Problem </a:t>
            </a:r>
          </a:p>
          <a:p>
            <a:r>
              <a:rPr lang="en-GB" dirty="0">
                <a:solidFill>
                  <a:srgbClr val="FF0000"/>
                </a:solidFill>
              </a:rPr>
              <a:t>Bellman Ford </a:t>
            </a:r>
          </a:p>
          <a:p>
            <a:r>
              <a:rPr lang="en-GB" dirty="0">
                <a:solidFill>
                  <a:srgbClr val="FF0000"/>
                </a:solidFill>
              </a:rPr>
              <a:t>Graph Traversal: BFS and DFS</a:t>
            </a:r>
          </a:p>
          <a:p>
            <a:endParaRPr lang="en-PK" dirty="0"/>
          </a:p>
        </p:txBody>
      </p:sp>
      <p:sp>
        <p:nvSpPr>
          <p:cNvPr id="4" name="Footer Placeholder 3">
            <a:extLst>
              <a:ext uri="{FF2B5EF4-FFF2-40B4-BE49-F238E27FC236}">
                <a16:creationId xmlns:a16="http://schemas.microsoft.com/office/drawing/2014/main" id="{438E0826-EC2B-E04C-87D7-84D862CF3C32}"/>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3795593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242E4-3468-5C47-807E-3D93C5367347}"/>
              </a:ext>
            </a:extLst>
          </p:cNvPr>
          <p:cNvSpPr>
            <a:spLocks noGrp="1"/>
          </p:cNvSpPr>
          <p:nvPr>
            <p:ph type="title"/>
          </p:nvPr>
        </p:nvSpPr>
        <p:spPr/>
        <p:txBody>
          <a:bodyPr/>
          <a:lstStyle/>
          <a:p>
            <a:r>
              <a:rPr lang="en-GB" dirty="0"/>
              <a:t>Applications </a:t>
            </a:r>
            <a:br>
              <a:rPr lang="en-GB" dirty="0"/>
            </a:br>
            <a:endParaRPr lang="en-PK" dirty="0"/>
          </a:p>
        </p:txBody>
      </p:sp>
      <p:sp>
        <p:nvSpPr>
          <p:cNvPr id="3" name="Content Placeholder 2">
            <a:extLst>
              <a:ext uri="{FF2B5EF4-FFF2-40B4-BE49-F238E27FC236}">
                <a16:creationId xmlns:a16="http://schemas.microsoft.com/office/drawing/2014/main" id="{EDCF0809-04CB-AB42-927F-ED9772035BAD}"/>
              </a:ext>
            </a:extLst>
          </p:cNvPr>
          <p:cNvSpPr>
            <a:spLocks noGrp="1"/>
          </p:cNvSpPr>
          <p:nvPr>
            <p:ph idx="1"/>
          </p:nvPr>
        </p:nvSpPr>
        <p:spPr/>
        <p:txBody>
          <a:bodyPr/>
          <a:lstStyle/>
          <a:p>
            <a:r>
              <a:rPr lang="en-GB" dirty="0" err="1"/>
              <a:t>Netowrks</a:t>
            </a:r>
            <a:r>
              <a:rPr lang="en-GB" dirty="0"/>
              <a:t> (Routing ) </a:t>
            </a:r>
          </a:p>
          <a:p>
            <a:r>
              <a:rPr lang="en-GB" dirty="0"/>
              <a:t> Robot Navigation </a:t>
            </a:r>
          </a:p>
          <a:p>
            <a:r>
              <a:rPr lang="en-GB" dirty="0"/>
              <a:t> Urban Traffic Planning </a:t>
            </a:r>
          </a:p>
          <a:p>
            <a:r>
              <a:rPr lang="en-GB" dirty="0"/>
              <a:t> Telemarketer operator scheduling </a:t>
            </a:r>
          </a:p>
          <a:p>
            <a:r>
              <a:rPr lang="en-GB" dirty="0"/>
              <a:t> Routing of Communication messages </a:t>
            </a:r>
          </a:p>
          <a:p>
            <a:r>
              <a:rPr lang="en-GB" dirty="0"/>
              <a:t> Optimal truck routing through given traffic congestion pattern </a:t>
            </a:r>
          </a:p>
          <a:p>
            <a:r>
              <a:rPr lang="en-GB" dirty="0"/>
              <a:t> OSPF routing protocol for IP </a:t>
            </a:r>
          </a:p>
          <a:p>
            <a:endParaRPr lang="en-PK" dirty="0"/>
          </a:p>
        </p:txBody>
      </p:sp>
      <p:sp>
        <p:nvSpPr>
          <p:cNvPr id="4" name="Footer Placeholder 3">
            <a:extLst>
              <a:ext uri="{FF2B5EF4-FFF2-40B4-BE49-F238E27FC236}">
                <a16:creationId xmlns:a16="http://schemas.microsoft.com/office/drawing/2014/main" id="{7D5F35B3-24F7-E84F-9E80-B15D63F013EF}"/>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2459112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53A558-9F71-264D-85D6-1B51CFE4E160}"/>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7" name="Oval 6">
            <a:extLst>
              <a:ext uri="{FF2B5EF4-FFF2-40B4-BE49-F238E27FC236}">
                <a16:creationId xmlns:a16="http://schemas.microsoft.com/office/drawing/2014/main" id="{748B95F3-805D-A947-B084-9CE8D1B5EBA6}"/>
              </a:ext>
            </a:extLst>
          </p:cNvPr>
          <p:cNvSpPr/>
          <p:nvPr/>
        </p:nvSpPr>
        <p:spPr>
          <a:xfrm>
            <a:off x="754303" y="3174820"/>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A</a:t>
            </a:r>
          </a:p>
        </p:txBody>
      </p:sp>
      <p:sp>
        <p:nvSpPr>
          <p:cNvPr id="8" name="Oval 7">
            <a:extLst>
              <a:ext uri="{FF2B5EF4-FFF2-40B4-BE49-F238E27FC236}">
                <a16:creationId xmlns:a16="http://schemas.microsoft.com/office/drawing/2014/main" id="{629E99AE-5E7E-924E-9328-790ABEDF2DA7}"/>
              </a:ext>
            </a:extLst>
          </p:cNvPr>
          <p:cNvSpPr/>
          <p:nvPr/>
        </p:nvSpPr>
        <p:spPr>
          <a:xfrm>
            <a:off x="3955472" y="498720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D</a:t>
            </a:r>
          </a:p>
        </p:txBody>
      </p:sp>
      <p:sp>
        <p:nvSpPr>
          <p:cNvPr id="9" name="Oval 8">
            <a:extLst>
              <a:ext uri="{FF2B5EF4-FFF2-40B4-BE49-F238E27FC236}">
                <a16:creationId xmlns:a16="http://schemas.microsoft.com/office/drawing/2014/main" id="{35E63E58-4657-EE4C-84D6-6AE5B74ADD4C}"/>
              </a:ext>
            </a:extLst>
          </p:cNvPr>
          <p:cNvSpPr/>
          <p:nvPr/>
        </p:nvSpPr>
        <p:spPr>
          <a:xfrm>
            <a:off x="7294418" y="70131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E</a:t>
            </a:r>
          </a:p>
        </p:txBody>
      </p:sp>
      <p:sp>
        <p:nvSpPr>
          <p:cNvPr id="10" name="Oval 9">
            <a:extLst>
              <a:ext uri="{FF2B5EF4-FFF2-40B4-BE49-F238E27FC236}">
                <a16:creationId xmlns:a16="http://schemas.microsoft.com/office/drawing/2014/main" id="{D5BC1E8B-A12D-7448-A537-19D14F6E1E6E}"/>
              </a:ext>
            </a:extLst>
          </p:cNvPr>
          <p:cNvSpPr/>
          <p:nvPr/>
        </p:nvSpPr>
        <p:spPr>
          <a:xfrm>
            <a:off x="4814454" y="268991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C</a:t>
            </a:r>
          </a:p>
        </p:txBody>
      </p:sp>
      <p:sp>
        <p:nvSpPr>
          <p:cNvPr id="11" name="Oval 10">
            <a:extLst>
              <a:ext uri="{FF2B5EF4-FFF2-40B4-BE49-F238E27FC236}">
                <a16:creationId xmlns:a16="http://schemas.microsoft.com/office/drawing/2014/main" id="{FD9B974D-4804-7548-A83F-7DAC0F21E22C}"/>
              </a:ext>
            </a:extLst>
          </p:cNvPr>
          <p:cNvSpPr/>
          <p:nvPr/>
        </p:nvSpPr>
        <p:spPr>
          <a:xfrm>
            <a:off x="2750127" y="85227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B</a:t>
            </a:r>
          </a:p>
        </p:txBody>
      </p:sp>
      <p:sp>
        <p:nvSpPr>
          <p:cNvPr id="12" name="Oval 11">
            <a:extLst>
              <a:ext uri="{FF2B5EF4-FFF2-40B4-BE49-F238E27FC236}">
                <a16:creationId xmlns:a16="http://schemas.microsoft.com/office/drawing/2014/main" id="{3ACFCB3E-CB87-8145-8C2F-8FB713FA0019}"/>
              </a:ext>
            </a:extLst>
          </p:cNvPr>
          <p:cNvSpPr/>
          <p:nvPr/>
        </p:nvSpPr>
        <p:spPr>
          <a:xfrm>
            <a:off x="8153400" y="4701959"/>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F</a:t>
            </a:r>
          </a:p>
        </p:txBody>
      </p:sp>
      <p:cxnSp>
        <p:nvCxnSpPr>
          <p:cNvPr id="14" name="Straight Arrow Connector 13">
            <a:extLst>
              <a:ext uri="{FF2B5EF4-FFF2-40B4-BE49-F238E27FC236}">
                <a16:creationId xmlns:a16="http://schemas.microsoft.com/office/drawing/2014/main" id="{68D196AD-F26B-7C45-BE8E-E6B564949325}"/>
              </a:ext>
            </a:extLst>
          </p:cNvPr>
          <p:cNvCxnSpPr>
            <a:cxnSpLocks/>
            <a:stCxn id="10" idx="1"/>
            <a:endCxn id="11" idx="5"/>
          </p:cNvCxnSpPr>
          <p:nvPr/>
        </p:nvCxnSpPr>
        <p:spPr>
          <a:xfrm flipH="1" flipV="1">
            <a:off x="3483314" y="1680062"/>
            <a:ext cx="1456935" cy="1151876"/>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02AF9895-7917-DF43-BA5D-AEAA1B065B41}"/>
              </a:ext>
            </a:extLst>
          </p:cNvPr>
          <p:cNvCxnSpPr>
            <a:cxnSpLocks/>
            <a:stCxn id="10" idx="7"/>
            <a:endCxn id="9" idx="3"/>
          </p:cNvCxnSpPr>
          <p:nvPr/>
        </p:nvCxnSpPr>
        <p:spPr>
          <a:xfrm flipV="1">
            <a:off x="5547641" y="1529105"/>
            <a:ext cx="1872572" cy="13028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BECEC46-25E2-5646-A52F-B97E02A21C91}"/>
              </a:ext>
            </a:extLst>
          </p:cNvPr>
          <p:cNvCxnSpPr>
            <a:cxnSpLocks/>
            <a:stCxn id="11" idx="6"/>
            <a:endCxn id="9" idx="2"/>
          </p:cNvCxnSpPr>
          <p:nvPr/>
        </p:nvCxnSpPr>
        <p:spPr>
          <a:xfrm flipV="1">
            <a:off x="3609109" y="1186223"/>
            <a:ext cx="3685309" cy="1509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A051D-D966-0249-A24C-8BE7A3194D65}"/>
              </a:ext>
            </a:extLst>
          </p:cNvPr>
          <p:cNvCxnSpPr>
            <a:cxnSpLocks/>
            <a:stCxn id="7" idx="7"/>
            <a:endCxn id="11" idx="3"/>
          </p:cNvCxnSpPr>
          <p:nvPr/>
        </p:nvCxnSpPr>
        <p:spPr>
          <a:xfrm flipV="1">
            <a:off x="1487490" y="1680062"/>
            <a:ext cx="1388432" cy="16367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D25B304-1CB4-9746-BF85-297C8486AB7C}"/>
              </a:ext>
            </a:extLst>
          </p:cNvPr>
          <p:cNvCxnSpPr>
            <a:cxnSpLocks/>
            <a:stCxn id="7" idx="6"/>
            <a:endCxn id="10" idx="2"/>
          </p:cNvCxnSpPr>
          <p:nvPr/>
        </p:nvCxnSpPr>
        <p:spPr>
          <a:xfrm flipV="1">
            <a:off x="1613285" y="3174820"/>
            <a:ext cx="3201169" cy="4849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92B579E-6AB8-0E48-8444-EE05103619F7}"/>
              </a:ext>
            </a:extLst>
          </p:cNvPr>
          <p:cNvCxnSpPr>
            <a:stCxn id="7" idx="5"/>
            <a:endCxn id="8" idx="2"/>
          </p:cNvCxnSpPr>
          <p:nvPr/>
        </p:nvCxnSpPr>
        <p:spPr>
          <a:xfrm>
            <a:off x="1487490" y="4002611"/>
            <a:ext cx="2467982"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D46B0C-841F-D344-87D8-BCB8A05802D2}"/>
              </a:ext>
            </a:extLst>
          </p:cNvPr>
          <p:cNvCxnSpPr>
            <a:cxnSpLocks/>
            <a:stCxn id="8" idx="7"/>
            <a:endCxn id="10" idx="4"/>
          </p:cNvCxnSpPr>
          <p:nvPr/>
        </p:nvCxnSpPr>
        <p:spPr>
          <a:xfrm flipV="1">
            <a:off x="4688659" y="3659729"/>
            <a:ext cx="555286"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336205-C0AE-7748-B78D-77570039F320}"/>
              </a:ext>
            </a:extLst>
          </p:cNvPr>
          <p:cNvCxnSpPr>
            <a:cxnSpLocks/>
            <a:stCxn id="9" idx="5"/>
            <a:endCxn id="12" idx="0"/>
          </p:cNvCxnSpPr>
          <p:nvPr/>
        </p:nvCxnSpPr>
        <p:spPr>
          <a:xfrm>
            <a:off x="8027605" y="1529105"/>
            <a:ext cx="555286" cy="317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AC36094-255B-C147-9FBB-6C18161A1296}"/>
              </a:ext>
            </a:extLst>
          </p:cNvPr>
          <p:cNvCxnSpPr>
            <a:cxnSpLocks/>
          </p:cNvCxnSpPr>
          <p:nvPr/>
        </p:nvCxnSpPr>
        <p:spPr>
          <a:xfrm flipV="1">
            <a:off x="4783005" y="5311389"/>
            <a:ext cx="3433293" cy="3027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B40631B-D727-244F-B71F-1516856C3614}"/>
              </a:ext>
            </a:extLst>
          </p:cNvPr>
          <p:cNvSpPr txBox="1"/>
          <p:nvPr/>
        </p:nvSpPr>
        <p:spPr>
          <a:xfrm>
            <a:off x="1922106" y="2180521"/>
            <a:ext cx="301686" cy="369332"/>
          </a:xfrm>
          <a:prstGeom prst="rect">
            <a:avLst/>
          </a:prstGeom>
          <a:noFill/>
        </p:spPr>
        <p:txBody>
          <a:bodyPr wrap="none" rtlCol="0">
            <a:spAutoFit/>
          </a:bodyPr>
          <a:lstStyle/>
          <a:p>
            <a:r>
              <a:rPr lang="en-PK" dirty="0"/>
              <a:t>6</a:t>
            </a:r>
          </a:p>
        </p:txBody>
      </p:sp>
      <p:sp>
        <p:nvSpPr>
          <p:cNvPr id="45" name="TextBox 44">
            <a:extLst>
              <a:ext uri="{FF2B5EF4-FFF2-40B4-BE49-F238E27FC236}">
                <a16:creationId xmlns:a16="http://schemas.microsoft.com/office/drawing/2014/main" id="{6173470C-65CF-144C-83DF-51F9F64B3140}"/>
              </a:ext>
            </a:extLst>
          </p:cNvPr>
          <p:cNvSpPr txBox="1"/>
          <p:nvPr/>
        </p:nvSpPr>
        <p:spPr>
          <a:xfrm>
            <a:off x="4995226" y="4269159"/>
            <a:ext cx="372218" cy="369332"/>
          </a:xfrm>
          <a:prstGeom prst="rect">
            <a:avLst/>
          </a:prstGeom>
          <a:noFill/>
        </p:spPr>
        <p:txBody>
          <a:bodyPr wrap="none" rtlCol="0">
            <a:spAutoFit/>
          </a:bodyPr>
          <a:lstStyle/>
          <a:p>
            <a:r>
              <a:rPr lang="en-PK" dirty="0"/>
              <a:t>-2</a:t>
            </a:r>
          </a:p>
        </p:txBody>
      </p:sp>
      <p:sp>
        <p:nvSpPr>
          <p:cNvPr id="46" name="TextBox 45">
            <a:extLst>
              <a:ext uri="{FF2B5EF4-FFF2-40B4-BE49-F238E27FC236}">
                <a16:creationId xmlns:a16="http://schemas.microsoft.com/office/drawing/2014/main" id="{6E4FD9DE-A965-A84F-82B2-D3E9243CF9C7}"/>
              </a:ext>
            </a:extLst>
          </p:cNvPr>
          <p:cNvSpPr txBox="1"/>
          <p:nvPr/>
        </p:nvSpPr>
        <p:spPr>
          <a:xfrm>
            <a:off x="5265654" y="930004"/>
            <a:ext cx="372218" cy="369332"/>
          </a:xfrm>
          <a:prstGeom prst="rect">
            <a:avLst/>
          </a:prstGeom>
          <a:noFill/>
        </p:spPr>
        <p:txBody>
          <a:bodyPr wrap="none" rtlCol="0">
            <a:spAutoFit/>
          </a:bodyPr>
          <a:lstStyle/>
          <a:p>
            <a:r>
              <a:rPr lang="en-PK" dirty="0"/>
              <a:t>-1</a:t>
            </a:r>
          </a:p>
        </p:txBody>
      </p:sp>
      <p:sp>
        <p:nvSpPr>
          <p:cNvPr id="47" name="TextBox 46">
            <a:extLst>
              <a:ext uri="{FF2B5EF4-FFF2-40B4-BE49-F238E27FC236}">
                <a16:creationId xmlns:a16="http://schemas.microsoft.com/office/drawing/2014/main" id="{741C2719-D13A-1946-8544-42650970229D}"/>
              </a:ext>
            </a:extLst>
          </p:cNvPr>
          <p:cNvSpPr txBox="1"/>
          <p:nvPr/>
        </p:nvSpPr>
        <p:spPr>
          <a:xfrm>
            <a:off x="6206447" y="1854354"/>
            <a:ext cx="301686" cy="369332"/>
          </a:xfrm>
          <a:prstGeom prst="rect">
            <a:avLst/>
          </a:prstGeom>
          <a:noFill/>
        </p:spPr>
        <p:txBody>
          <a:bodyPr wrap="none" rtlCol="0">
            <a:spAutoFit/>
          </a:bodyPr>
          <a:lstStyle/>
          <a:p>
            <a:r>
              <a:rPr lang="en-PK" dirty="0"/>
              <a:t>3</a:t>
            </a:r>
          </a:p>
        </p:txBody>
      </p:sp>
      <p:sp>
        <p:nvSpPr>
          <p:cNvPr id="48" name="TextBox 47">
            <a:extLst>
              <a:ext uri="{FF2B5EF4-FFF2-40B4-BE49-F238E27FC236}">
                <a16:creationId xmlns:a16="http://schemas.microsoft.com/office/drawing/2014/main" id="{87E638DA-EACD-0041-BF33-8EA2FD7401A3}"/>
              </a:ext>
            </a:extLst>
          </p:cNvPr>
          <p:cNvSpPr txBox="1"/>
          <p:nvPr/>
        </p:nvSpPr>
        <p:spPr>
          <a:xfrm>
            <a:off x="8305248" y="2440666"/>
            <a:ext cx="301686" cy="369332"/>
          </a:xfrm>
          <a:prstGeom prst="rect">
            <a:avLst/>
          </a:prstGeom>
          <a:noFill/>
        </p:spPr>
        <p:txBody>
          <a:bodyPr wrap="none" rtlCol="0">
            <a:spAutoFit/>
          </a:bodyPr>
          <a:lstStyle/>
          <a:p>
            <a:r>
              <a:rPr lang="en-PK" dirty="0"/>
              <a:t>3</a:t>
            </a:r>
          </a:p>
        </p:txBody>
      </p:sp>
      <p:sp>
        <p:nvSpPr>
          <p:cNvPr id="49" name="TextBox 48">
            <a:extLst>
              <a:ext uri="{FF2B5EF4-FFF2-40B4-BE49-F238E27FC236}">
                <a16:creationId xmlns:a16="http://schemas.microsoft.com/office/drawing/2014/main" id="{382BB5CD-22E2-5C42-B7B7-97EBA5152796}"/>
              </a:ext>
            </a:extLst>
          </p:cNvPr>
          <p:cNvSpPr txBox="1"/>
          <p:nvPr/>
        </p:nvSpPr>
        <p:spPr>
          <a:xfrm>
            <a:off x="6279581" y="5494611"/>
            <a:ext cx="372218" cy="369332"/>
          </a:xfrm>
          <a:prstGeom prst="rect">
            <a:avLst/>
          </a:prstGeom>
          <a:noFill/>
        </p:spPr>
        <p:txBody>
          <a:bodyPr wrap="none" rtlCol="0">
            <a:spAutoFit/>
          </a:bodyPr>
          <a:lstStyle/>
          <a:p>
            <a:r>
              <a:rPr lang="en-PK" dirty="0"/>
              <a:t>-1</a:t>
            </a:r>
          </a:p>
        </p:txBody>
      </p:sp>
      <p:sp>
        <p:nvSpPr>
          <p:cNvPr id="50" name="TextBox 49">
            <a:extLst>
              <a:ext uri="{FF2B5EF4-FFF2-40B4-BE49-F238E27FC236}">
                <a16:creationId xmlns:a16="http://schemas.microsoft.com/office/drawing/2014/main" id="{3081BC60-1676-CC4A-8F01-AB67479B71DC}"/>
              </a:ext>
            </a:extLst>
          </p:cNvPr>
          <p:cNvSpPr txBox="1"/>
          <p:nvPr/>
        </p:nvSpPr>
        <p:spPr>
          <a:xfrm>
            <a:off x="4705739" y="2408400"/>
            <a:ext cx="372218" cy="369332"/>
          </a:xfrm>
          <a:prstGeom prst="rect">
            <a:avLst/>
          </a:prstGeom>
          <a:noFill/>
        </p:spPr>
        <p:txBody>
          <a:bodyPr wrap="none" rtlCol="0">
            <a:spAutoFit/>
          </a:bodyPr>
          <a:lstStyle/>
          <a:p>
            <a:r>
              <a:rPr lang="en-PK" dirty="0"/>
              <a:t>-2</a:t>
            </a:r>
          </a:p>
        </p:txBody>
      </p:sp>
      <p:sp>
        <p:nvSpPr>
          <p:cNvPr id="51" name="TextBox 50">
            <a:extLst>
              <a:ext uri="{FF2B5EF4-FFF2-40B4-BE49-F238E27FC236}">
                <a16:creationId xmlns:a16="http://schemas.microsoft.com/office/drawing/2014/main" id="{D83CEF73-B2C4-2941-B3AF-468F254B6F3B}"/>
              </a:ext>
            </a:extLst>
          </p:cNvPr>
          <p:cNvSpPr txBox="1"/>
          <p:nvPr/>
        </p:nvSpPr>
        <p:spPr>
          <a:xfrm>
            <a:off x="2721481" y="3059668"/>
            <a:ext cx="301686" cy="369332"/>
          </a:xfrm>
          <a:prstGeom prst="rect">
            <a:avLst/>
          </a:prstGeom>
          <a:noFill/>
        </p:spPr>
        <p:txBody>
          <a:bodyPr wrap="none" rtlCol="0">
            <a:spAutoFit/>
          </a:bodyPr>
          <a:lstStyle/>
          <a:p>
            <a:r>
              <a:rPr lang="en-PK" dirty="0"/>
              <a:t>4</a:t>
            </a:r>
          </a:p>
        </p:txBody>
      </p:sp>
      <p:sp>
        <p:nvSpPr>
          <p:cNvPr id="52" name="TextBox 51">
            <a:extLst>
              <a:ext uri="{FF2B5EF4-FFF2-40B4-BE49-F238E27FC236}">
                <a16:creationId xmlns:a16="http://schemas.microsoft.com/office/drawing/2014/main" id="{3291C9A9-6E9D-1543-8D6D-14E428207AAB}"/>
              </a:ext>
            </a:extLst>
          </p:cNvPr>
          <p:cNvSpPr txBox="1"/>
          <p:nvPr/>
        </p:nvSpPr>
        <p:spPr>
          <a:xfrm>
            <a:off x="2209546" y="4699370"/>
            <a:ext cx="301686" cy="369332"/>
          </a:xfrm>
          <a:prstGeom prst="rect">
            <a:avLst/>
          </a:prstGeom>
          <a:noFill/>
        </p:spPr>
        <p:txBody>
          <a:bodyPr wrap="none" rtlCol="0">
            <a:spAutoFit/>
          </a:bodyPr>
          <a:lstStyle/>
          <a:p>
            <a:r>
              <a:rPr lang="en-PK" dirty="0"/>
              <a:t>5</a:t>
            </a:r>
          </a:p>
        </p:txBody>
      </p:sp>
    </p:spTree>
    <p:extLst>
      <p:ext uri="{BB962C8B-B14F-4D97-AF65-F5344CB8AC3E}">
        <p14:creationId xmlns:p14="http://schemas.microsoft.com/office/powerpoint/2010/main" val="4047413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7C9AE-8ED8-D644-953E-6988E0DCFC14}"/>
              </a:ext>
            </a:extLst>
          </p:cNvPr>
          <p:cNvSpPr>
            <a:spLocks noGrp="1"/>
          </p:cNvSpPr>
          <p:nvPr>
            <p:ph type="title"/>
          </p:nvPr>
        </p:nvSpPr>
        <p:spPr/>
        <p:txBody>
          <a:bodyPr/>
          <a:lstStyle/>
          <a:p>
            <a:endParaRPr lang="en-PK" dirty="0"/>
          </a:p>
        </p:txBody>
      </p:sp>
      <p:sp>
        <p:nvSpPr>
          <p:cNvPr id="3" name="Content Placeholder 2">
            <a:extLst>
              <a:ext uri="{FF2B5EF4-FFF2-40B4-BE49-F238E27FC236}">
                <a16:creationId xmlns:a16="http://schemas.microsoft.com/office/drawing/2014/main" id="{738FB829-AE43-594B-BB15-6EF0EB9085BB}"/>
              </a:ext>
            </a:extLst>
          </p:cNvPr>
          <p:cNvSpPr>
            <a:spLocks noGrp="1"/>
          </p:cNvSpPr>
          <p:nvPr>
            <p:ph idx="1"/>
          </p:nvPr>
        </p:nvSpPr>
        <p:spPr/>
        <p:txBody>
          <a:bodyPr/>
          <a:lstStyle/>
          <a:p>
            <a:r>
              <a:rPr lang="en-PK" dirty="0"/>
              <a:t>Go on relaxing all the edges n-1 times.</a:t>
            </a:r>
          </a:p>
          <a:p>
            <a:endParaRPr lang="en-PK" dirty="0"/>
          </a:p>
          <a:p>
            <a:r>
              <a:rPr lang="en-PK" dirty="0"/>
              <a:t>Edges: (A,B), (A,C ),(A,D),(B,E),(C,E),(D,C),(D,F), (E,F),(C,B)</a:t>
            </a:r>
          </a:p>
          <a:p>
            <a:endParaRPr lang="en-PK" dirty="0"/>
          </a:p>
        </p:txBody>
      </p:sp>
      <p:sp>
        <p:nvSpPr>
          <p:cNvPr id="4" name="Footer Placeholder 3">
            <a:extLst>
              <a:ext uri="{FF2B5EF4-FFF2-40B4-BE49-F238E27FC236}">
                <a16:creationId xmlns:a16="http://schemas.microsoft.com/office/drawing/2014/main" id="{55281774-09BE-B745-989C-2C12BE614A4B}"/>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2893858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53A558-9F71-264D-85D6-1B51CFE4E160}"/>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7" name="Oval 6">
            <a:extLst>
              <a:ext uri="{FF2B5EF4-FFF2-40B4-BE49-F238E27FC236}">
                <a16:creationId xmlns:a16="http://schemas.microsoft.com/office/drawing/2014/main" id="{748B95F3-805D-A947-B084-9CE8D1B5EBA6}"/>
              </a:ext>
            </a:extLst>
          </p:cNvPr>
          <p:cNvSpPr/>
          <p:nvPr/>
        </p:nvSpPr>
        <p:spPr>
          <a:xfrm>
            <a:off x="754303" y="3174820"/>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A</a:t>
            </a:r>
          </a:p>
        </p:txBody>
      </p:sp>
      <p:sp>
        <p:nvSpPr>
          <p:cNvPr id="8" name="Oval 7">
            <a:extLst>
              <a:ext uri="{FF2B5EF4-FFF2-40B4-BE49-F238E27FC236}">
                <a16:creationId xmlns:a16="http://schemas.microsoft.com/office/drawing/2014/main" id="{629E99AE-5E7E-924E-9328-790ABEDF2DA7}"/>
              </a:ext>
            </a:extLst>
          </p:cNvPr>
          <p:cNvSpPr/>
          <p:nvPr/>
        </p:nvSpPr>
        <p:spPr>
          <a:xfrm>
            <a:off x="3955472" y="498720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D</a:t>
            </a:r>
          </a:p>
        </p:txBody>
      </p:sp>
      <p:sp>
        <p:nvSpPr>
          <p:cNvPr id="9" name="Oval 8">
            <a:extLst>
              <a:ext uri="{FF2B5EF4-FFF2-40B4-BE49-F238E27FC236}">
                <a16:creationId xmlns:a16="http://schemas.microsoft.com/office/drawing/2014/main" id="{35E63E58-4657-EE4C-84D6-6AE5B74ADD4C}"/>
              </a:ext>
            </a:extLst>
          </p:cNvPr>
          <p:cNvSpPr/>
          <p:nvPr/>
        </p:nvSpPr>
        <p:spPr>
          <a:xfrm>
            <a:off x="7294418" y="70131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E</a:t>
            </a:r>
          </a:p>
        </p:txBody>
      </p:sp>
      <p:sp>
        <p:nvSpPr>
          <p:cNvPr id="10" name="Oval 9">
            <a:extLst>
              <a:ext uri="{FF2B5EF4-FFF2-40B4-BE49-F238E27FC236}">
                <a16:creationId xmlns:a16="http://schemas.microsoft.com/office/drawing/2014/main" id="{D5BC1E8B-A12D-7448-A537-19D14F6E1E6E}"/>
              </a:ext>
            </a:extLst>
          </p:cNvPr>
          <p:cNvSpPr/>
          <p:nvPr/>
        </p:nvSpPr>
        <p:spPr>
          <a:xfrm>
            <a:off x="4814454" y="268991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C</a:t>
            </a:r>
          </a:p>
        </p:txBody>
      </p:sp>
      <p:sp>
        <p:nvSpPr>
          <p:cNvPr id="11" name="Oval 10">
            <a:extLst>
              <a:ext uri="{FF2B5EF4-FFF2-40B4-BE49-F238E27FC236}">
                <a16:creationId xmlns:a16="http://schemas.microsoft.com/office/drawing/2014/main" id="{FD9B974D-4804-7548-A83F-7DAC0F21E22C}"/>
              </a:ext>
            </a:extLst>
          </p:cNvPr>
          <p:cNvSpPr/>
          <p:nvPr/>
        </p:nvSpPr>
        <p:spPr>
          <a:xfrm>
            <a:off x="2750127" y="85227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B</a:t>
            </a:r>
          </a:p>
        </p:txBody>
      </p:sp>
      <p:sp>
        <p:nvSpPr>
          <p:cNvPr id="12" name="Oval 11">
            <a:extLst>
              <a:ext uri="{FF2B5EF4-FFF2-40B4-BE49-F238E27FC236}">
                <a16:creationId xmlns:a16="http://schemas.microsoft.com/office/drawing/2014/main" id="{3ACFCB3E-CB87-8145-8C2F-8FB713FA0019}"/>
              </a:ext>
            </a:extLst>
          </p:cNvPr>
          <p:cNvSpPr/>
          <p:nvPr/>
        </p:nvSpPr>
        <p:spPr>
          <a:xfrm>
            <a:off x="8153400" y="4701959"/>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F</a:t>
            </a:r>
          </a:p>
        </p:txBody>
      </p:sp>
      <p:cxnSp>
        <p:nvCxnSpPr>
          <p:cNvPr id="14" name="Straight Arrow Connector 13">
            <a:extLst>
              <a:ext uri="{FF2B5EF4-FFF2-40B4-BE49-F238E27FC236}">
                <a16:creationId xmlns:a16="http://schemas.microsoft.com/office/drawing/2014/main" id="{68D196AD-F26B-7C45-BE8E-E6B564949325}"/>
              </a:ext>
            </a:extLst>
          </p:cNvPr>
          <p:cNvCxnSpPr>
            <a:cxnSpLocks/>
            <a:stCxn id="10" idx="1"/>
            <a:endCxn id="11" idx="5"/>
          </p:cNvCxnSpPr>
          <p:nvPr/>
        </p:nvCxnSpPr>
        <p:spPr>
          <a:xfrm flipH="1" flipV="1">
            <a:off x="3483314" y="1680062"/>
            <a:ext cx="1456935" cy="1151876"/>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02AF9895-7917-DF43-BA5D-AEAA1B065B41}"/>
              </a:ext>
            </a:extLst>
          </p:cNvPr>
          <p:cNvCxnSpPr>
            <a:cxnSpLocks/>
            <a:stCxn id="10" idx="7"/>
            <a:endCxn id="9" idx="3"/>
          </p:cNvCxnSpPr>
          <p:nvPr/>
        </p:nvCxnSpPr>
        <p:spPr>
          <a:xfrm flipV="1">
            <a:off x="5547641" y="1529105"/>
            <a:ext cx="1872572" cy="13028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BECEC46-25E2-5646-A52F-B97E02A21C91}"/>
              </a:ext>
            </a:extLst>
          </p:cNvPr>
          <p:cNvCxnSpPr>
            <a:cxnSpLocks/>
            <a:stCxn id="11" idx="6"/>
            <a:endCxn id="9" idx="2"/>
          </p:cNvCxnSpPr>
          <p:nvPr/>
        </p:nvCxnSpPr>
        <p:spPr>
          <a:xfrm flipV="1">
            <a:off x="3609109" y="1186223"/>
            <a:ext cx="3685309" cy="1509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A051D-D966-0249-A24C-8BE7A3194D65}"/>
              </a:ext>
            </a:extLst>
          </p:cNvPr>
          <p:cNvCxnSpPr>
            <a:cxnSpLocks/>
            <a:stCxn id="7" idx="7"/>
            <a:endCxn id="11" idx="3"/>
          </p:cNvCxnSpPr>
          <p:nvPr/>
        </p:nvCxnSpPr>
        <p:spPr>
          <a:xfrm flipV="1">
            <a:off x="1487490" y="1680062"/>
            <a:ext cx="1388432" cy="16367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D25B304-1CB4-9746-BF85-297C8486AB7C}"/>
              </a:ext>
            </a:extLst>
          </p:cNvPr>
          <p:cNvCxnSpPr>
            <a:cxnSpLocks/>
            <a:stCxn id="7" idx="6"/>
            <a:endCxn id="10" idx="2"/>
          </p:cNvCxnSpPr>
          <p:nvPr/>
        </p:nvCxnSpPr>
        <p:spPr>
          <a:xfrm flipV="1">
            <a:off x="1613285" y="3174820"/>
            <a:ext cx="3201169" cy="4849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92B579E-6AB8-0E48-8444-EE05103619F7}"/>
              </a:ext>
            </a:extLst>
          </p:cNvPr>
          <p:cNvCxnSpPr>
            <a:stCxn id="7" idx="5"/>
            <a:endCxn id="8" idx="2"/>
          </p:cNvCxnSpPr>
          <p:nvPr/>
        </p:nvCxnSpPr>
        <p:spPr>
          <a:xfrm>
            <a:off x="1487490" y="4002611"/>
            <a:ext cx="2467982"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D46B0C-841F-D344-87D8-BCB8A05802D2}"/>
              </a:ext>
            </a:extLst>
          </p:cNvPr>
          <p:cNvCxnSpPr>
            <a:cxnSpLocks/>
            <a:stCxn id="8" idx="7"/>
            <a:endCxn id="10" idx="4"/>
          </p:cNvCxnSpPr>
          <p:nvPr/>
        </p:nvCxnSpPr>
        <p:spPr>
          <a:xfrm flipV="1">
            <a:off x="4688659" y="3659729"/>
            <a:ext cx="555286"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336205-C0AE-7748-B78D-77570039F320}"/>
              </a:ext>
            </a:extLst>
          </p:cNvPr>
          <p:cNvCxnSpPr>
            <a:cxnSpLocks/>
            <a:stCxn id="9" idx="5"/>
            <a:endCxn id="12" idx="0"/>
          </p:cNvCxnSpPr>
          <p:nvPr/>
        </p:nvCxnSpPr>
        <p:spPr>
          <a:xfrm>
            <a:off x="8027605" y="1529105"/>
            <a:ext cx="555286" cy="317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AC36094-255B-C147-9FBB-6C18161A1296}"/>
              </a:ext>
            </a:extLst>
          </p:cNvPr>
          <p:cNvCxnSpPr>
            <a:cxnSpLocks/>
          </p:cNvCxnSpPr>
          <p:nvPr/>
        </p:nvCxnSpPr>
        <p:spPr>
          <a:xfrm flipV="1">
            <a:off x="4783005" y="5311389"/>
            <a:ext cx="3433293" cy="3027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B40631B-D727-244F-B71F-1516856C3614}"/>
              </a:ext>
            </a:extLst>
          </p:cNvPr>
          <p:cNvSpPr txBox="1"/>
          <p:nvPr/>
        </p:nvSpPr>
        <p:spPr>
          <a:xfrm>
            <a:off x="1922106" y="2180521"/>
            <a:ext cx="301686" cy="369332"/>
          </a:xfrm>
          <a:prstGeom prst="rect">
            <a:avLst/>
          </a:prstGeom>
          <a:noFill/>
        </p:spPr>
        <p:txBody>
          <a:bodyPr wrap="none" rtlCol="0">
            <a:spAutoFit/>
          </a:bodyPr>
          <a:lstStyle/>
          <a:p>
            <a:r>
              <a:rPr lang="en-PK" dirty="0"/>
              <a:t>6</a:t>
            </a:r>
          </a:p>
        </p:txBody>
      </p:sp>
      <p:sp>
        <p:nvSpPr>
          <p:cNvPr id="45" name="TextBox 44">
            <a:extLst>
              <a:ext uri="{FF2B5EF4-FFF2-40B4-BE49-F238E27FC236}">
                <a16:creationId xmlns:a16="http://schemas.microsoft.com/office/drawing/2014/main" id="{6173470C-65CF-144C-83DF-51F9F64B3140}"/>
              </a:ext>
            </a:extLst>
          </p:cNvPr>
          <p:cNvSpPr txBox="1"/>
          <p:nvPr/>
        </p:nvSpPr>
        <p:spPr>
          <a:xfrm>
            <a:off x="4995226" y="4269159"/>
            <a:ext cx="372218" cy="369332"/>
          </a:xfrm>
          <a:prstGeom prst="rect">
            <a:avLst/>
          </a:prstGeom>
          <a:noFill/>
        </p:spPr>
        <p:txBody>
          <a:bodyPr wrap="none" rtlCol="0">
            <a:spAutoFit/>
          </a:bodyPr>
          <a:lstStyle/>
          <a:p>
            <a:r>
              <a:rPr lang="en-PK" dirty="0"/>
              <a:t>-2</a:t>
            </a:r>
          </a:p>
        </p:txBody>
      </p:sp>
      <p:sp>
        <p:nvSpPr>
          <p:cNvPr id="46" name="TextBox 45">
            <a:extLst>
              <a:ext uri="{FF2B5EF4-FFF2-40B4-BE49-F238E27FC236}">
                <a16:creationId xmlns:a16="http://schemas.microsoft.com/office/drawing/2014/main" id="{6E4FD9DE-A965-A84F-82B2-D3E9243CF9C7}"/>
              </a:ext>
            </a:extLst>
          </p:cNvPr>
          <p:cNvSpPr txBox="1"/>
          <p:nvPr/>
        </p:nvSpPr>
        <p:spPr>
          <a:xfrm>
            <a:off x="5265654" y="930004"/>
            <a:ext cx="372218" cy="369332"/>
          </a:xfrm>
          <a:prstGeom prst="rect">
            <a:avLst/>
          </a:prstGeom>
          <a:noFill/>
        </p:spPr>
        <p:txBody>
          <a:bodyPr wrap="none" rtlCol="0">
            <a:spAutoFit/>
          </a:bodyPr>
          <a:lstStyle/>
          <a:p>
            <a:r>
              <a:rPr lang="en-PK" dirty="0"/>
              <a:t>-1</a:t>
            </a:r>
          </a:p>
        </p:txBody>
      </p:sp>
      <p:sp>
        <p:nvSpPr>
          <p:cNvPr id="47" name="TextBox 46">
            <a:extLst>
              <a:ext uri="{FF2B5EF4-FFF2-40B4-BE49-F238E27FC236}">
                <a16:creationId xmlns:a16="http://schemas.microsoft.com/office/drawing/2014/main" id="{741C2719-D13A-1946-8544-42650970229D}"/>
              </a:ext>
            </a:extLst>
          </p:cNvPr>
          <p:cNvSpPr txBox="1"/>
          <p:nvPr/>
        </p:nvSpPr>
        <p:spPr>
          <a:xfrm>
            <a:off x="6206447" y="1854354"/>
            <a:ext cx="301686" cy="369332"/>
          </a:xfrm>
          <a:prstGeom prst="rect">
            <a:avLst/>
          </a:prstGeom>
          <a:noFill/>
        </p:spPr>
        <p:txBody>
          <a:bodyPr wrap="none" rtlCol="0">
            <a:spAutoFit/>
          </a:bodyPr>
          <a:lstStyle/>
          <a:p>
            <a:r>
              <a:rPr lang="en-PK" dirty="0"/>
              <a:t>3</a:t>
            </a:r>
          </a:p>
        </p:txBody>
      </p:sp>
      <p:sp>
        <p:nvSpPr>
          <p:cNvPr id="48" name="TextBox 47">
            <a:extLst>
              <a:ext uri="{FF2B5EF4-FFF2-40B4-BE49-F238E27FC236}">
                <a16:creationId xmlns:a16="http://schemas.microsoft.com/office/drawing/2014/main" id="{87E638DA-EACD-0041-BF33-8EA2FD7401A3}"/>
              </a:ext>
            </a:extLst>
          </p:cNvPr>
          <p:cNvSpPr txBox="1"/>
          <p:nvPr/>
        </p:nvSpPr>
        <p:spPr>
          <a:xfrm>
            <a:off x="8305248" y="2440666"/>
            <a:ext cx="301686" cy="369332"/>
          </a:xfrm>
          <a:prstGeom prst="rect">
            <a:avLst/>
          </a:prstGeom>
          <a:noFill/>
        </p:spPr>
        <p:txBody>
          <a:bodyPr wrap="none" rtlCol="0">
            <a:spAutoFit/>
          </a:bodyPr>
          <a:lstStyle/>
          <a:p>
            <a:r>
              <a:rPr lang="en-PK" dirty="0"/>
              <a:t>3</a:t>
            </a:r>
          </a:p>
        </p:txBody>
      </p:sp>
      <p:sp>
        <p:nvSpPr>
          <p:cNvPr id="49" name="TextBox 48">
            <a:extLst>
              <a:ext uri="{FF2B5EF4-FFF2-40B4-BE49-F238E27FC236}">
                <a16:creationId xmlns:a16="http://schemas.microsoft.com/office/drawing/2014/main" id="{382BB5CD-22E2-5C42-B7B7-97EBA5152796}"/>
              </a:ext>
            </a:extLst>
          </p:cNvPr>
          <p:cNvSpPr txBox="1"/>
          <p:nvPr/>
        </p:nvSpPr>
        <p:spPr>
          <a:xfrm>
            <a:off x="6279581" y="5494611"/>
            <a:ext cx="372218" cy="369332"/>
          </a:xfrm>
          <a:prstGeom prst="rect">
            <a:avLst/>
          </a:prstGeom>
          <a:noFill/>
        </p:spPr>
        <p:txBody>
          <a:bodyPr wrap="none" rtlCol="0">
            <a:spAutoFit/>
          </a:bodyPr>
          <a:lstStyle/>
          <a:p>
            <a:r>
              <a:rPr lang="en-PK" dirty="0"/>
              <a:t>-1</a:t>
            </a:r>
          </a:p>
        </p:txBody>
      </p:sp>
      <p:sp>
        <p:nvSpPr>
          <p:cNvPr id="50" name="TextBox 49">
            <a:extLst>
              <a:ext uri="{FF2B5EF4-FFF2-40B4-BE49-F238E27FC236}">
                <a16:creationId xmlns:a16="http://schemas.microsoft.com/office/drawing/2014/main" id="{3081BC60-1676-CC4A-8F01-AB67479B71DC}"/>
              </a:ext>
            </a:extLst>
          </p:cNvPr>
          <p:cNvSpPr txBox="1"/>
          <p:nvPr/>
        </p:nvSpPr>
        <p:spPr>
          <a:xfrm>
            <a:off x="4705739" y="2408400"/>
            <a:ext cx="372218" cy="369332"/>
          </a:xfrm>
          <a:prstGeom prst="rect">
            <a:avLst/>
          </a:prstGeom>
          <a:noFill/>
        </p:spPr>
        <p:txBody>
          <a:bodyPr wrap="none" rtlCol="0">
            <a:spAutoFit/>
          </a:bodyPr>
          <a:lstStyle/>
          <a:p>
            <a:r>
              <a:rPr lang="en-PK" dirty="0"/>
              <a:t>-2</a:t>
            </a:r>
          </a:p>
        </p:txBody>
      </p:sp>
      <p:sp>
        <p:nvSpPr>
          <p:cNvPr id="51" name="TextBox 50">
            <a:extLst>
              <a:ext uri="{FF2B5EF4-FFF2-40B4-BE49-F238E27FC236}">
                <a16:creationId xmlns:a16="http://schemas.microsoft.com/office/drawing/2014/main" id="{D83CEF73-B2C4-2941-B3AF-468F254B6F3B}"/>
              </a:ext>
            </a:extLst>
          </p:cNvPr>
          <p:cNvSpPr txBox="1"/>
          <p:nvPr/>
        </p:nvSpPr>
        <p:spPr>
          <a:xfrm>
            <a:off x="2721481" y="3059668"/>
            <a:ext cx="301686" cy="369332"/>
          </a:xfrm>
          <a:prstGeom prst="rect">
            <a:avLst/>
          </a:prstGeom>
          <a:noFill/>
        </p:spPr>
        <p:txBody>
          <a:bodyPr wrap="none" rtlCol="0">
            <a:spAutoFit/>
          </a:bodyPr>
          <a:lstStyle/>
          <a:p>
            <a:r>
              <a:rPr lang="en-PK" dirty="0"/>
              <a:t>4</a:t>
            </a:r>
          </a:p>
        </p:txBody>
      </p:sp>
      <p:sp>
        <p:nvSpPr>
          <p:cNvPr id="52" name="TextBox 51">
            <a:extLst>
              <a:ext uri="{FF2B5EF4-FFF2-40B4-BE49-F238E27FC236}">
                <a16:creationId xmlns:a16="http://schemas.microsoft.com/office/drawing/2014/main" id="{3291C9A9-6E9D-1543-8D6D-14E428207AAB}"/>
              </a:ext>
            </a:extLst>
          </p:cNvPr>
          <p:cNvSpPr txBox="1"/>
          <p:nvPr/>
        </p:nvSpPr>
        <p:spPr>
          <a:xfrm>
            <a:off x="2209546" y="4699370"/>
            <a:ext cx="301686" cy="369332"/>
          </a:xfrm>
          <a:prstGeom prst="rect">
            <a:avLst/>
          </a:prstGeom>
          <a:noFill/>
        </p:spPr>
        <p:txBody>
          <a:bodyPr wrap="none" rtlCol="0">
            <a:spAutoFit/>
          </a:bodyPr>
          <a:lstStyle/>
          <a:p>
            <a:r>
              <a:rPr lang="en-PK" dirty="0"/>
              <a:t>5</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B68A6B5-CFCA-A740-B9B8-4558B69CEBFC}"/>
                  </a:ext>
                </a:extLst>
              </p:cNvPr>
              <p:cNvSpPr txBox="1"/>
              <p:nvPr/>
            </p:nvSpPr>
            <p:spPr>
              <a:xfrm>
                <a:off x="3483314" y="588198"/>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2" name="TextBox 1">
                <a:extLst>
                  <a:ext uri="{FF2B5EF4-FFF2-40B4-BE49-F238E27FC236}">
                    <a16:creationId xmlns:a16="http://schemas.microsoft.com/office/drawing/2014/main" id="{CB68A6B5-CFCA-A740-B9B8-4558B69CEBFC}"/>
                  </a:ext>
                </a:extLst>
              </p:cNvPr>
              <p:cNvSpPr txBox="1">
                <a:spLocks noRot="1" noChangeAspect="1" noMove="1" noResize="1" noEditPoints="1" noAdjustHandles="1" noChangeArrowheads="1" noChangeShapeType="1" noTextEdit="1"/>
              </p:cNvSpPr>
              <p:nvPr/>
            </p:nvSpPr>
            <p:spPr>
              <a:xfrm>
                <a:off x="3483314" y="588198"/>
                <a:ext cx="248465" cy="276999"/>
              </a:xfrm>
              <a:prstGeom prst="rect">
                <a:avLst/>
              </a:prstGeom>
              <a:blipFill>
                <a:blip r:embed="rId2"/>
                <a:stretch>
                  <a:fillRect l="-9524" r="-9524"/>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3956866-3FE6-DA43-8724-B153B64BFD28}"/>
                  </a:ext>
                </a:extLst>
              </p:cNvPr>
              <p:cNvSpPr txBox="1"/>
              <p:nvPr/>
            </p:nvSpPr>
            <p:spPr>
              <a:xfrm>
                <a:off x="5773896" y="3012025"/>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29" name="TextBox 28">
                <a:extLst>
                  <a:ext uri="{FF2B5EF4-FFF2-40B4-BE49-F238E27FC236}">
                    <a16:creationId xmlns:a16="http://schemas.microsoft.com/office/drawing/2014/main" id="{43956866-3FE6-DA43-8724-B153B64BFD28}"/>
                  </a:ext>
                </a:extLst>
              </p:cNvPr>
              <p:cNvSpPr txBox="1">
                <a:spLocks noRot="1" noChangeAspect="1" noMove="1" noResize="1" noEditPoints="1" noAdjustHandles="1" noChangeArrowheads="1" noChangeShapeType="1" noTextEdit="1"/>
              </p:cNvSpPr>
              <p:nvPr/>
            </p:nvSpPr>
            <p:spPr>
              <a:xfrm>
                <a:off x="5773896" y="3012025"/>
                <a:ext cx="248465" cy="276999"/>
              </a:xfrm>
              <a:prstGeom prst="rect">
                <a:avLst/>
              </a:prstGeom>
              <a:blipFill>
                <a:blip r:embed="rId3"/>
                <a:stretch>
                  <a:fillRect l="-10000" r="-10000"/>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68026C5-F490-9942-A768-59BFFDCA9CD9}"/>
                  </a:ext>
                </a:extLst>
              </p:cNvPr>
              <p:cNvSpPr txBox="1"/>
              <p:nvPr/>
            </p:nvSpPr>
            <p:spPr>
              <a:xfrm>
                <a:off x="7967833" y="471736"/>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31" name="TextBox 30">
                <a:extLst>
                  <a:ext uri="{FF2B5EF4-FFF2-40B4-BE49-F238E27FC236}">
                    <a16:creationId xmlns:a16="http://schemas.microsoft.com/office/drawing/2014/main" id="{268026C5-F490-9942-A768-59BFFDCA9CD9}"/>
                  </a:ext>
                </a:extLst>
              </p:cNvPr>
              <p:cNvSpPr txBox="1">
                <a:spLocks noRot="1" noChangeAspect="1" noMove="1" noResize="1" noEditPoints="1" noAdjustHandles="1" noChangeArrowheads="1" noChangeShapeType="1" noTextEdit="1"/>
              </p:cNvSpPr>
              <p:nvPr/>
            </p:nvSpPr>
            <p:spPr>
              <a:xfrm>
                <a:off x="7967833" y="471736"/>
                <a:ext cx="248465" cy="276999"/>
              </a:xfrm>
              <a:prstGeom prst="rect">
                <a:avLst/>
              </a:prstGeom>
              <a:blipFill>
                <a:blip r:embed="rId2"/>
                <a:stretch>
                  <a:fillRect l="-9524" r="-9524"/>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3200B17-4B7D-BB4A-A38A-CE1A5BF6044B}"/>
                  </a:ext>
                </a:extLst>
              </p:cNvPr>
              <p:cNvSpPr txBox="1"/>
              <p:nvPr/>
            </p:nvSpPr>
            <p:spPr>
              <a:xfrm>
                <a:off x="9162192" y="4930202"/>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32" name="TextBox 31">
                <a:extLst>
                  <a:ext uri="{FF2B5EF4-FFF2-40B4-BE49-F238E27FC236}">
                    <a16:creationId xmlns:a16="http://schemas.microsoft.com/office/drawing/2014/main" id="{F3200B17-4B7D-BB4A-A38A-CE1A5BF6044B}"/>
                  </a:ext>
                </a:extLst>
              </p:cNvPr>
              <p:cNvSpPr txBox="1">
                <a:spLocks noRot="1" noChangeAspect="1" noMove="1" noResize="1" noEditPoints="1" noAdjustHandles="1" noChangeArrowheads="1" noChangeShapeType="1" noTextEdit="1"/>
              </p:cNvSpPr>
              <p:nvPr/>
            </p:nvSpPr>
            <p:spPr>
              <a:xfrm>
                <a:off x="9162192" y="4930202"/>
                <a:ext cx="248465" cy="276999"/>
              </a:xfrm>
              <a:prstGeom prst="rect">
                <a:avLst/>
              </a:prstGeom>
              <a:blipFill>
                <a:blip r:embed="rId3"/>
                <a:stretch>
                  <a:fillRect l="-4762" r="-9524"/>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479EF975-BE60-5442-A005-48D903767F30}"/>
                  </a:ext>
                </a:extLst>
              </p:cNvPr>
              <p:cNvSpPr txBox="1"/>
              <p:nvPr/>
            </p:nvSpPr>
            <p:spPr>
              <a:xfrm>
                <a:off x="4160513" y="5975367"/>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34" name="TextBox 33">
                <a:extLst>
                  <a:ext uri="{FF2B5EF4-FFF2-40B4-BE49-F238E27FC236}">
                    <a16:creationId xmlns:a16="http://schemas.microsoft.com/office/drawing/2014/main" id="{479EF975-BE60-5442-A005-48D903767F30}"/>
                  </a:ext>
                </a:extLst>
              </p:cNvPr>
              <p:cNvSpPr txBox="1">
                <a:spLocks noRot="1" noChangeAspect="1" noMove="1" noResize="1" noEditPoints="1" noAdjustHandles="1" noChangeArrowheads="1" noChangeShapeType="1" noTextEdit="1"/>
              </p:cNvSpPr>
              <p:nvPr/>
            </p:nvSpPr>
            <p:spPr>
              <a:xfrm>
                <a:off x="4160513" y="5975367"/>
                <a:ext cx="248465" cy="276999"/>
              </a:xfrm>
              <a:prstGeom prst="rect">
                <a:avLst/>
              </a:prstGeom>
              <a:blipFill>
                <a:blip r:embed="rId4"/>
                <a:stretch>
                  <a:fillRect l="-15000" r="-10000"/>
                </a:stretch>
              </a:blipFill>
            </p:spPr>
            <p:txBody>
              <a:bodyPr/>
              <a:lstStyle/>
              <a:p>
                <a:r>
                  <a:rPr lang="en-PK">
                    <a:noFill/>
                  </a:rPr>
                  <a:t> </a:t>
                </a:r>
              </a:p>
            </p:txBody>
          </p:sp>
        </mc:Fallback>
      </mc:AlternateContent>
    </p:spTree>
    <p:extLst>
      <p:ext uri="{BB962C8B-B14F-4D97-AF65-F5344CB8AC3E}">
        <p14:creationId xmlns:p14="http://schemas.microsoft.com/office/powerpoint/2010/main" val="2178564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53A558-9F71-264D-85D6-1B51CFE4E160}"/>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7" name="Oval 6">
            <a:extLst>
              <a:ext uri="{FF2B5EF4-FFF2-40B4-BE49-F238E27FC236}">
                <a16:creationId xmlns:a16="http://schemas.microsoft.com/office/drawing/2014/main" id="{748B95F3-805D-A947-B084-9CE8D1B5EBA6}"/>
              </a:ext>
            </a:extLst>
          </p:cNvPr>
          <p:cNvSpPr/>
          <p:nvPr/>
        </p:nvSpPr>
        <p:spPr>
          <a:xfrm>
            <a:off x="754303" y="3174820"/>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A</a:t>
            </a:r>
          </a:p>
        </p:txBody>
      </p:sp>
      <p:sp>
        <p:nvSpPr>
          <p:cNvPr id="8" name="Oval 7">
            <a:extLst>
              <a:ext uri="{FF2B5EF4-FFF2-40B4-BE49-F238E27FC236}">
                <a16:creationId xmlns:a16="http://schemas.microsoft.com/office/drawing/2014/main" id="{629E99AE-5E7E-924E-9328-790ABEDF2DA7}"/>
              </a:ext>
            </a:extLst>
          </p:cNvPr>
          <p:cNvSpPr/>
          <p:nvPr/>
        </p:nvSpPr>
        <p:spPr>
          <a:xfrm>
            <a:off x="3955472" y="498720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D</a:t>
            </a:r>
          </a:p>
        </p:txBody>
      </p:sp>
      <p:sp>
        <p:nvSpPr>
          <p:cNvPr id="9" name="Oval 8">
            <a:extLst>
              <a:ext uri="{FF2B5EF4-FFF2-40B4-BE49-F238E27FC236}">
                <a16:creationId xmlns:a16="http://schemas.microsoft.com/office/drawing/2014/main" id="{35E63E58-4657-EE4C-84D6-6AE5B74ADD4C}"/>
              </a:ext>
            </a:extLst>
          </p:cNvPr>
          <p:cNvSpPr/>
          <p:nvPr/>
        </p:nvSpPr>
        <p:spPr>
          <a:xfrm>
            <a:off x="7294418" y="70131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E</a:t>
            </a:r>
          </a:p>
        </p:txBody>
      </p:sp>
      <p:sp>
        <p:nvSpPr>
          <p:cNvPr id="10" name="Oval 9">
            <a:extLst>
              <a:ext uri="{FF2B5EF4-FFF2-40B4-BE49-F238E27FC236}">
                <a16:creationId xmlns:a16="http://schemas.microsoft.com/office/drawing/2014/main" id="{D5BC1E8B-A12D-7448-A537-19D14F6E1E6E}"/>
              </a:ext>
            </a:extLst>
          </p:cNvPr>
          <p:cNvSpPr/>
          <p:nvPr/>
        </p:nvSpPr>
        <p:spPr>
          <a:xfrm>
            <a:off x="4814454" y="268991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C</a:t>
            </a:r>
          </a:p>
        </p:txBody>
      </p:sp>
      <p:sp>
        <p:nvSpPr>
          <p:cNvPr id="11" name="Oval 10">
            <a:extLst>
              <a:ext uri="{FF2B5EF4-FFF2-40B4-BE49-F238E27FC236}">
                <a16:creationId xmlns:a16="http://schemas.microsoft.com/office/drawing/2014/main" id="{FD9B974D-4804-7548-A83F-7DAC0F21E22C}"/>
              </a:ext>
            </a:extLst>
          </p:cNvPr>
          <p:cNvSpPr/>
          <p:nvPr/>
        </p:nvSpPr>
        <p:spPr>
          <a:xfrm>
            <a:off x="2750127" y="85227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B</a:t>
            </a:r>
          </a:p>
        </p:txBody>
      </p:sp>
      <p:sp>
        <p:nvSpPr>
          <p:cNvPr id="12" name="Oval 11">
            <a:extLst>
              <a:ext uri="{FF2B5EF4-FFF2-40B4-BE49-F238E27FC236}">
                <a16:creationId xmlns:a16="http://schemas.microsoft.com/office/drawing/2014/main" id="{3ACFCB3E-CB87-8145-8C2F-8FB713FA0019}"/>
              </a:ext>
            </a:extLst>
          </p:cNvPr>
          <p:cNvSpPr/>
          <p:nvPr/>
        </p:nvSpPr>
        <p:spPr>
          <a:xfrm>
            <a:off x="8153400" y="4701959"/>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F</a:t>
            </a:r>
          </a:p>
        </p:txBody>
      </p:sp>
      <p:cxnSp>
        <p:nvCxnSpPr>
          <p:cNvPr id="14" name="Straight Arrow Connector 13">
            <a:extLst>
              <a:ext uri="{FF2B5EF4-FFF2-40B4-BE49-F238E27FC236}">
                <a16:creationId xmlns:a16="http://schemas.microsoft.com/office/drawing/2014/main" id="{68D196AD-F26B-7C45-BE8E-E6B564949325}"/>
              </a:ext>
            </a:extLst>
          </p:cNvPr>
          <p:cNvCxnSpPr>
            <a:cxnSpLocks/>
            <a:stCxn id="10" idx="1"/>
            <a:endCxn id="11" idx="5"/>
          </p:cNvCxnSpPr>
          <p:nvPr/>
        </p:nvCxnSpPr>
        <p:spPr>
          <a:xfrm flipH="1" flipV="1">
            <a:off x="3483314" y="1680062"/>
            <a:ext cx="1456935" cy="1151876"/>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02AF9895-7917-DF43-BA5D-AEAA1B065B41}"/>
              </a:ext>
            </a:extLst>
          </p:cNvPr>
          <p:cNvCxnSpPr>
            <a:cxnSpLocks/>
            <a:stCxn id="10" idx="7"/>
            <a:endCxn id="9" idx="3"/>
          </p:cNvCxnSpPr>
          <p:nvPr/>
        </p:nvCxnSpPr>
        <p:spPr>
          <a:xfrm flipV="1">
            <a:off x="5547641" y="1529105"/>
            <a:ext cx="1872572" cy="13028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BECEC46-25E2-5646-A52F-B97E02A21C91}"/>
              </a:ext>
            </a:extLst>
          </p:cNvPr>
          <p:cNvCxnSpPr>
            <a:cxnSpLocks/>
            <a:stCxn id="11" idx="6"/>
            <a:endCxn id="9" idx="2"/>
          </p:cNvCxnSpPr>
          <p:nvPr/>
        </p:nvCxnSpPr>
        <p:spPr>
          <a:xfrm flipV="1">
            <a:off x="3609109" y="1186223"/>
            <a:ext cx="3685309" cy="1509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A051D-D966-0249-A24C-8BE7A3194D65}"/>
              </a:ext>
            </a:extLst>
          </p:cNvPr>
          <p:cNvCxnSpPr>
            <a:cxnSpLocks/>
            <a:stCxn id="7" idx="7"/>
            <a:endCxn id="11" idx="3"/>
          </p:cNvCxnSpPr>
          <p:nvPr/>
        </p:nvCxnSpPr>
        <p:spPr>
          <a:xfrm flipV="1">
            <a:off x="1487490" y="1680062"/>
            <a:ext cx="1388432" cy="16367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D25B304-1CB4-9746-BF85-297C8486AB7C}"/>
              </a:ext>
            </a:extLst>
          </p:cNvPr>
          <p:cNvCxnSpPr>
            <a:cxnSpLocks/>
            <a:stCxn id="7" idx="6"/>
            <a:endCxn id="10" idx="2"/>
          </p:cNvCxnSpPr>
          <p:nvPr/>
        </p:nvCxnSpPr>
        <p:spPr>
          <a:xfrm flipV="1">
            <a:off x="1613285" y="3174820"/>
            <a:ext cx="3201169" cy="4849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92B579E-6AB8-0E48-8444-EE05103619F7}"/>
              </a:ext>
            </a:extLst>
          </p:cNvPr>
          <p:cNvCxnSpPr>
            <a:stCxn id="7" idx="5"/>
            <a:endCxn id="8" idx="2"/>
          </p:cNvCxnSpPr>
          <p:nvPr/>
        </p:nvCxnSpPr>
        <p:spPr>
          <a:xfrm>
            <a:off x="1487490" y="4002611"/>
            <a:ext cx="2467982"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D46B0C-841F-D344-87D8-BCB8A05802D2}"/>
              </a:ext>
            </a:extLst>
          </p:cNvPr>
          <p:cNvCxnSpPr>
            <a:cxnSpLocks/>
            <a:stCxn id="8" idx="7"/>
            <a:endCxn id="10" idx="4"/>
          </p:cNvCxnSpPr>
          <p:nvPr/>
        </p:nvCxnSpPr>
        <p:spPr>
          <a:xfrm flipV="1">
            <a:off x="4688659" y="3659729"/>
            <a:ext cx="555286"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336205-C0AE-7748-B78D-77570039F320}"/>
              </a:ext>
            </a:extLst>
          </p:cNvPr>
          <p:cNvCxnSpPr>
            <a:cxnSpLocks/>
            <a:stCxn id="9" idx="5"/>
            <a:endCxn id="12" idx="0"/>
          </p:cNvCxnSpPr>
          <p:nvPr/>
        </p:nvCxnSpPr>
        <p:spPr>
          <a:xfrm>
            <a:off x="8027605" y="1529105"/>
            <a:ext cx="555286" cy="317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AC36094-255B-C147-9FBB-6C18161A1296}"/>
              </a:ext>
            </a:extLst>
          </p:cNvPr>
          <p:cNvCxnSpPr>
            <a:cxnSpLocks/>
          </p:cNvCxnSpPr>
          <p:nvPr/>
        </p:nvCxnSpPr>
        <p:spPr>
          <a:xfrm flipV="1">
            <a:off x="4783005" y="5311389"/>
            <a:ext cx="3433293" cy="3027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B40631B-D727-244F-B71F-1516856C3614}"/>
              </a:ext>
            </a:extLst>
          </p:cNvPr>
          <p:cNvSpPr txBox="1"/>
          <p:nvPr/>
        </p:nvSpPr>
        <p:spPr>
          <a:xfrm>
            <a:off x="1922106" y="2180521"/>
            <a:ext cx="301686" cy="369332"/>
          </a:xfrm>
          <a:prstGeom prst="rect">
            <a:avLst/>
          </a:prstGeom>
          <a:noFill/>
        </p:spPr>
        <p:txBody>
          <a:bodyPr wrap="none" rtlCol="0">
            <a:spAutoFit/>
          </a:bodyPr>
          <a:lstStyle/>
          <a:p>
            <a:r>
              <a:rPr lang="en-PK" dirty="0"/>
              <a:t>6</a:t>
            </a:r>
          </a:p>
        </p:txBody>
      </p:sp>
      <p:sp>
        <p:nvSpPr>
          <p:cNvPr id="45" name="TextBox 44">
            <a:extLst>
              <a:ext uri="{FF2B5EF4-FFF2-40B4-BE49-F238E27FC236}">
                <a16:creationId xmlns:a16="http://schemas.microsoft.com/office/drawing/2014/main" id="{6173470C-65CF-144C-83DF-51F9F64B3140}"/>
              </a:ext>
            </a:extLst>
          </p:cNvPr>
          <p:cNvSpPr txBox="1"/>
          <p:nvPr/>
        </p:nvSpPr>
        <p:spPr>
          <a:xfrm>
            <a:off x="4995226" y="4269159"/>
            <a:ext cx="372218" cy="369332"/>
          </a:xfrm>
          <a:prstGeom prst="rect">
            <a:avLst/>
          </a:prstGeom>
          <a:noFill/>
        </p:spPr>
        <p:txBody>
          <a:bodyPr wrap="none" rtlCol="0">
            <a:spAutoFit/>
          </a:bodyPr>
          <a:lstStyle/>
          <a:p>
            <a:r>
              <a:rPr lang="en-PK" dirty="0"/>
              <a:t>-2</a:t>
            </a:r>
          </a:p>
        </p:txBody>
      </p:sp>
      <p:sp>
        <p:nvSpPr>
          <p:cNvPr id="46" name="TextBox 45">
            <a:extLst>
              <a:ext uri="{FF2B5EF4-FFF2-40B4-BE49-F238E27FC236}">
                <a16:creationId xmlns:a16="http://schemas.microsoft.com/office/drawing/2014/main" id="{6E4FD9DE-A965-A84F-82B2-D3E9243CF9C7}"/>
              </a:ext>
            </a:extLst>
          </p:cNvPr>
          <p:cNvSpPr txBox="1"/>
          <p:nvPr/>
        </p:nvSpPr>
        <p:spPr>
          <a:xfrm>
            <a:off x="5265654" y="930004"/>
            <a:ext cx="372218" cy="369332"/>
          </a:xfrm>
          <a:prstGeom prst="rect">
            <a:avLst/>
          </a:prstGeom>
          <a:noFill/>
        </p:spPr>
        <p:txBody>
          <a:bodyPr wrap="none" rtlCol="0">
            <a:spAutoFit/>
          </a:bodyPr>
          <a:lstStyle/>
          <a:p>
            <a:r>
              <a:rPr lang="en-PK" dirty="0"/>
              <a:t>-1</a:t>
            </a:r>
          </a:p>
        </p:txBody>
      </p:sp>
      <p:sp>
        <p:nvSpPr>
          <p:cNvPr id="47" name="TextBox 46">
            <a:extLst>
              <a:ext uri="{FF2B5EF4-FFF2-40B4-BE49-F238E27FC236}">
                <a16:creationId xmlns:a16="http://schemas.microsoft.com/office/drawing/2014/main" id="{741C2719-D13A-1946-8544-42650970229D}"/>
              </a:ext>
            </a:extLst>
          </p:cNvPr>
          <p:cNvSpPr txBox="1"/>
          <p:nvPr/>
        </p:nvSpPr>
        <p:spPr>
          <a:xfrm>
            <a:off x="6206447" y="1854354"/>
            <a:ext cx="301686" cy="369332"/>
          </a:xfrm>
          <a:prstGeom prst="rect">
            <a:avLst/>
          </a:prstGeom>
          <a:noFill/>
        </p:spPr>
        <p:txBody>
          <a:bodyPr wrap="none" rtlCol="0">
            <a:spAutoFit/>
          </a:bodyPr>
          <a:lstStyle/>
          <a:p>
            <a:r>
              <a:rPr lang="en-PK" dirty="0"/>
              <a:t>3</a:t>
            </a:r>
          </a:p>
        </p:txBody>
      </p:sp>
      <p:sp>
        <p:nvSpPr>
          <p:cNvPr id="48" name="TextBox 47">
            <a:extLst>
              <a:ext uri="{FF2B5EF4-FFF2-40B4-BE49-F238E27FC236}">
                <a16:creationId xmlns:a16="http://schemas.microsoft.com/office/drawing/2014/main" id="{87E638DA-EACD-0041-BF33-8EA2FD7401A3}"/>
              </a:ext>
            </a:extLst>
          </p:cNvPr>
          <p:cNvSpPr txBox="1"/>
          <p:nvPr/>
        </p:nvSpPr>
        <p:spPr>
          <a:xfrm>
            <a:off x="8305248" y="2440666"/>
            <a:ext cx="301686" cy="369332"/>
          </a:xfrm>
          <a:prstGeom prst="rect">
            <a:avLst/>
          </a:prstGeom>
          <a:noFill/>
        </p:spPr>
        <p:txBody>
          <a:bodyPr wrap="none" rtlCol="0">
            <a:spAutoFit/>
          </a:bodyPr>
          <a:lstStyle/>
          <a:p>
            <a:r>
              <a:rPr lang="en-PK" dirty="0"/>
              <a:t>3</a:t>
            </a:r>
          </a:p>
        </p:txBody>
      </p:sp>
      <p:sp>
        <p:nvSpPr>
          <p:cNvPr id="49" name="TextBox 48">
            <a:extLst>
              <a:ext uri="{FF2B5EF4-FFF2-40B4-BE49-F238E27FC236}">
                <a16:creationId xmlns:a16="http://schemas.microsoft.com/office/drawing/2014/main" id="{382BB5CD-22E2-5C42-B7B7-97EBA5152796}"/>
              </a:ext>
            </a:extLst>
          </p:cNvPr>
          <p:cNvSpPr txBox="1"/>
          <p:nvPr/>
        </p:nvSpPr>
        <p:spPr>
          <a:xfrm>
            <a:off x="6279581" y="5494611"/>
            <a:ext cx="372218" cy="369332"/>
          </a:xfrm>
          <a:prstGeom prst="rect">
            <a:avLst/>
          </a:prstGeom>
          <a:noFill/>
        </p:spPr>
        <p:txBody>
          <a:bodyPr wrap="none" rtlCol="0">
            <a:spAutoFit/>
          </a:bodyPr>
          <a:lstStyle/>
          <a:p>
            <a:r>
              <a:rPr lang="en-PK" dirty="0"/>
              <a:t>-1</a:t>
            </a:r>
          </a:p>
        </p:txBody>
      </p:sp>
      <p:sp>
        <p:nvSpPr>
          <p:cNvPr id="50" name="TextBox 49">
            <a:extLst>
              <a:ext uri="{FF2B5EF4-FFF2-40B4-BE49-F238E27FC236}">
                <a16:creationId xmlns:a16="http://schemas.microsoft.com/office/drawing/2014/main" id="{3081BC60-1676-CC4A-8F01-AB67479B71DC}"/>
              </a:ext>
            </a:extLst>
          </p:cNvPr>
          <p:cNvSpPr txBox="1"/>
          <p:nvPr/>
        </p:nvSpPr>
        <p:spPr>
          <a:xfrm>
            <a:off x="4705739" y="2408400"/>
            <a:ext cx="372218" cy="369332"/>
          </a:xfrm>
          <a:prstGeom prst="rect">
            <a:avLst/>
          </a:prstGeom>
          <a:noFill/>
        </p:spPr>
        <p:txBody>
          <a:bodyPr wrap="none" rtlCol="0">
            <a:spAutoFit/>
          </a:bodyPr>
          <a:lstStyle/>
          <a:p>
            <a:r>
              <a:rPr lang="en-PK" dirty="0"/>
              <a:t>-2</a:t>
            </a:r>
          </a:p>
        </p:txBody>
      </p:sp>
      <p:sp>
        <p:nvSpPr>
          <p:cNvPr id="51" name="TextBox 50">
            <a:extLst>
              <a:ext uri="{FF2B5EF4-FFF2-40B4-BE49-F238E27FC236}">
                <a16:creationId xmlns:a16="http://schemas.microsoft.com/office/drawing/2014/main" id="{D83CEF73-B2C4-2941-B3AF-468F254B6F3B}"/>
              </a:ext>
            </a:extLst>
          </p:cNvPr>
          <p:cNvSpPr txBox="1"/>
          <p:nvPr/>
        </p:nvSpPr>
        <p:spPr>
          <a:xfrm>
            <a:off x="2721481" y="3059668"/>
            <a:ext cx="301686" cy="369332"/>
          </a:xfrm>
          <a:prstGeom prst="rect">
            <a:avLst/>
          </a:prstGeom>
          <a:noFill/>
        </p:spPr>
        <p:txBody>
          <a:bodyPr wrap="none" rtlCol="0">
            <a:spAutoFit/>
          </a:bodyPr>
          <a:lstStyle/>
          <a:p>
            <a:r>
              <a:rPr lang="en-PK" dirty="0"/>
              <a:t>4</a:t>
            </a:r>
          </a:p>
        </p:txBody>
      </p:sp>
      <p:sp>
        <p:nvSpPr>
          <p:cNvPr id="52" name="TextBox 51">
            <a:extLst>
              <a:ext uri="{FF2B5EF4-FFF2-40B4-BE49-F238E27FC236}">
                <a16:creationId xmlns:a16="http://schemas.microsoft.com/office/drawing/2014/main" id="{3291C9A9-6E9D-1543-8D6D-14E428207AAB}"/>
              </a:ext>
            </a:extLst>
          </p:cNvPr>
          <p:cNvSpPr txBox="1"/>
          <p:nvPr/>
        </p:nvSpPr>
        <p:spPr>
          <a:xfrm>
            <a:off x="2209546" y="4699370"/>
            <a:ext cx="301686" cy="369332"/>
          </a:xfrm>
          <a:prstGeom prst="rect">
            <a:avLst/>
          </a:prstGeom>
          <a:noFill/>
        </p:spPr>
        <p:txBody>
          <a:bodyPr wrap="none" rtlCol="0">
            <a:spAutoFit/>
          </a:bodyPr>
          <a:lstStyle/>
          <a:p>
            <a:r>
              <a:rPr lang="en-PK" dirty="0"/>
              <a:t>5</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B68A6B5-CFCA-A740-B9B8-4558B69CEBFC}"/>
                  </a:ext>
                </a:extLst>
              </p:cNvPr>
              <p:cNvSpPr txBox="1"/>
              <p:nvPr/>
            </p:nvSpPr>
            <p:spPr>
              <a:xfrm>
                <a:off x="3483314" y="588198"/>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2" name="TextBox 1">
                <a:extLst>
                  <a:ext uri="{FF2B5EF4-FFF2-40B4-BE49-F238E27FC236}">
                    <a16:creationId xmlns:a16="http://schemas.microsoft.com/office/drawing/2014/main" id="{CB68A6B5-CFCA-A740-B9B8-4558B69CEBFC}"/>
                  </a:ext>
                </a:extLst>
              </p:cNvPr>
              <p:cNvSpPr txBox="1">
                <a:spLocks noRot="1" noChangeAspect="1" noMove="1" noResize="1" noEditPoints="1" noAdjustHandles="1" noChangeArrowheads="1" noChangeShapeType="1" noTextEdit="1"/>
              </p:cNvSpPr>
              <p:nvPr/>
            </p:nvSpPr>
            <p:spPr>
              <a:xfrm>
                <a:off x="3483314" y="588198"/>
                <a:ext cx="248465" cy="276999"/>
              </a:xfrm>
              <a:prstGeom prst="rect">
                <a:avLst/>
              </a:prstGeom>
              <a:blipFill>
                <a:blip r:embed="rId2"/>
                <a:stretch>
                  <a:fillRect l="-9524" r="-9524"/>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3956866-3FE6-DA43-8724-B153B64BFD28}"/>
                  </a:ext>
                </a:extLst>
              </p:cNvPr>
              <p:cNvSpPr txBox="1"/>
              <p:nvPr/>
            </p:nvSpPr>
            <p:spPr>
              <a:xfrm>
                <a:off x="5773896" y="3012025"/>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29" name="TextBox 28">
                <a:extLst>
                  <a:ext uri="{FF2B5EF4-FFF2-40B4-BE49-F238E27FC236}">
                    <a16:creationId xmlns:a16="http://schemas.microsoft.com/office/drawing/2014/main" id="{43956866-3FE6-DA43-8724-B153B64BFD28}"/>
                  </a:ext>
                </a:extLst>
              </p:cNvPr>
              <p:cNvSpPr txBox="1">
                <a:spLocks noRot="1" noChangeAspect="1" noMove="1" noResize="1" noEditPoints="1" noAdjustHandles="1" noChangeArrowheads="1" noChangeShapeType="1" noTextEdit="1"/>
              </p:cNvSpPr>
              <p:nvPr/>
            </p:nvSpPr>
            <p:spPr>
              <a:xfrm>
                <a:off x="5773896" y="3012025"/>
                <a:ext cx="248465" cy="276999"/>
              </a:xfrm>
              <a:prstGeom prst="rect">
                <a:avLst/>
              </a:prstGeom>
              <a:blipFill>
                <a:blip r:embed="rId3"/>
                <a:stretch>
                  <a:fillRect l="-10000" r="-10000"/>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68026C5-F490-9942-A768-59BFFDCA9CD9}"/>
                  </a:ext>
                </a:extLst>
              </p:cNvPr>
              <p:cNvSpPr txBox="1"/>
              <p:nvPr/>
            </p:nvSpPr>
            <p:spPr>
              <a:xfrm>
                <a:off x="7967833" y="471736"/>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31" name="TextBox 30">
                <a:extLst>
                  <a:ext uri="{FF2B5EF4-FFF2-40B4-BE49-F238E27FC236}">
                    <a16:creationId xmlns:a16="http://schemas.microsoft.com/office/drawing/2014/main" id="{268026C5-F490-9942-A768-59BFFDCA9CD9}"/>
                  </a:ext>
                </a:extLst>
              </p:cNvPr>
              <p:cNvSpPr txBox="1">
                <a:spLocks noRot="1" noChangeAspect="1" noMove="1" noResize="1" noEditPoints="1" noAdjustHandles="1" noChangeArrowheads="1" noChangeShapeType="1" noTextEdit="1"/>
              </p:cNvSpPr>
              <p:nvPr/>
            </p:nvSpPr>
            <p:spPr>
              <a:xfrm>
                <a:off x="7967833" y="471736"/>
                <a:ext cx="248465" cy="276999"/>
              </a:xfrm>
              <a:prstGeom prst="rect">
                <a:avLst/>
              </a:prstGeom>
              <a:blipFill>
                <a:blip r:embed="rId2"/>
                <a:stretch>
                  <a:fillRect l="-9524" r="-9524"/>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3200B17-4B7D-BB4A-A38A-CE1A5BF6044B}"/>
                  </a:ext>
                </a:extLst>
              </p:cNvPr>
              <p:cNvSpPr txBox="1"/>
              <p:nvPr/>
            </p:nvSpPr>
            <p:spPr>
              <a:xfrm>
                <a:off x="9162192" y="4930202"/>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32" name="TextBox 31">
                <a:extLst>
                  <a:ext uri="{FF2B5EF4-FFF2-40B4-BE49-F238E27FC236}">
                    <a16:creationId xmlns:a16="http://schemas.microsoft.com/office/drawing/2014/main" id="{F3200B17-4B7D-BB4A-A38A-CE1A5BF6044B}"/>
                  </a:ext>
                </a:extLst>
              </p:cNvPr>
              <p:cNvSpPr txBox="1">
                <a:spLocks noRot="1" noChangeAspect="1" noMove="1" noResize="1" noEditPoints="1" noAdjustHandles="1" noChangeArrowheads="1" noChangeShapeType="1" noTextEdit="1"/>
              </p:cNvSpPr>
              <p:nvPr/>
            </p:nvSpPr>
            <p:spPr>
              <a:xfrm>
                <a:off x="9162192" y="4930202"/>
                <a:ext cx="248465" cy="276999"/>
              </a:xfrm>
              <a:prstGeom prst="rect">
                <a:avLst/>
              </a:prstGeom>
              <a:blipFill>
                <a:blip r:embed="rId3"/>
                <a:stretch>
                  <a:fillRect l="-4762" r="-9524"/>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479EF975-BE60-5442-A005-48D903767F30}"/>
                  </a:ext>
                </a:extLst>
              </p:cNvPr>
              <p:cNvSpPr txBox="1"/>
              <p:nvPr/>
            </p:nvSpPr>
            <p:spPr>
              <a:xfrm>
                <a:off x="4160513" y="5975367"/>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34" name="TextBox 33">
                <a:extLst>
                  <a:ext uri="{FF2B5EF4-FFF2-40B4-BE49-F238E27FC236}">
                    <a16:creationId xmlns:a16="http://schemas.microsoft.com/office/drawing/2014/main" id="{479EF975-BE60-5442-A005-48D903767F30}"/>
                  </a:ext>
                </a:extLst>
              </p:cNvPr>
              <p:cNvSpPr txBox="1">
                <a:spLocks noRot="1" noChangeAspect="1" noMove="1" noResize="1" noEditPoints="1" noAdjustHandles="1" noChangeArrowheads="1" noChangeShapeType="1" noTextEdit="1"/>
              </p:cNvSpPr>
              <p:nvPr/>
            </p:nvSpPr>
            <p:spPr>
              <a:xfrm>
                <a:off x="4160513" y="5975367"/>
                <a:ext cx="248465" cy="276999"/>
              </a:xfrm>
              <a:prstGeom prst="rect">
                <a:avLst/>
              </a:prstGeom>
              <a:blipFill>
                <a:blip r:embed="rId4"/>
                <a:stretch>
                  <a:fillRect l="-15000" r="-10000"/>
                </a:stretch>
              </a:blipFill>
            </p:spPr>
            <p:txBody>
              <a:bodyPr/>
              <a:lstStyle/>
              <a:p>
                <a:r>
                  <a:rPr lang="en-PK">
                    <a:noFill/>
                  </a:rPr>
                  <a:t> </a:t>
                </a:r>
              </a:p>
            </p:txBody>
          </p:sp>
        </mc:Fallback>
      </mc:AlternateContent>
    </p:spTree>
    <p:extLst>
      <p:ext uri="{BB962C8B-B14F-4D97-AF65-F5344CB8AC3E}">
        <p14:creationId xmlns:p14="http://schemas.microsoft.com/office/powerpoint/2010/main" val="2011194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53A558-9F71-264D-85D6-1B51CFE4E160}"/>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7" name="Oval 6">
            <a:extLst>
              <a:ext uri="{FF2B5EF4-FFF2-40B4-BE49-F238E27FC236}">
                <a16:creationId xmlns:a16="http://schemas.microsoft.com/office/drawing/2014/main" id="{748B95F3-805D-A947-B084-9CE8D1B5EBA6}"/>
              </a:ext>
            </a:extLst>
          </p:cNvPr>
          <p:cNvSpPr/>
          <p:nvPr/>
        </p:nvSpPr>
        <p:spPr>
          <a:xfrm>
            <a:off x="754303" y="3174820"/>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A</a:t>
            </a:r>
          </a:p>
        </p:txBody>
      </p:sp>
      <p:sp>
        <p:nvSpPr>
          <p:cNvPr id="8" name="Oval 7">
            <a:extLst>
              <a:ext uri="{FF2B5EF4-FFF2-40B4-BE49-F238E27FC236}">
                <a16:creationId xmlns:a16="http://schemas.microsoft.com/office/drawing/2014/main" id="{629E99AE-5E7E-924E-9328-790ABEDF2DA7}"/>
              </a:ext>
            </a:extLst>
          </p:cNvPr>
          <p:cNvSpPr/>
          <p:nvPr/>
        </p:nvSpPr>
        <p:spPr>
          <a:xfrm>
            <a:off x="3955472" y="498720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D</a:t>
            </a:r>
          </a:p>
        </p:txBody>
      </p:sp>
      <p:sp>
        <p:nvSpPr>
          <p:cNvPr id="9" name="Oval 8">
            <a:extLst>
              <a:ext uri="{FF2B5EF4-FFF2-40B4-BE49-F238E27FC236}">
                <a16:creationId xmlns:a16="http://schemas.microsoft.com/office/drawing/2014/main" id="{35E63E58-4657-EE4C-84D6-6AE5B74ADD4C}"/>
              </a:ext>
            </a:extLst>
          </p:cNvPr>
          <p:cNvSpPr/>
          <p:nvPr/>
        </p:nvSpPr>
        <p:spPr>
          <a:xfrm>
            <a:off x="7294418" y="70131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E</a:t>
            </a:r>
          </a:p>
        </p:txBody>
      </p:sp>
      <p:sp>
        <p:nvSpPr>
          <p:cNvPr id="10" name="Oval 9">
            <a:extLst>
              <a:ext uri="{FF2B5EF4-FFF2-40B4-BE49-F238E27FC236}">
                <a16:creationId xmlns:a16="http://schemas.microsoft.com/office/drawing/2014/main" id="{D5BC1E8B-A12D-7448-A537-19D14F6E1E6E}"/>
              </a:ext>
            </a:extLst>
          </p:cNvPr>
          <p:cNvSpPr/>
          <p:nvPr/>
        </p:nvSpPr>
        <p:spPr>
          <a:xfrm>
            <a:off x="4814454" y="268991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C</a:t>
            </a:r>
          </a:p>
        </p:txBody>
      </p:sp>
      <p:sp>
        <p:nvSpPr>
          <p:cNvPr id="11" name="Oval 10">
            <a:extLst>
              <a:ext uri="{FF2B5EF4-FFF2-40B4-BE49-F238E27FC236}">
                <a16:creationId xmlns:a16="http://schemas.microsoft.com/office/drawing/2014/main" id="{FD9B974D-4804-7548-A83F-7DAC0F21E22C}"/>
              </a:ext>
            </a:extLst>
          </p:cNvPr>
          <p:cNvSpPr/>
          <p:nvPr/>
        </p:nvSpPr>
        <p:spPr>
          <a:xfrm>
            <a:off x="2750127" y="85227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B</a:t>
            </a:r>
          </a:p>
        </p:txBody>
      </p:sp>
      <p:sp>
        <p:nvSpPr>
          <p:cNvPr id="12" name="Oval 11">
            <a:extLst>
              <a:ext uri="{FF2B5EF4-FFF2-40B4-BE49-F238E27FC236}">
                <a16:creationId xmlns:a16="http://schemas.microsoft.com/office/drawing/2014/main" id="{3ACFCB3E-CB87-8145-8C2F-8FB713FA0019}"/>
              </a:ext>
            </a:extLst>
          </p:cNvPr>
          <p:cNvSpPr/>
          <p:nvPr/>
        </p:nvSpPr>
        <p:spPr>
          <a:xfrm>
            <a:off x="8153400" y="4701959"/>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F</a:t>
            </a:r>
          </a:p>
        </p:txBody>
      </p:sp>
      <p:cxnSp>
        <p:nvCxnSpPr>
          <p:cNvPr id="14" name="Straight Arrow Connector 13">
            <a:extLst>
              <a:ext uri="{FF2B5EF4-FFF2-40B4-BE49-F238E27FC236}">
                <a16:creationId xmlns:a16="http://schemas.microsoft.com/office/drawing/2014/main" id="{68D196AD-F26B-7C45-BE8E-E6B564949325}"/>
              </a:ext>
            </a:extLst>
          </p:cNvPr>
          <p:cNvCxnSpPr>
            <a:cxnSpLocks/>
            <a:stCxn id="10" idx="1"/>
            <a:endCxn id="11" idx="5"/>
          </p:cNvCxnSpPr>
          <p:nvPr/>
        </p:nvCxnSpPr>
        <p:spPr>
          <a:xfrm flipH="1" flipV="1">
            <a:off x="3483314" y="1680062"/>
            <a:ext cx="1456935" cy="1151876"/>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02AF9895-7917-DF43-BA5D-AEAA1B065B41}"/>
              </a:ext>
            </a:extLst>
          </p:cNvPr>
          <p:cNvCxnSpPr>
            <a:cxnSpLocks/>
            <a:stCxn id="10" idx="7"/>
            <a:endCxn id="9" idx="3"/>
          </p:cNvCxnSpPr>
          <p:nvPr/>
        </p:nvCxnSpPr>
        <p:spPr>
          <a:xfrm flipV="1">
            <a:off x="5547641" y="1529105"/>
            <a:ext cx="1872572" cy="13028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BECEC46-25E2-5646-A52F-B97E02A21C91}"/>
              </a:ext>
            </a:extLst>
          </p:cNvPr>
          <p:cNvCxnSpPr>
            <a:cxnSpLocks/>
            <a:stCxn id="11" idx="6"/>
            <a:endCxn id="9" idx="2"/>
          </p:cNvCxnSpPr>
          <p:nvPr/>
        </p:nvCxnSpPr>
        <p:spPr>
          <a:xfrm flipV="1">
            <a:off x="3609109" y="1186223"/>
            <a:ext cx="3685309" cy="1509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A051D-D966-0249-A24C-8BE7A3194D65}"/>
              </a:ext>
            </a:extLst>
          </p:cNvPr>
          <p:cNvCxnSpPr>
            <a:cxnSpLocks/>
            <a:stCxn id="7" idx="7"/>
            <a:endCxn id="11" idx="3"/>
          </p:cNvCxnSpPr>
          <p:nvPr/>
        </p:nvCxnSpPr>
        <p:spPr>
          <a:xfrm flipV="1">
            <a:off x="1487490" y="1680062"/>
            <a:ext cx="1388432" cy="16367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D25B304-1CB4-9746-BF85-297C8486AB7C}"/>
              </a:ext>
            </a:extLst>
          </p:cNvPr>
          <p:cNvCxnSpPr>
            <a:cxnSpLocks/>
            <a:stCxn id="7" idx="6"/>
            <a:endCxn id="10" idx="2"/>
          </p:cNvCxnSpPr>
          <p:nvPr/>
        </p:nvCxnSpPr>
        <p:spPr>
          <a:xfrm flipV="1">
            <a:off x="1613285" y="3174820"/>
            <a:ext cx="3201169" cy="4849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92B579E-6AB8-0E48-8444-EE05103619F7}"/>
              </a:ext>
            </a:extLst>
          </p:cNvPr>
          <p:cNvCxnSpPr>
            <a:stCxn id="7" idx="5"/>
            <a:endCxn id="8" idx="2"/>
          </p:cNvCxnSpPr>
          <p:nvPr/>
        </p:nvCxnSpPr>
        <p:spPr>
          <a:xfrm>
            <a:off x="1487490" y="4002611"/>
            <a:ext cx="2467982"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D46B0C-841F-D344-87D8-BCB8A05802D2}"/>
              </a:ext>
            </a:extLst>
          </p:cNvPr>
          <p:cNvCxnSpPr>
            <a:cxnSpLocks/>
            <a:stCxn id="8" idx="7"/>
            <a:endCxn id="10" idx="4"/>
          </p:cNvCxnSpPr>
          <p:nvPr/>
        </p:nvCxnSpPr>
        <p:spPr>
          <a:xfrm flipV="1">
            <a:off x="4688659" y="3659729"/>
            <a:ext cx="555286"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336205-C0AE-7748-B78D-77570039F320}"/>
              </a:ext>
            </a:extLst>
          </p:cNvPr>
          <p:cNvCxnSpPr>
            <a:cxnSpLocks/>
            <a:stCxn id="9" idx="5"/>
            <a:endCxn id="12" idx="0"/>
          </p:cNvCxnSpPr>
          <p:nvPr/>
        </p:nvCxnSpPr>
        <p:spPr>
          <a:xfrm>
            <a:off x="8027605" y="1529105"/>
            <a:ext cx="555286" cy="317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AC36094-255B-C147-9FBB-6C18161A1296}"/>
              </a:ext>
            </a:extLst>
          </p:cNvPr>
          <p:cNvCxnSpPr>
            <a:cxnSpLocks/>
          </p:cNvCxnSpPr>
          <p:nvPr/>
        </p:nvCxnSpPr>
        <p:spPr>
          <a:xfrm flipV="1">
            <a:off x="4783005" y="5311389"/>
            <a:ext cx="3433293" cy="3027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B40631B-D727-244F-B71F-1516856C3614}"/>
              </a:ext>
            </a:extLst>
          </p:cNvPr>
          <p:cNvSpPr txBox="1"/>
          <p:nvPr/>
        </p:nvSpPr>
        <p:spPr>
          <a:xfrm>
            <a:off x="1922106" y="2180521"/>
            <a:ext cx="301686" cy="369332"/>
          </a:xfrm>
          <a:prstGeom prst="rect">
            <a:avLst/>
          </a:prstGeom>
          <a:noFill/>
        </p:spPr>
        <p:txBody>
          <a:bodyPr wrap="none" rtlCol="0">
            <a:spAutoFit/>
          </a:bodyPr>
          <a:lstStyle/>
          <a:p>
            <a:r>
              <a:rPr lang="en-PK" dirty="0"/>
              <a:t>6</a:t>
            </a:r>
          </a:p>
        </p:txBody>
      </p:sp>
      <p:sp>
        <p:nvSpPr>
          <p:cNvPr id="45" name="TextBox 44">
            <a:extLst>
              <a:ext uri="{FF2B5EF4-FFF2-40B4-BE49-F238E27FC236}">
                <a16:creationId xmlns:a16="http://schemas.microsoft.com/office/drawing/2014/main" id="{6173470C-65CF-144C-83DF-51F9F64B3140}"/>
              </a:ext>
            </a:extLst>
          </p:cNvPr>
          <p:cNvSpPr txBox="1"/>
          <p:nvPr/>
        </p:nvSpPr>
        <p:spPr>
          <a:xfrm>
            <a:off x="4995226" y="4269159"/>
            <a:ext cx="372218" cy="369332"/>
          </a:xfrm>
          <a:prstGeom prst="rect">
            <a:avLst/>
          </a:prstGeom>
          <a:noFill/>
        </p:spPr>
        <p:txBody>
          <a:bodyPr wrap="none" rtlCol="0">
            <a:spAutoFit/>
          </a:bodyPr>
          <a:lstStyle/>
          <a:p>
            <a:r>
              <a:rPr lang="en-PK" dirty="0"/>
              <a:t>-2</a:t>
            </a:r>
          </a:p>
        </p:txBody>
      </p:sp>
      <p:sp>
        <p:nvSpPr>
          <p:cNvPr id="46" name="TextBox 45">
            <a:extLst>
              <a:ext uri="{FF2B5EF4-FFF2-40B4-BE49-F238E27FC236}">
                <a16:creationId xmlns:a16="http://schemas.microsoft.com/office/drawing/2014/main" id="{6E4FD9DE-A965-A84F-82B2-D3E9243CF9C7}"/>
              </a:ext>
            </a:extLst>
          </p:cNvPr>
          <p:cNvSpPr txBox="1"/>
          <p:nvPr/>
        </p:nvSpPr>
        <p:spPr>
          <a:xfrm>
            <a:off x="5265654" y="930004"/>
            <a:ext cx="372218" cy="369332"/>
          </a:xfrm>
          <a:prstGeom prst="rect">
            <a:avLst/>
          </a:prstGeom>
          <a:noFill/>
        </p:spPr>
        <p:txBody>
          <a:bodyPr wrap="none" rtlCol="0">
            <a:spAutoFit/>
          </a:bodyPr>
          <a:lstStyle/>
          <a:p>
            <a:r>
              <a:rPr lang="en-PK" dirty="0"/>
              <a:t>-1</a:t>
            </a:r>
          </a:p>
        </p:txBody>
      </p:sp>
      <p:sp>
        <p:nvSpPr>
          <p:cNvPr id="47" name="TextBox 46">
            <a:extLst>
              <a:ext uri="{FF2B5EF4-FFF2-40B4-BE49-F238E27FC236}">
                <a16:creationId xmlns:a16="http://schemas.microsoft.com/office/drawing/2014/main" id="{741C2719-D13A-1946-8544-42650970229D}"/>
              </a:ext>
            </a:extLst>
          </p:cNvPr>
          <p:cNvSpPr txBox="1"/>
          <p:nvPr/>
        </p:nvSpPr>
        <p:spPr>
          <a:xfrm>
            <a:off x="9519600" y="4872515"/>
            <a:ext cx="301686" cy="369332"/>
          </a:xfrm>
          <a:prstGeom prst="rect">
            <a:avLst/>
          </a:prstGeom>
          <a:noFill/>
        </p:spPr>
        <p:txBody>
          <a:bodyPr wrap="none" rtlCol="0">
            <a:spAutoFit/>
          </a:bodyPr>
          <a:lstStyle/>
          <a:p>
            <a:r>
              <a:rPr lang="en-PK" dirty="0"/>
              <a:t>3</a:t>
            </a:r>
          </a:p>
        </p:txBody>
      </p:sp>
      <p:sp>
        <p:nvSpPr>
          <p:cNvPr id="48" name="TextBox 47">
            <a:extLst>
              <a:ext uri="{FF2B5EF4-FFF2-40B4-BE49-F238E27FC236}">
                <a16:creationId xmlns:a16="http://schemas.microsoft.com/office/drawing/2014/main" id="{87E638DA-EACD-0041-BF33-8EA2FD7401A3}"/>
              </a:ext>
            </a:extLst>
          </p:cNvPr>
          <p:cNvSpPr txBox="1"/>
          <p:nvPr/>
        </p:nvSpPr>
        <p:spPr>
          <a:xfrm>
            <a:off x="8305248" y="2440666"/>
            <a:ext cx="301686" cy="369332"/>
          </a:xfrm>
          <a:prstGeom prst="rect">
            <a:avLst/>
          </a:prstGeom>
          <a:noFill/>
        </p:spPr>
        <p:txBody>
          <a:bodyPr wrap="none" rtlCol="0">
            <a:spAutoFit/>
          </a:bodyPr>
          <a:lstStyle/>
          <a:p>
            <a:r>
              <a:rPr lang="en-PK" dirty="0"/>
              <a:t>3</a:t>
            </a:r>
          </a:p>
        </p:txBody>
      </p:sp>
      <p:sp>
        <p:nvSpPr>
          <p:cNvPr id="49" name="TextBox 48">
            <a:extLst>
              <a:ext uri="{FF2B5EF4-FFF2-40B4-BE49-F238E27FC236}">
                <a16:creationId xmlns:a16="http://schemas.microsoft.com/office/drawing/2014/main" id="{382BB5CD-22E2-5C42-B7B7-97EBA5152796}"/>
              </a:ext>
            </a:extLst>
          </p:cNvPr>
          <p:cNvSpPr txBox="1"/>
          <p:nvPr/>
        </p:nvSpPr>
        <p:spPr>
          <a:xfrm>
            <a:off x="6279581" y="5494611"/>
            <a:ext cx="372218" cy="369332"/>
          </a:xfrm>
          <a:prstGeom prst="rect">
            <a:avLst/>
          </a:prstGeom>
          <a:noFill/>
        </p:spPr>
        <p:txBody>
          <a:bodyPr wrap="none" rtlCol="0">
            <a:spAutoFit/>
          </a:bodyPr>
          <a:lstStyle/>
          <a:p>
            <a:r>
              <a:rPr lang="en-PK" dirty="0"/>
              <a:t>-1</a:t>
            </a:r>
          </a:p>
        </p:txBody>
      </p:sp>
      <p:sp>
        <p:nvSpPr>
          <p:cNvPr id="50" name="TextBox 49">
            <a:extLst>
              <a:ext uri="{FF2B5EF4-FFF2-40B4-BE49-F238E27FC236}">
                <a16:creationId xmlns:a16="http://schemas.microsoft.com/office/drawing/2014/main" id="{3081BC60-1676-CC4A-8F01-AB67479B71DC}"/>
              </a:ext>
            </a:extLst>
          </p:cNvPr>
          <p:cNvSpPr txBox="1"/>
          <p:nvPr/>
        </p:nvSpPr>
        <p:spPr>
          <a:xfrm>
            <a:off x="4705739" y="2408400"/>
            <a:ext cx="372218" cy="369332"/>
          </a:xfrm>
          <a:prstGeom prst="rect">
            <a:avLst/>
          </a:prstGeom>
          <a:noFill/>
        </p:spPr>
        <p:txBody>
          <a:bodyPr wrap="none" rtlCol="0">
            <a:spAutoFit/>
          </a:bodyPr>
          <a:lstStyle/>
          <a:p>
            <a:r>
              <a:rPr lang="en-PK" dirty="0"/>
              <a:t>-2</a:t>
            </a:r>
          </a:p>
        </p:txBody>
      </p:sp>
      <p:sp>
        <p:nvSpPr>
          <p:cNvPr id="51" name="TextBox 50">
            <a:extLst>
              <a:ext uri="{FF2B5EF4-FFF2-40B4-BE49-F238E27FC236}">
                <a16:creationId xmlns:a16="http://schemas.microsoft.com/office/drawing/2014/main" id="{D83CEF73-B2C4-2941-B3AF-468F254B6F3B}"/>
              </a:ext>
            </a:extLst>
          </p:cNvPr>
          <p:cNvSpPr txBox="1"/>
          <p:nvPr/>
        </p:nvSpPr>
        <p:spPr>
          <a:xfrm>
            <a:off x="2721481" y="3059668"/>
            <a:ext cx="301686" cy="369332"/>
          </a:xfrm>
          <a:prstGeom prst="rect">
            <a:avLst/>
          </a:prstGeom>
          <a:noFill/>
        </p:spPr>
        <p:txBody>
          <a:bodyPr wrap="none" rtlCol="0">
            <a:spAutoFit/>
          </a:bodyPr>
          <a:lstStyle/>
          <a:p>
            <a:r>
              <a:rPr lang="en-PK" dirty="0"/>
              <a:t>4</a:t>
            </a:r>
          </a:p>
        </p:txBody>
      </p:sp>
      <p:sp>
        <p:nvSpPr>
          <p:cNvPr id="52" name="TextBox 51">
            <a:extLst>
              <a:ext uri="{FF2B5EF4-FFF2-40B4-BE49-F238E27FC236}">
                <a16:creationId xmlns:a16="http://schemas.microsoft.com/office/drawing/2014/main" id="{3291C9A9-6E9D-1543-8D6D-14E428207AAB}"/>
              </a:ext>
            </a:extLst>
          </p:cNvPr>
          <p:cNvSpPr txBox="1"/>
          <p:nvPr/>
        </p:nvSpPr>
        <p:spPr>
          <a:xfrm>
            <a:off x="2209546" y="4699370"/>
            <a:ext cx="301686" cy="369332"/>
          </a:xfrm>
          <a:prstGeom prst="rect">
            <a:avLst/>
          </a:prstGeom>
          <a:noFill/>
        </p:spPr>
        <p:txBody>
          <a:bodyPr wrap="none" rtlCol="0">
            <a:spAutoFit/>
          </a:bodyPr>
          <a:lstStyle/>
          <a:p>
            <a:r>
              <a:rPr lang="en-PK" dirty="0"/>
              <a:t>5</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B68A6B5-CFCA-A740-B9B8-4558B69CEBFC}"/>
                  </a:ext>
                </a:extLst>
              </p:cNvPr>
              <p:cNvSpPr txBox="1"/>
              <p:nvPr/>
            </p:nvSpPr>
            <p:spPr>
              <a:xfrm>
                <a:off x="3483314" y="588198"/>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2" name="TextBox 1">
                <a:extLst>
                  <a:ext uri="{FF2B5EF4-FFF2-40B4-BE49-F238E27FC236}">
                    <a16:creationId xmlns:a16="http://schemas.microsoft.com/office/drawing/2014/main" id="{CB68A6B5-CFCA-A740-B9B8-4558B69CEBFC}"/>
                  </a:ext>
                </a:extLst>
              </p:cNvPr>
              <p:cNvSpPr txBox="1">
                <a:spLocks noRot="1" noChangeAspect="1" noMove="1" noResize="1" noEditPoints="1" noAdjustHandles="1" noChangeArrowheads="1" noChangeShapeType="1" noTextEdit="1"/>
              </p:cNvSpPr>
              <p:nvPr/>
            </p:nvSpPr>
            <p:spPr>
              <a:xfrm>
                <a:off x="3483314" y="588198"/>
                <a:ext cx="248465" cy="276999"/>
              </a:xfrm>
              <a:prstGeom prst="rect">
                <a:avLst/>
              </a:prstGeom>
              <a:blipFill>
                <a:blip r:embed="rId2"/>
                <a:stretch>
                  <a:fillRect l="-9524" r="-9524"/>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3956866-3FE6-DA43-8724-B153B64BFD28}"/>
                  </a:ext>
                </a:extLst>
              </p:cNvPr>
              <p:cNvSpPr txBox="1"/>
              <p:nvPr/>
            </p:nvSpPr>
            <p:spPr>
              <a:xfrm>
                <a:off x="5773896" y="3012025"/>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29" name="TextBox 28">
                <a:extLst>
                  <a:ext uri="{FF2B5EF4-FFF2-40B4-BE49-F238E27FC236}">
                    <a16:creationId xmlns:a16="http://schemas.microsoft.com/office/drawing/2014/main" id="{43956866-3FE6-DA43-8724-B153B64BFD28}"/>
                  </a:ext>
                </a:extLst>
              </p:cNvPr>
              <p:cNvSpPr txBox="1">
                <a:spLocks noRot="1" noChangeAspect="1" noMove="1" noResize="1" noEditPoints="1" noAdjustHandles="1" noChangeArrowheads="1" noChangeShapeType="1" noTextEdit="1"/>
              </p:cNvSpPr>
              <p:nvPr/>
            </p:nvSpPr>
            <p:spPr>
              <a:xfrm>
                <a:off x="5773896" y="3012025"/>
                <a:ext cx="248465" cy="276999"/>
              </a:xfrm>
              <a:prstGeom prst="rect">
                <a:avLst/>
              </a:prstGeom>
              <a:blipFill>
                <a:blip r:embed="rId3"/>
                <a:stretch>
                  <a:fillRect l="-10000" r="-10000"/>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68026C5-F490-9942-A768-59BFFDCA9CD9}"/>
                  </a:ext>
                </a:extLst>
              </p:cNvPr>
              <p:cNvSpPr txBox="1"/>
              <p:nvPr/>
            </p:nvSpPr>
            <p:spPr>
              <a:xfrm>
                <a:off x="7967833" y="471736"/>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31" name="TextBox 30">
                <a:extLst>
                  <a:ext uri="{FF2B5EF4-FFF2-40B4-BE49-F238E27FC236}">
                    <a16:creationId xmlns:a16="http://schemas.microsoft.com/office/drawing/2014/main" id="{268026C5-F490-9942-A768-59BFFDCA9CD9}"/>
                  </a:ext>
                </a:extLst>
              </p:cNvPr>
              <p:cNvSpPr txBox="1">
                <a:spLocks noRot="1" noChangeAspect="1" noMove="1" noResize="1" noEditPoints="1" noAdjustHandles="1" noChangeArrowheads="1" noChangeShapeType="1" noTextEdit="1"/>
              </p:cNvSpPr>
              <p:nvPr/>
            </p:nvSpPr>
            <p:spPr>
              <a:xfrm>
                <a:off x="7967833" y="471736"/>
                <a:ext cx="248465" cy="276999"/>
              </a:xfrm>
              <a:prstGeom prst="rect">
                <a:avLst/>
              </a:prstGeom>
              <a:blipFill>
                <a:blip r:embed="rId2"/>
                <a:stretch>
                  <a:fillRect l="-9524" r="-9524"/>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3200B17-4B7D-BB4A-A38A-CE1A5BF6044B}"/>
                  </a:ext>
                </a:extLst>
              </p:cNvPr>
              <p:cNvSpPr txBox="1"/>
              <p:nvPr/>
            </p:nvSpPr>
            <p:spPr>
              <a:xfrm>
                <a:off x="9162192" y="4930202"/>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32" name="TextBox 31">
                <a:extLst>
                  <a:ext uri="{FF2B5EF4-FFF2-40B4-BE49-F238E27FC236}">
                    <a16:creationId xmlns:a16="http://schemas.microsoft.com/office/drawing/2014/main" id="{F3200B17-4B7D-BB4A-A38A-CE1A5BF6044B}"/>
                  </a:ext>
                </a:extLst>
              </p:cNvPr>
              <p:cNvSpPr txBox="1">
                <a:spLocks noRot="1" noChangeAspect="1" noMove="1" noResize="1" noEditPoints="1" noAdjustHandles="1" noChangeArrowheads="1" noChangeShapeType="1" noTextEdit="1"/>
              </p:cNvSpPr>
              <p:nvPr/>
            </p:nvSpPr>
            <p:spPr>
              <a:xfrm>
                <a:off x="9162192" y="4930202"/>
                <a:ext cx="248465" cy="276999"/>
              </a:xfrm>
              <a:prstGeom prst="rect">
                <a:avLst/>
              </a:prstGeom>
              <a:blipFill>
                <a:blip r:embed="rId3"/>
                <a:stretch>
                  <a:fillRect l="-4762" r="-9524"/>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479EF975-BE60-5442-A005-48D903767F30}"/>
                  </a:ext>
                </a:extLst>
              </p:cNvPr>
              <p:cNvSpPr txBox="1"/>
              <p:nvPr/>
            </p:nvSpPr>
            <p:spPr>
              <a:xfrm>
                <a:off x="4160513" y="5975367"/>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34" name="TextBox 33">
                <a:extLst>
                  <a:ext uri="{FF2B5EF4-FFF2-40B4-BE49-F238E27FC236}">
                    <a16:creationId xmlns:a16="http://schemas.microsoft.com/office/drawing/2014/main" id="{479EF975-BE60-5442-A005-48D903767F30}"/>
                  </a:ext>
                </a:extLst>
              </p:cNvPr>
              <p:cNvSpPr txBox="1">
                <a:spLocks noRot="1" noChangeAspect="1" noMove="1" noResize="1" noEditPoints="1" noAdjustHandles="1" noChangeArrowheads="1" noChangeShapeType="1" noTextEdit="1"/>
              </p:cNvSpPr>
              <p:nvPr/>
            </p:nvSpPr>
            <p:spPr>
              <a:xfrm>
                <a:off x="4160513" y="5975367"/>
                <a:ext cx="248465" cy="276999"/>
              </a:xfrm>
              <a:prstGeom prst="rect">
                <a:avLst/>
              </a:prstGeom>
              <a:blipFill>
                <a:blip r:embed="rId4"/>
                <a:stretch>
                  <a:fillRect l="-15000" r="-10000"/>
                </a:stretch>
              </a:blipFill>
            </p:spPr>
            <p:txBody>
              <a:bodyPr/>
              <a:lstStyle/>
              <a:p>
                <a:r>
                  <a:rPr lang="en-PK">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909B1202-4DB9-DC47-B72A-DE839971D27D}"/>
                  </a:ext>
                </a:extLst>
              </p14:cNvPr>
              <p14:cNvContentPartPr/>
              <p14:nvPr/>
            </p14:nvContentPartPr>
            <p14:xfrm>
              <a:off x="3565135" y="638114"/>
              <a:ext cx="104760" cy="258480"/>
            </p14:xfrm>
          </p:contentPart>
        </mc:Choice>
        <mc:Fallback xmlns="">
          <p:pic>
            <p:nvPicPr>
              <p:cNvPr id="25" name="Ink 24">
                <a:extLst>
                  <a:ext uri="{FF2B5EF4-FFF2-40B4-BE49-F238E27FC236}">
                    <a16:creationId xmlns:a16="http://schemas.microsoft.com/office/drawing/2014/main" id="{909B1202-4DB9-DC47-B72A-DE839971D27D}"/>
                  </a:ext>
                </a:extLst>
              </p:cNvPr>
              <p:cNvPicPr/>
              <p:nvPr/>
            </p:nvPicPr>
            <p:blipFill>
              <a:blip r:embed="rId6"/>
              <a:stretch>
                <a:fillRect/>
              </a:stretch>
            </p:blipFill>
            <p:spPr>
              <a:xfrm>
                <a:off x="3560815" y="633794"/>
                <a:ext cx="1134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2C45CFEA-D614-C249-9040-5E5AFE3B7442}"/>
                  </a:ext>
                </a:extLst>
              </p14:cNvPr>
              <p14:cNvContentPartPr/>
              <p14:nvPr/>
            </p14:nvContentPartPr>
            <p14:xfrm>
              <a:off x="8026255" y="472874"/>
              <a:ext cx="106920" cy="253080"/>
            </p14:xfrm>
          </p:contentPart>
        </mc:Choice>
        <mc:Fallback xmlns="">
          <p:pic>
            <p:nvPicPr>
              <p:cNvPr id="27" name="Ink 26">
                <a:extLst>
                  <a:ext uri="{FF2B5EF4-FFF2-40B4-BE49-F238E27FC236}">
                    <a16:creationId xmlns:a16="http://schemas.microsoft.com/office/drawing/2014/main" id="{2C45CFEA-D614-C249-9040-5E5AFE3B7442}"/>
                  </a:ext>
                </a:extLst>
              </p:cNvPr>
              <p:cNvPicPr/>
              <p:nvPr/>
            </p:nvPicPr>
            <p:blipFill>
              <a:blip r:embed="rId8"/>
              <a:stretch>
                <a:fillRect/>
              </a:stretch>
            </p:blipFill>
            <p:spPr>
              <a:xfrm>
                <a:off x="8021935" y="468554"/>
                <a:ext cx="1155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 34">
                <a:extLst>
                  <a:ext uri="{FF2B5EF4-FFF2-40B4-BE49-F238E27FC236}">
                    <a16:creationId xmlns:a16="http://schemas.microsoft.com/office/drawing/2014/main" id="{E8570BF2-55D2-F443-B1F0-E2F059DE3973}"/>
                  </a:ext>
                </a:extLst>
              </p14:cNvPr>
              <p14:cNvContentPartPr/>
              <p14:nvPr/>
            </p14:nvContentPartPr>
            <p14:xfrm>
              <a:off x="5945455" y="3045434"/>
              <a:ext cx="16560" cy="296280"/>
            </p14:xfrm>
          </p:contentPart>
        </mc:Choice>
        <mc:Fallback xmlns="">
          <p:pic>
            <p:nvPicPr>
              <p:cNvPr id="35" name="Ink 34">
                <a:extLst>
                  <a:ext uri="{FF2B5EF4-FFF2-40B4-BE49-F238E27FC236}">
                    <a16:creationId xmlns:a16="http://schemas.microsoft.com/office/drawing/2014/main" id="{E8570BF2-55D2-F443-B1F0-E2F059DE3973}"/>
                  </a:ext>
                </a:extLst>
              </p:cNvPr>
              <p:cNvPicPr/>
              <p:nvPr/>
            </p:nvPicPr>
            <p:blipFill>
              <a:blip r:embed="rId10"/>
              <a:stretch>
                <a:fillRect/>
              </a:stretch>
            </p:blipFill>
            <p:spPr>
              <a:xfrm>
                <a:off x="5941135" y="3041114"/>
                <a:ext cx="2520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7" name="Ink 36">
                <a:extLst>
                  <a:ext uri="{FF2B5EF4-FFF2-40B4-BE49-F238E27FC236}">
                    <a16:creationId xmlns:a16="http://schemas.microsoft.com/office/drawing/2014/main" id="{FD6803AA-8A24-D246-AE9A-C4AE2A1E6ABD}"/>
                  </a:ext>
                </a:extLst>
              </p14:cNvPr>
              <p14:cNvContentPartPr/>
              <p14:nvPr/>
            </p14:nvContentPartPr>
            <p14:xfrm>
              <a:off x="4267135" y="6025874"/>
              <a:ext cx="28800" cy="241920"/>
            </p14:xfrm>
          </p:contentPart>
        </mc:Choice>
        <mc:Fallback xmlns="">
          <p:pic>
            <p:nvPicPr>
              <p:cNvPr id="37" name="Ink 36">
                <a:extLst>
                  <a:ext uri="{FF2B5EF4-FFF2-40B4-BE49-F238E27FC236}">
                    <a16:creationId xmlns:a16="http://schemas.microsoft.com/office/drawing/2014/main" id="{FD6803AA-8A24-D246-AE9A-C4AE2A1E6ABD}"/>
                  </a:ext>
                </a:extLst>
              </p:cNvPr>
              <p:cNvPicPr/>
              <p:nvPr/>
            </p:nvPicPr>
            <p:blipFill>
              <a:blip r:embed="rId12"/>
              <a:stretch>
                <a:fillRect/>
              </a:stretch>
            </p:blipFill>
            <p:spPr>
              <a:xfrm>
                <a:off x="4262815" y="6021554"/>
                <a:ext cx="3744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Ink 37">
                <a:extLst>
                  <a:ext uri="{FF2B5EF4-FFF2-40B4-BE49-F238E27FC236}">
                    <a16:creationId xmlns:a16="http://schemas.microsoft.com/office/drawing/2014/main" id="{1F5FEE92-6067-FA40-81B7-E97418C32211}"/>
                  </a:ext>
                </a:extLst>
              </p14:cNvPr>
              <p14:cNvContentPartPr/>
              <p14:nvPr/>
            </p14:nvContentPartPr>
            <p14:xfrm>
              <a:off x="9271135" y="4935074"/>
              <a:ext cx="50040" cy="298440"/>
            </p14:xfrm>
          </p:contentPart>
        </mc:Choice>
        <mc:Fallback xmlns="">
          <p:pic>
            <p:nvPicPr>
              <p:cNvPr id="38" name="Ink 37">
                <a:extLst>
                  <a:ext uri="{FF2B5EF4-FFF2-40B4-BE49-F238E27FC236}">
                    <a16:creationId xmlns:a16="http://schemas.microsoft.com/office/drawing/2014/main" id="{1F5FEE92-6067-FA40-81B7-E97418C32211}"/>
                  </a:ext>
                </a:extLst>
              </p:cNvPr>
              <p:cNvPicPr/>
              <p:nvPr/>
            </p:nvPicPr>
            <p:blipFill>
              <a:blip r:embed="rId14"/>
              <a:stretch>
                <a:fillRect/>
              </a:stretch>
            </p:blipFill>
            <p:spPr>
              <a:xfrm>
                <a:off x="9266815" y="4930754"/>
                <a:ext cx="58680" cy="307080"/>
              </a:xfrm>
              <a:prstGeom prst="rect">
                <a:avLst/>
              </a:prstGeom>
            </p:spPr>
          </p:pic>
        </mc:Fallback>
      </mc:AlternateContent>
      <p:sp>
        <p:nvSpPr>
          <p:cNvPr id="39" name="TextBox 38">
            <a:extLst>
              <a:ext uri="{FF2B5EF4-FFF2-40B4-BE49-F238E27FC236}">
                <a16:creationId xmlns:a16="http://schemas.microsoft.com/office/drawing/2014/main" id="{963B094D-B140-CE4F-8799-4F71253648D2}"/>
              </a:ext>
            </a:extLst>
          </p:cNvPr>
          <p:cNvSpPr txBox="1"/>
          <p:nvPr/>
        </p:nvSpPr>
        <p:spPr>
          <a:xfrm>
            <a:off x="3757625" y="546398"/>
            <a:ext cx="301686" cy="369332"/>
          </a:xfrm>
          <a:prstGeom prst="rect">
            <a:avLst/>
          </a:prstGeom>
          <a:noFill/>
        </p:spPr>
        <p:txBody>
          <a:bodyPr wrap="none" rtlCol="0">
            <a:spAutoFit/>
          </a:bodyPr>
          <a:lstStyle/>
          <a:p>
            <a:r>
              <a:rPr lang="en-PK" dirty="0"/>
              <a:t>6</a:t>
            </a:r>
          </a:p>
        </p:txBody>
      </p:sp>
      <p:sp>
        <p:nvSpPr>
          <p:cNvPr id="53" name="TextBox 52">
            <a:extLst>
              <a:ext uri="{FF2B5EF4-FFF2-40B4-BE49-F238E27FC236}">
                <a16:creationId xmlns:a16="http://schemas.microsoft.com/office/drawing/2014/main" id="{30FEACAE-D63A-104E-806A-83A8FEFA4832}"/>
              </a:ext>
            </a:extLst>
          </p:cNvPr>
          <p:cNvSpPr txBox="1"/>
          <p:nvPr/>
        </p:nvSpPr>
        <p:spPr>
          <a:xfrm>
            <a:off x="8270970" y="425569"/>
            <a:ext cx="301686" cy="369332"/>
          </a:xfrm>
          <a:prstGeom prst="rect">
            <a:avLst/>
          </a:prstGeom>
          <a:noFill/>
        </p:spPr>
        <p:txBody>
          <a:bodyPr wrap="none" rtlCol="0">
            <a:spAutoFit/>
          </a:bodyPr>
          <a:lstStyle/>
          <a:p>
            <a:r>
              <a:rPr lang="en-PK" dirty="0"/>
              <a:t>5</a:t>
            </a:r>
          </a:p>
        </p:txBody>
      </p:sp>
      <p:sp>
        <p:nvSpPr>
          <p:cNvPr id="54" name="TextBox 53">
            <a:extLst>
              <a:ext uri="{FF2B5EF4-FFF2-40B4-BE49-F238E27FC236}">
                <a16:creationId xmlns:a16="http://schemas.microsoft.com/office/drawing/2014/main" id="{F9E3AAFE-5799-F641-8F78-B6825251263E}"/>
              </a:ext>
            </a:extLst>
          </p:cNvPr>
          <p:cNvSpPr txBox="1"/>
          <p:nvPr/>
        </p:nvSpPr>
        <p:spPr>
          <a:xfrm>
            <a:off x="5954314" y="2958400"/>
            <a:ext cx="301686" cy="369332"/>
          </a:xfrm>
          <a:prstGeom prst="rect">
            <a:avLst/>
          </a:prstGeom>
          <a:noFill/>
        </p:spPr>
        <p:txBody>
          <a:bodyPr wrap="none" rtlCol="0">
            <a:spAutoFit/>
          </a:bodyPr>
          <a:lstStyle/>
          <a:p>
            <a:r>
              <a:rPr lang="en-PK" dirty="0"/>
              <a:t>4</a:t>
            </a:r>
          </a:p>
        </p:txBody>
      </p:sp>
      <p:sp>
        <p:nvSpPr>
          <p:cNvPr id="55" name="TextBox 54">
            <a:extLst>
              <a:ext uri="{FF2B5EF4-FFF2-40B4-BE49-F238E27FC236}">
                <a16:creationId xmlns:a16="http://schemas.microsoft.com/office/drawing/2014/main" id="{730F1045-D752-6446-B72A-1F5AF189642A}"/>
              </a:ext>
            </a:extLst>
          </p:cNvPr>
          <p:cNvSpPr txBox="1"/>
          <p:nvPr/>
        </p:nvSpPr>
        <p:spPr>
          <a:xfrm>
            <a:off x="4413095" y="5976963"/>
            <a:ext cx="301686" cy="369332"/>
          </a:xfrm>
          <a:prstGeom prst="rect">
            <a:avLst/>
          </a:prstGeom>
          <a:noFill/>
        </p:spPr>
        <p:txBody>
          <a:bodyPr wrap="none" rtlCol="0">
            <a:spAutoFit/>
          </a:bodyPr>
          <a:lstStyle/>
          <a:p>
            <a:r>
              <a:rPr lang="en-PK" dirty="0"/>
              <a:t>5</a:t>
            </a:r>
          </a:p>
        </p:txBody>
      </p:sp>
      <p:sp>
        <p:nvSpPr>
          <p:cNvPr id="56" name="TextBox 55">
            <a:extLst>
              <a:ext uri="{FF2B5EF4-FFF2-40B4-BE49-F238E27FC236}">
                <a16:creationId xmlns:a16="http://schemas.microsoft.com/office/drawing/2014/main" id="{48D989B9-B678-0646-BAE9-D03F35EC1A4B}"/>
              </a:ext>
            </a:extLst>
          </p:cNvPr>
          <p:cNvSpPr txBox="1"/>
          <p:nvPr/>
        </p:nvSpPr>
        <p:spPr>
          <a:xfrm>
            <a:off x="6386035" y="2920494"/>
            <a:ext cx="301686" cy="369332"/>
          </a:xfrm>
          <a:prstGeom prst="rect">
            <a:avLst/>
          </a:prstGeom>
          <a:noFill/>
        </p:spPr>
        <p:txBody>
          <a:bodyPr wrap="none" rtlCol="0">
            <a:spAutoFit/>
          </a:bodyPr>
          <a:lstStyle/>
          <a:p>
            <a:r>
              <a:rPr lang="en-PK" dirty="0"/>
              <a:t>3</a:t>
            </a:r>
          </a:p>
        </p:txBody>
      </p:sp>
      <p:sp>
        <p:nvSpPr>
          <p:cNvPr id="57" name="TextBox 56">
            <a:extLst>
              <a:ext uri="{FF2B5EF4-FFF2-40B4-BE49-F238E27FC236}">
                <a16:creationId xmlns:a16="http://schemas.microsoft.com/office/drawing/2014/main" id="{0EFD4C82-B3F7-5945-A6BD-CB070E9F892A}"/>
              </a:ext>
            </a:extLst>
          </p:cNvPr>
          <p:cNvSpPr txBox="1"/>
          <p:nvPr/>
        </p:nvSpPr>
        <p:spPr>
          <a:xfrm>
            <a:off x="6461091" y="2105923"/>
            <a:ext cx="301686" cy="369332"/>
          </a:xfrm>
          <a:prstGeom prst="rect">
            <a:avLst/>
          </a:prstGeom>
          <a:noFill/>
        </p:spPr>
        <p:txBody>
          <a:bodyPr wrap="none" rtlCol="0">
            <a:spAutoFit/>
          </a:bodyPr>
          <a:lstStyle/>
          <a:p>
            <a:r>
              <a:rPr lang="en-PK" dirty="0"/>
              <a:t>3</a:t>
            </a:r>
          </a:p>
        </p:txBody>
      </p:sp>
      <p:sp>
        <p:nvSpPr>
          <p:cNvPr id="58" name="TextBox 57">
            <a:extLst>
              <a:ext uri="{FF2B5EF4-FFF2-40B4-BE49-F238E27FC236}">
                <a16:creationId xmlns:a16="http://schemas.microsoft.com/office/drawing/2014/main" id="{3F469031-EED1-2B46-99D9-B17EDFF4BCA2}"/>
              </a:ext>
            </a:extLst>
          </p:cNvPr>
          <p:cNvSpPr txBox="1"/>
          <p:nvPr/>
        </p:nvSpPr>
        <p:spPr>
          <a:xfrm>
            <a:off x="9340636" y="4867373"/>
            <a:ext cx="301686" cy="369332"/>
          </a:xfrm>
          <a:prstGeom prst="rect">
            <a:avLst/>
          </a:prstGeom>
          <a:noFill/>
        </p:spPr>
        <p:txBody>
          <a:bodyPr wrap="none" rtlCol="0">
            <a:spAutoFit/>
          </a:bodyPr>
          <a:lstStyle/>
          <a:p>
            <a:r>
              <a:rPr lang="en-PK" dirty="0"/>
              <a:t>4</a:t>
            </a:r>
          </a:p>
        </p:txBody>
      </p:sp>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B461BBC-E2DA-144F-94A1-3DAC6CB1A4FE}"/>
                  </a:ext>
                </a:extLst>
              </p14:cNvPr>
              <p14:cNvContentPartPr/>
              <p14:nvPr/>
            </p14:nvContentPartPr>
            <p14:xfrm>
              <a:off x="6050575" y="3041834"/>
              <a:ext cx="119520" cy="245520"/>
            </p14:xfrm>
          </p:contentPart>
        </mc:Choice>
        <mc:Fallback xmlns="">
          <p:pic>
            <p:nvPicPr>
              <p:cNvPr id="40" name="Ink 39">
                <a:extLst>
                  <a:ext uri="{FF2B5EF4-FFF2-40B4-BE49-F238E27FC236}">
                    <a16:creationId xmlns:a16="http://schemas.microsoft.com/office/drawing/2014/main" id="{CB461BBC-E2DA-144F-94A1-3DAC6CB1A4FE}"/>
                  </a:ext>
                </a:extLst>
              </p:cNvPr>
              <p:cNvPicPr/>
              <p:nvPr/>
            </p:nvPicPr>
            <p:blipFill>
              <a:blip r:embed="rId16"/>
              <a:stretch>
                <a:fillRect/>
              </a:stretch>
            </p:blipFill>
            <p:spPr>
              <a:xfrm>
                <a:off x="6046255" y="3037514"/>
                <a:ext cx="12816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1" name="Ink 40">
                <a:extLst>
                  <a:ext uri="{FF2B5EF4-FFF2-40B4-BE49-F238E27FC236}">
                    <a16:creationId xmlns:a16="http://schemas.microsoft.com/office/drawing/2014/main" id="{F62D9CC1-BD2A-5340-8696-CE288B528C18}"/>
                  </a:ext>
                </a:extLst>
              </p14:cNvPr>
              <p14:cNvContentPartPr/>
              <p14:nvPr/>
            </p14:nvContentPartPr>
            <p14:xfrm>
              <a:off x="9415135" y="4927514"/>
              <a:ext cx="142920" cy="274680"/>
            </p14:xfrm>
          </p:contentPart>
        </mc:Choice>
        <mc:Fallback xmlns="">
          <p:pic>
            <p:nvPicPr>
              <p:cNvPr id="41" name="Ink 40">
                <a:extLst>
                  <a:ext uri="{FF2B5EF4-FFF2-40B4-BE49-F238E27FC236}">
                    <a16:creationId xmlns:a16="http://schemas.microsoft.com/office/drawing/2014/main" id="{F62D9CC1-BD2A-5340-8696-CE288B528C18}"/>
                  </a:ext>
                </a:extLst>
              </p:cNvPr>
              <p:cNvPicPr/>
              <p:nvPr/>
            </p:nvPicPr>
            <p:blipFill>
              <a:blip r:embed="rId18"/>
              <a:stretch>
                <a:fillRect/>
              </a:stretch>
            </p:blipFill>
            <p:spPr>
              <a:xfrm>
                <a:off x="9410815" y="4923194"/>
                <a:ext cx="151560" cy="283320"/>
              </a:xfrm>
              <a:prstGeom prst="rect">
                <a:avLst/>
              </a:prstGeom>
            </p:spPr>
          </p:pic>
        </mc:Fallback>
      </mc:AlternateContent>
    </p:spTree>
    <p:extLst>
      <p:ext uri="{BB962C8B-B14F-4D97-AF65-F5344CB8AC3E}">
        <p14:creationId xmlns:p14="http://schemas.microsoft.com/office/powerpoint/2010/main" val="2664843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53A558-9F71-264D-85D6-1B51CFE4E160}"/>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7" name="Oval 6">
            <a:extLst>
              <a:ext uri="{FF2B5EF4-FFF2-40B4-BE49-F238E27FC236}">
                <a16:creationId xmlns:a16="http://schemas.microsoft.com/office/drawing/2014/main" id="{748B95F3-805D-A947-B084-9CE8D1B5EBA6}"/>
              </a:ext>
            </a:extLst>
          </p:cNvPr>
          <p:cNvSpPr/>
          <p:nvPr/>
        </p:nvSpPr>
        <p:spPr>
          <a:xfrm>
            <a:off x="754303" y="3174820"/>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A</a:t>
            </a:r>
          </a:p>
        </p:txBody>
      </p:sp>
      <p:sp>
        <p:nvSpPr>
          <p:cNvPr id="8" name="Oval 7">
            <a:extLst>
              <a:ext uri="{FF2B5EF4-FFF2-40B4-BE49-F238E27FC236}">
                <a16:creationId xmlns:a16="http://schemas.microsoft.com/office/drawing/2014/main" id="{629E99AE-5E7E-924E-9328-790ABEDF2DA7}"/>
              </a:ext>
            </a:extLst>
          </p:cNvPr>
          <p:cNvSpPr/>
          <p:nvPr/>
        </p:nvSpPr>
        <p:spPr>
          <a:xfrm>
            <a:off x="3955472" y="498720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D</a:t>
            </a:r>
          </a:p>
        </p:txBody>
      </p:sp>
      <p:sp>
        <p:nvSpPr>
          <p:cNvPr id="9" name="Oval 8">
            <a:extLst>
              <a:ext uri="{FF2B5EF4-FFF2-40B4-BE49-F238E27FC236}">
                <a16:creationId xmlns:a16="http://schemas.microsoft.com/office/drawing/2014/main" id="{35E63E58-4657-EE4C-84D6-6AE5B74ADD4C}"/>
              </a:ext>
            </a:extLst>
          </p:cNvPr>
          <p:cNvSpPr/>
          <p:nvPr/>
        </p:nvSpPr>
        <p:spPr>
          <a:xfrm>
            <a:off x="7294418" y="70131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E</a:t>
            </a:r>
          </a:p>
        </p:txBody>
      </p:sp>
      <p:sp>
        <p:nvSpPr>
          <p:cNvPr id="10" name="Oval 9">
            <a:extLst>
              <a:ext uri="{FF2B5EF4-FFF2-40B4-BE49-F238E27FC236}">
                <a16:creationId xmlns:a16="http://schemas.microsoft.com/office/drawing/2014/main" id="{D5BC1E8B-A12D-7448-A537-19D14F6E1E6E}"/>
              </a:ext>
            </a:extLst>
          </p:cNvPr>
          <p:cNvSpPr/>
          <p:nvPr/>
        </p:nvSpPr>
        <p:spPr>
          <a:xfrm>
            <a:off x="4814454" y="268991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C</a:t>
            </a:r>
          </a:p>
        </p:txBody>
      </p:sp>
      <p:sp>
        <p:nvSpPr>
          <p:cNvPr id="11" name="Oval 10">
            <a:extLst>
              <a:ext uri="{FF2B5EF4-FFF2-40B4-BE49-F238E27FC236}">
                <a16:creationId xmlns:a16="http://schemas.microsoft.com/office/drawing/2014/main" id="{FD9B974D-4804-7548-A83F-7DAC0F21E22C}"/>
              </a:ext>
            </a:extLst>
          </p:cNvPr>
          <p:cNvSpPr/>
          <p:nvPr/>
        </p:nvSpPr>
        <p:spPr>
          <a:xfrm>
            <a:off x="2750127" y="85227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B</a:t>
            </a:r>
          </a:p>
        </p:txBody>
      </p:sp>
      <p:sp>
        <p:nvSpPr>
          <p:cNvPr id="12" name="Oval 11">
            <a:extLst>
              <a:ext uri="{FF2B5EF4-FFF2-40B4-BE49-F238E27FC236}">
                <a16:creationId xmlns:a16="http://schemas.microsoft.com/office/drawing/2014/main" id="{3ACFCB3E-CB87-8145-8C2F-8FB713FA0019}"/>
              </a:ext>
            </a:extLst>
          </p:cNvPr>
          <p:cNvSpPr/>
          <p:nvPr/>
        </p:nvSpPr>
        <p:spPr>
          <a:xfrm>
            <a:off x="8153400" y="4701959"/>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F</a:t>
            </a:r>
          </a:p>
        </p:txBody>
      </p:sp>
      <p:cxnSp>
        <p:nvCxnSpPr>
          <p:cNvPr id="14" name="Straight Arrow Connector 13">
            <a:extLst>
              <a:ext uri="{FF2B5EF4-FFF2-40B4-BE49-F238E27FC236}">
                <a16:creationId xmlns:a16="http://schemas.microsoft.com/office/drawing/2014/main" id="{68D196AD-F26B-7C45-BE8E-E6B564949325}"/>
              </a:ext>
            </a:extLst>
          </p:cNvPr>
          <p:cNvCxnSpPr>
            <a:cxnSpLocks/>
            <a:stCxn id="10" idx="1"/>
            <a:endCxn id="11" idx="5"/>
          </p:cNvCxnSpPr>
          <p:nvPr/>
        </p:nvCxnSpPr>
        <p:spPr>
          <a:xfrm flipH="1" flipV="1">
            <a:off x="3483314" y="1680062"/>
            <a:ext cx="1456935" cy="1151876"/>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02AF9895-7917-DF43-BA5D-AEAA1B065B41}"/>
              </a:ext>
            </a:extLst>
          </p:cNvPr>
          <p:cNvCxnSpPr>
            <a:cxnSpLocks/>
            <a:stCxn id="10" idx="7"/>
            <a:endCxn id="9" idx="3"/>
          </p:cNvCxnSpPr>
          <p:nvPr/>
        </p:nvCxnSpPr>
        <p:spPr>
          <a:xfrm flipV="1">
            <a:off x="5547641" y="1529105"/>
            <a:ext cx="1872572" cy="13028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BECEC46-25E2-5646-A52F-B97E02A21C91}"/>
              </a:ext>
            </a:extLst>
          </p:cNvPr>
          <p:cNvCxnSpPr>
            <a:cxnSpLocks/>
            <a:stCxn id="11" idx="6"/>
            <a:endCxn id="9" idx="2"/>
          </p:cNvCxnSpPr>
          <p:nvPr/>
        </p:nvCxnSpPr>
        <p:spPr>
          <a:xfrm flipV="1">
            <a:off x="3609109" y="1186223"/>
            <a:ext cx="3685309" cy="1509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A051D-D966-0249-A24C-8BE7A3194D65}"/>
              </a:ext>
            </a:extLst>
          </p:cNvPr>
          <p:cNvCxnSpPr>
            <a:cxnSpLocks/>
            <a:stCxn id="7" idx="7"/>
            <a:endCxn id="11" idx="3"/>
          </p:cNvCxnSpPr>
          <p:nvPr/>
        </p:nvCxnSpPr>
        <p:spPr>
          <a:xfrm flipV="1">
            <a:off x="1487490" y="1680062"/>
            <a:ext cx="1388432" cy="16367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D25B304-1CB4-9746-BF85-297C8486AB7C}"/>
              </a:ext>
            </a:extLst>
          </p:cNvPr>
          <p:cNvCxnSpPr>
            <a:cxnSpLocks/>
            <a:stCxn id="7" idx="6"/>
            <a:endCxn id="10" idx="2"/>
          </p:cNvCxnSpPr>
          <p:nvPr/>
        </p:nvCxnSpPr>
        <p:spPr>
          <a:xfrm flipV="1">
            <a:off x="1613285" y="3174820"/>
            <a:ext cx="3201169" cy="4849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92B579E-6AB8-0E48-8444-EE05103619F7}"/>
              </a:ext>
            </a:extLst>
          </p:cNvPr>
          <p:cNvCxnSpPr>
            <a:stCxn id="7" idx="5"/>
            <a:endCxn id="8" idx="2"/>
          </p:cNvCxnSpPr>
          <p:nvPr/>
        </p:nvCxnSpPr>
        <p:spPr>
          <a:xfrm>
            <a:off x="1487490" y="4002611"/>
            <a:ext cx="2467982"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D46B0C-841F-D344-87D8-BCB8A05802D2}"/>
              </a:ext>
            </a:extLst>
          </p:cNvPr>
          <p:cNvCxnSpPr>
            <a:cxnSpLocks/>
            <a:stCxn id="8" idx="7"/>
            <a:endCxn id="10" idx="4"/>
          </p:cNvCxnSpPr>
          <p:nvPr/>
        </p:nvCxnSpPr>
        <p:spPr>
          <a:xfrm flipV="1">
            <a:off x="4688659" y="3659729"/>
            <a:ext cx="555286"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336205-C0AE-7748-B78D-77570039F320}"/>
              </a:ext>
            </a:extLst>
          </p:cNvPr>
          <p:cNvCxnSpPr>
            <a:cxnSpLocks/>
            <a:stCxn id="9" idx="5"/>
            <a:endCxn id="12" idx="0"/>
          </p:cNvCxnSpPr>
          <p:nvPr/>
        </p:nvCxnSpPr>
        <p:spPr>
          <a:xfrm>
            <a:off x="8027605" y="1529105"/>
            <a:ext cx="555286" cy="317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AC36094-255B-C147-9FBB-6C18161A1296}"/>
              </a:ext>
            </a:extLst>
          </p:cNvPr>
          <p:cNvCxnSpPr>
            <a:cxnSpLocks/>
          </p:cNvCxnSpPr>
          <p:nvPr/>
        </p:nvCxnSpPr>
        <p:spPr>
          <a:xfrm flipV="1">
            <a:off x="4783005" y="5311389"/>
            <a:ext cx="3433293" cy="3027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B40631B-D727-244F-B71F-1516856C3614}"/>
              </a:ext>
            </a:extLst>
          </p:cNvPr>
          <p:cNvSpPr txBox="1"/>
          <p:nvPr/>
        </p:nvSpPr>
        <p:spPr>
          <a:xfrm>
            <a:off x="1922106" y="2180521"/>
            <a:ext cx="301686" cy="369332"/>
          </a:xfrm>
          <a:prstGeom prst="rect">
            <a:avLst/>
          </a:prstGeom>
          <a:noFill/>
        </p:spPr>
        <p:txBody>
          <a:bodyPr wrap="none" rtlCol="0">
            <a:spAutoFit/>
          </a:bodyPr>
          <a:lstStyle/>
          <a:p>
            <a:r>
              <a:rPr lang="en-PK" dirty="0"/>
              <a:t>6</a:t>
            </a:r>
          </a:p>
        </p:txBody>
      </p:sp>
      <p:sp>
        <p:nvSpPr>
          <p:cNvPr id="45" name="TextBox 44">
            <a:extLst>
              <a:ext uri="{FF2B5EF4-FFF2-40B4-BE49-F238E27FC236}">
                <a16:creationId xmlns:a16="http://schemas.microsoft.com/office/drawing/2014/main" id="{6173470C-65CF-144C-83DF-51F9F64B3140}"/>
              </a:ext>
            </a:extLst>
          </p:cNvPr>
          <p:cNvSpPr txBox="1"/>
          <p:nvPr/>
        </p:nvSpPr>
        <p:spPr>
          <a:xfrm>
            <a:off x="4995226" y="4269159"/>
            <a:ext cx="372218" cy="369332"/>
          </a:xfrm>
          <a:prstGeom prst="rect">
            <a:avLst/>
          </a:prstGeom>
          <a:noFill/>
        </p:spPr>
        <p:txBody>
          <a:bodyPr wrap="none" rtlCol="0">
            <a:spAutoFit/>
          </a:bodyPr>
          <a:lstStyle/>
          <a:p>
            <a:r>
              <a:rPr lang="en-PK" dirty="0"/>
              <a:t>-2</a:t>
            </a:r>
          </a:p>
        </p:txBody>
      </p:sp>
      <p:sp>
        <p:nvSpPr>
          <p:cNvPr id="46" name="TextBox 45">
            <a:extLst>
              <a:ext uri="{FF2B5EF4-FFF2-40B4-BE49-F238E27FC236}">
                <a16:creationId xmlns:a16="http://schemas.microsoft.com/office/drawing/2014/main" id="{6E4FD9DE-A965-A84F-82B2-D3E9243CF9C7}"/>
              </a:ext>
            </a:extLst>
          </p:cNvPr>
          <p:cNvSpPr txBox="1"/>
          <p:nvPr/>
        </p:nvSpPr>
        <p:spPr>
          <a:xfrm>
            <a:off x="5265654" y="930004"/>
            <a:ext cx="372218" cy="369332"/>
          </a:xfrm>
          <a:prstGeom prst="rect">
            <a:avLst/>
          </a:prstGeom>
          <a:noFill/>
        </p:spPr>
        <p:txBody>
          <a:bodyPr wrap="none" rtlCol="0">
            <a:spAutoFit/>
          </a:bodyPr>
          <a:lstStyle/>
          <a:p>
            <a:r>
              <a:rPr lang="en-PK" dirty="0"/>
              <a:t>-1</a:t>
            </a:r>
          </a:p>
        </p:txBody>
      </p:sp>
      <p:sp>
        <p:nvSpPr>
          <p:cNvPr id="47" name="TextBox 46">
            <a:extLst>
              <a:ext uri="{FF2B5EF4-FFF2-40B4-BE49-F238E27FC236}">
                <a16:creationId xmlns:a16="http://schemas.microsoft.com/office/drawing/2014/main" id="{741C2719-D13A-1946-8544-42650970229D}"/>
              </a:ext>
            </a:extLst>
          </p:cNvPr>
          <p:cNvSpPr txBox="1"/>
          <p:nvPr/>
        </p:nvSpPr>
        <p:spPr>
          <a:xfrm>
            <a:off x="9519600" y="4872515"/>
            <a:ext cx="301686" cy="369332"/>
          </a:xfrm>
          <a:prstGeom prst="rect">
            <a:avLst/>
          </a:prstGeom>
          <a:noFill/>
        </p:spPr>
        <p:txBody>
          <a:bodyPr wrap="none" rtlCol="0">
            <a:spAutoFit/>
          </a:bodyPr>
          <a:lstStyle/>
          <a:p>
            <a:r>
              <a:rPr lang="en-PK" dirty="0"/>
              <a:t>3</a:t>
            </a:r>
          </a:p>
        </p:txBody>
      </p:sp>
      <p:sp>
        <p:nvSpPr>
          <p:cNvPr id="48" name="TextBox 47">
            <a:extLst>
              <a:ext uri="{FF2B5EF4-FFF2-40B4-BE49-F238E27FC236}">
                <a16:creationId xmlns:a16="http://schemas.microsoft.com/office/drawing/2014/main" id="{87E638DA-EACD-0041-BF33-8EA2FD7401A3}"/>
              </a:ext>
            </a:extLst>
          </p:cNvPr>
          <p:cNvSpPr txBox="1"/>
          <p:nvPr/>
        </p:nvSpPr>
        <p:spPr>
          <a:xfrm>
            <a:off x="8305248" y="2440666"/>
            <a:ext cx="301686" cy="369332"/>
          </a:xfrm>
          <a:prstGeom prst="rect">
            <a:avLst/>
          </a:prstGeom>
          <a:noFill/>
        </p:spPr>
        <p:txBody>
          <a:bodyPr wrap="none" rtlCol="0">
            <a:spAutoFit/>
          </a:bodyPr>
          <a:lstStyle/>
          <a:p>
            <a:r>
              <a:rPr lang="en-PK" dirty="0"/>
              <a:t>3</a:t>
            </a:r>
          </a:p>
        </p:txBody>
      </p:sp>
      <p:sp>
        <p:nvSpPr>
          <p:cNvPr id="49" name="TextBox 48">
            <a:extLst>
              <a:ext uri="{FF2B5EF4-FFF2-40B4-BE49-F238E27FC236}">
                <a16:creationId xmlns:a16="http://schemas.microsoft.com/office/drawing/2014/main" id="{382BB5CD-22E2-5C42-B7B7-97EBA5152796}"/>
              </a:ext>
            </a:extLst>
          </p:cNvPr>
          <p:cNvSpPr txBox="1"/>
          <p:nvPr/>
        </p:nvSpPr>
        <p:spPr>
          <a:xfrm>
            <a:off x="6279581" y="5494611"/>
            <a:ext cx="372218" cy="369332"/>
          </a:xfrm>
          <a:prstGeom prst="rect">
            <a:avLst/>
          </a:prstGeom>
          <a:noFill/>
        </p:spPr>
        <p:txBody>
          <a:bodyPr wrap="none" rtlCol="0">
            <a:spAutoFit/>
          </a:bodyPr>
          <a:lstStyle/>
          <a:p>
            <a:r>
              <a:rPr lang="en-PK" dirty="0"/>
              <a:t>-1</a:t>
            </a:r>
          </a:p>
        </p:txBody>
      </p:sp>
      <p:sp>
        <p:nvSpPr>
          <p:cNvPr id="50" name="TextBox 49">
            <a:extLst>
              <a:ext uri="{FF2B5EF4-FFF2-40B4-BE49-F238E27FC236}">
                <a16:creationId xmlns:a16="http://schemas.microsoft.com/office/drawing/2014/main" id="{3081BC60-1676-CC4A-8F01-AB67479B71DC}"/>
              </a:ext>
            </a:extLst>
          </p:cNvPr>
          <p:cNvSpPr txBox="1"/>
          <p:nvPr/>
        </p:nvSpPr>
        <p:spPr>
          <a:xfrm>
            <a:off x="4705739" y="2408400"/>
            <a:ext cx="372218" cy="369332"/>
          </a:xfrm>
          <a:prstGeom prst="rect">
            <a:avLst/>
          </a:prstGeom>
          <a:noFill/>
        </p:spPr>
        <p:txBody>
          <a:bodyPr wrap="none" rtlCol="0">
            <a:spAutoFit/>
          </a:bodyPr>
          <a:lstStyle/>
          <a:p>
            <a:r>
              <a:rPr lang="en-PK" dirty="0"/>
              <a:t>-2</a:t>
            </a:r>
          </a:p>
        </p:txBody>
      </p:sp>
      <p:sp>
        <p:nvSpPr>
          <p:cNvPr id="51" name="TextBox 50">
            <a:extLst>
              <a:ext uri="{FF2B5EF4-FFF2-40B4-BE49-F238E27FC236}">
                <a16:creationId xmlns:a16="http://schemas.microsoft.com/office/drawing/2014/main" id="{D83CEF73-B2C4-2941-B3AF-468F254B6F3B}"/>
              </a:ext>
            </a:extLst>
          </p:cNvPr>
          <p:cNvSpPr txBox="1"/>
          <p:nvPr/>
        </p:nvSpPr>
        <p:spPr>
          <a:xfrm>
            <a:off x="2721481" y="3059668"/>
            <a:ext cx="301686" cy="369332"/>
          </a:xfrm>
          <a:prstGeom prst="rect">
            <a:avLst/>
          </a:prstGeom>
          <a:noFill/>
        </p:spPr>
        <p:txBody>
          <a:bodyPr wrap="none" rtlCol="0">
            <a:spAutoFit/>
          </a:bodyPr>
          <a:lstStyle/>
          <a:p>
            <a:r>
              <a:rPr lang="en-PK" dirty="0"/>
              <a:t>4</a:t>
            </a:r>
          </a:p>
        </p:txBody>
      </p:sp>
      <p:sp>
        <p:nvSpPr>
          <p:cNvPr id="52" name="TextBox 51">
            <a:extLst>
              <a:ext uri="{FF2B5EF4-FFF2-40B4-BE49-F238E27FC236}">
                <a16:creationId xmlns:a16="http://schemas.microsoft.com/office/drawing/2014/main" id="{3291C9A9-6E9D-1543-8D6D-14E428207AAB}"/>
              </a:ext>
            </a:extLst>
          </p:cNvPr>
          <p:cNvSpPr txBox="1"/>
          <p:nvPr/>
        </p:nvSpPr>
        <p:spPr>
          <a:xfrm>
            <a:off x="2209546" y="4699370"/>
            <a:ext cx="301686" cy="369332"/>
          </a:xfrm>
          <a:prstGeom prst="rect">
            <a:avLst/>
          </a:prstGeom>
          <a:noFill/>
        </p:spPr>
        <p:txBody>
          <a:bodyPr wrap="none" rtlCol="0">
            <a:spAutoFit/>
          </a:bodyPr>
          <a:lstStyle/>
          <a:p>
            <a:r>
              <a:rPr lang="en-PK" dirty="0"/>
              <a:t>5</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B68A6B5-CFCA-A740-B9B8-4558B69CEBFC}"/>
                  </a:ext>
                </a:extLst>
              </p:cNvPr>
              <p:cNvSpPr txBox="1"/>
              <p:nvPr/>
            </p:nvSpPr>
            <p:spPr>
              <a:xfrm>
                <a:off x="3483314" y="588198"/>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2" name="TextBox 1">
                <a:extLst>
                  <a:ext uri="{FF2B5EF4-FFF2-40B4-BE49-F238E27FC236}">
                    <a16:creationId xmlns:a16="http://schemas.microsoft.com/office/drawing/2014/main" id="{CB68A6B5-CFCA-A740-B9B8-4558B69CEBFC}"/>
                  </a:ext>
                </a:extLst>
              </p:cNvPr>
              <p:cNvSpPr txBox="1">
                <a:spLocks noRot="1" noChangeAspect="1" noMove="1" noResize="1" noEditPoints="1" noAdjustHandles="1" noChangeArrowheads="1" noChangeShapeType="1" noTextEdit="1"/>
              </p:cNvSpPr>
              <p:nvPr/>
            </p:nvSpPr>
            <p:spPr>
              <a:xfrm>
                <a:off x="3483314" y="588198"/>
                <a:ext cx="248465" cy="276999"/>
              </a:xfrm>
              <a:prstGeom prst="rect">
                <a:avLst/>
              </a:prstGeom>
              <a:blipFill>
                <a:blip r:embed="rId2"/>
                <a:stretch>
                  <a:fillRect l="-9524" r="-9524"/>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3956866-3FE6-DA43-8724-B153B64BFD28}"/>
                  </a:ext>
                </a:extLst>
              </p:cNvPr>
              <p:cNvSpPr txBox="1"/>
              <p:nvPr/>
            </p:nvSpPr>
            <p:spPr>
              <a:xfrm>
                <a:off x="5773896" y="3012025"/>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29" name="TextBox 28">
                <a:extLst>
                  <a:ext uri="{FF2B5EF4-FFF2-40B4-BE49-F238E27FC236}">
                    <a16:creationId xmlns:a16="http://schemas.microsoft.com/office/drawing/2014/main" id="{43956866-3FE6-DA43-8724-B153B64BFD28}"/>
                  </a:ext>
                </a:extLst>
              </p:cNvPr>
              <p:cNvSpPr txBox="1">
                <a:spLocks noRot="1" noChangeAspect="1" noMove="1" noResize="1" noEditPoints="1" noAdjustHandles="1" noChangeArrowheads="1" noChangeShapeType="1" noTextEdit="1"/>
              </p:cNvSpPr>
              <p:nvPr/>
            </p:nvSpPr>
            <p:spPr>
              <a:xfrm>
                <a:off x="5773896" y="3012025"/>
                <a:ext cx="248465" cy="276999"/>
              </a:xfrm>
              <a:prstGeom prst="rect">
                <a:avLst/>
              </a:prstGeom>
              <a:blipFill>
                <a:blip r:embed="rId3"/>
                <a:stretch>
                  <a:fillRect l="-10000" r="-10000"/>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68026C5-F490-9942-A768-59BFFDCA9CD9}"/>
                  </a:ext>
                </a:extLst>
              </p:cNvPr>
              <p:cNvSpPr txBox="1"/>
              <p:nvPr/>
            </p:nvSpPr>
            <p:spPr>
              <a:xfrm>
                <a:off x="7967833" y="471736"/>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31" name="TextBox 30">
                <a:extLst>
                  <a:ext uri="{FF2B5EF4-FFF2-40B4-BE49-F238E27FC236}">
                    <a16:creationId xmlns:a16="http://schemas.microsoft.com/office/drawing/2014/main" id="{268026C5-F490-9942-A768-59BFFDCA9CD9}"/>
                  </a:ext>
                </a:extLst>
              </p:cNvPr>
              <p:cNvSpPr txBox="1">
                <a:spLocks noRot="1" noChangeAspect="1" noMove="1" noResize="1" noEditPoints="1" noAdjustHandles="1" noChangeArrowheads="1" noChangeShapeType="1" noTextEdit="1"/>
              </p:cNvSpPr>
              <p:nvPr/>
            </p:nvSpPr>
            <p:spPr>
              <a:xfrm>
                <a:off x="7967833" y="471736"/>
                <a:ext cx="248465" cy="276999"/>
              </a:xfrm>
              <a:prstGeom prst="rect">
                <a:avLst/>
              </a:prstGeom>
              <a:blipFill>
                <a:blip r:embed="rId2"/>
                <a:stretch>
                  <a:fillRect l="-9524" r="-9524"/>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3200B17-4B7D-BB4A-A38A-CE1A5BF6044B}"/>
                  </a:ext>
                </a:extLst>
              </p:cNvPr>
              <p:cNvSpPr txBox="1"/>
              <p:nvPr/>
            </p:nvSpPr>
            <p:spPr>
              <a:xfrm>
                <a:off x="9162192" y="4930202"/>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32" name="TextBox 31">
                <a:extLst>
                  <a:ext uri="{FF2B5EF4-FFF2-40B4-BE49-F238E27FC236}">
                    <a16:creationId xmlns:a16="http://schemas.microsoft.com/office/drawing/2014/main" id="{F3200B17-4B7D-BB4A-A38A-CE1A5BF6044B}"/>
                  </a:ext>
                </a:extLst>
              </p:cNvPr>
              <p:cNvSpPr txBox="1">
                <a:spLocks noRot="1" noChangeAspect="1" noMove="1" noResize="1" noEditPoints="1" noAdjustHandles="1" noChangeArrowheads="1" noChangeShapeType="1" noTextEdit="1"/>
              </p:cNvSpPr>
              <p:nvPr/>
            </p:nvSpPr>
            <p:spPr>
              <a:xfrm>
                <a:off x="9162192" y="4930202"/>
                <a:ext cx="248465" cy="276999"/>
              </a:xfrm>
              <a:prstGeom prst="rect">
                <a:avLst/>
              </a:prstGeom>
              <a:blipFill>
                <a:blip r:embed="rId3"/>
                <a:stretch>
                  <a:fillRect l="-4762" r="-9524"/>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479EF975-BE60-5442-A005-48D903767F30}"/>
                  </a:ext>
                </a:extLst>
              </p:cNvPr>
              <p:cNvSpPr txBox="1"/>
              <p:nvPr/>
            </p:nvSpPr>
            <p:spPr>
              <a:xfrm>
                <a:off x="4160513" y="5975367"/>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34" name="TextBox 33">
                <a:extLst>
                  <a:ext uri="{FF2B5EF4-FFF2-40B4-BE49-F238E27FC236}">
                    <a16:creationId xmlns:a16="http://schemas.microsoft.com/office/drawing/2014/main" id="{479EF975-BE60-5442-A005-48D903767F30}"/>
                  </a:ext>
                </a:extLst>
              </p:cNvPr>
              <p:cNvSpPr txBox="1">
                <a:spLocks noRot="1" noChangeAspect="1" noMove="1" noResize="1" noEditPoints="1" noAdjustHandles="1" noChangeArrowheads="1" noChangeShapeType="1" noTextEdit="1"/>
              </p:cNvSpPr>
              <p:nvPr/>
            </p:nvSpPr>
            <p:spPr>
              <a:xfrm>
                <a:off x="4160513" y="5975367"/>
                <a:ext cx="248465" cy="276999"/>
              </a:xfrm>
              <a:prstGeom prst="rect">
                <a:avLst/>
              </a:prstGeom>
              <a:blipFill>
                <a:blip r:embed="rId4"/>
                <a:stretch>
                  <a:fillRect l="-15000" r="-10000"/>
                </a:stretch>
              </a:blipFill>
            </p:spPr>
            <p:txBody>
              <a:bodyPr/>
              <a:lstStyle/>
              <a:p>
                <a:r>
                  <a:rPr lang="en-PK">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909B1202-4DB9-DC47-B72A-DE839971D27D}"/>
                  </a:ext>
                </a:extLst>
              </p14:cNvPr>
              <p14:cNvContentPartPr/>
              <p14:nvPr/>
            </p14:nvContentPartPr>
            <p14:xfrm>
              <a:off x="3565135" y="638114"/>
              <a:ext cx="104760" cy="258480"/>
            </p14:xfrm>
          </p:contentPart>
        </mc:Choice>
        <mc:Fallback xmlns="">
          <p:pic>
            <p:nvPicPr>
              <p:cNvPr id="25" name="Ink 24">
                <a:extLst>
                  <a:ext uri="{FF2B5EF4-FFF2-40B4-BE49-F238E27FC236}">
                    <a16:creationId xmlns:a16="http://schemas.microsoft.com/office/drawing/2014/main" id="{909B1202-4DB9-DC47-B72A-DE839971D27D}"/>
                  </a:ext>
                </a:extLst>
              </p:cNvPr>
              <p:cNvPicPr/>
              <p:nvPr/>
            </p:nvPicPr>
            <p:blipFill>
              <a:blip r:embed="rId6"/>
              <a:stretch>
                <a:fillRect/>
              </a:stretch>
            </p:blipFill>
            <p:spPr>
              <a:xfrm>
                <a:off x="3560815" y="633794"/>
                <a:ext cx="1134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2C45CFEA-D614-C249-9040-5E5AFE3B7442}"/>
                  </a:ext>
                </a:extLst>
              </p14:cNvPr>
              <p14:cNvContentPartPr/>
              <p14:nvPr/>
            </p14:nvContentPartPr>
            <p14:xfrm>
              <a:off x="8026255" y="472874"/>
              <a:ext cx="106920" cy="253080"/>
            </p14:xfrm>
          </p:contentPart>
        </mc:Choice>
        <mc:Fallback xmlns="">
          <p:pic>
            <p:nvPicPr>
              <p:cNvPr id="27" name="Ink 26">
                <a:extLst>
                  <a:ext uri="{FF2B5EF4-FFF2-40B4-BE49-F238E27FC236}">
                    <a16:creationId xmlns:a16="http://schemas.microsoft.com/office/drawing/2014/main" id="{2C45CFEA-D614-C249-9040-5E5AFE3B7442}"/>
                  </a:ext>
                </a:extLst>
              </p:cNvPr>
              <p:cNvPicPr/>
              <p:nvPr/>
            </p:nvPicPr>
            <p:blipFill>
              <a:blip r:embed="rId8"/>
              <a:stretch>
                <a:fillRect/>
              </a:stretch>
            </p:blipFill>
            <p:spPr>
              <a:xfrm>
                <a:off x="8021935" y="468554"/>
                <a:ext cx="1155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 34">
                <a:extLst>
                  <a:ext uri="{FF2B5EF4-FFF2-40B4-BE49-F238E27FC236}">
                    <a16:creationId xmlns:a16="http://schemas.microsoft.com/office/drawing/2014/main" id="{E8570BF2-55D2-F443-B1F0-E2F059DE3973}"/>
                  </a:ext>
                </a:extLst>
              </p14:cNvPr>
              <p14:cNvContentPartPr/>
              <p14:nvPr/>
            </p14:nvContentPartPr>
            <p14:xfrm>
              <a:off x="5945455" y="3045434"/>
              <a:ext cx="16560" cy="296280"/>
            </p14:xfrm>
          </p:contentPart>
        </mc:Choice>
        <mc:Fallback xmlns="">
          <p:pic>
            <p:nvPicPr>
              <p:cNvPr id="35" name="Ink 34">
                <a:extLst>
                  <a:ext uri="{FF2B5EF4-FFF2-40B4-BE49-F238E27FC236}">
                    <a16:creationId xmlns:a16="http://schemas.microsoft.com/office/drawing/2014/main" id="{E8570BF2-55D2-F443-B1F0-E2F059DE3973}"/>
                  </a:ext>
                </a:extLst>
              </p:cNvPr>
              <p:cNvPicPr/>
              <p:nvPr/>
            </p:nvPicPr>
            <p:blipFill>
              <a:blip r:embed="rId10"/>
              <a:stretch>
                <a:fillRect/>
              </a:stretch>
            </p:blipFill>
            <p:spPr>
              <a:xfrm>
                <a:off x="5941135" y="3041114"/>
                <a:ext cx="2520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7" name="Ink 36">
                <a:extLst>
                  <a:ext uri="{FF2B5EF4-FFF2-40B4-BE49-F238E27FC236}">
                    <a16:creationId xmlns:a16="http://schemas.microsoft.com/office/drawing/2014/main" id="{FD6803AA-8A24-D246-AE9A-C4AE2A1E6ABD}"/>
                  </a:ext>
                </a:extLst>
              </p14:cNvPr>
              <p14:cNvContentPartPr/>
              <p14:nvPr/>
            </p14:nvContentPartPr>
            <p14:xfrm>
              <a:off x="4267135" y="6025874"/>
              <a:ext cx="28800" cy="241920"/>
            </p14:xfrm>
          </p:contentPart>
        </mc:Choice>
        <mc:Fallback xmlns="">
          <p:pic>
            <p:nvPicPr>
              <p:cNvPr id="37" name="Ink 36">
                <a:extLst>
                  <a:ext uri="{FF2B5EF4-FFF2-40B4-BE49-F238E27FC236}">
                    <a16:creationId xmlns:a16="http://schemas.microsoft.com/office/drawing/2014/main" id="{FD6803AA-8A24-D246-AE9A-C4AE2A1E6ABD}"/>
                  </a:ext>
                </a:extLst>
              </p:cNvPr>
              <p:cNvPicPr/>
              <p:nvPr/>
            </p:nvPicPr>
            <p:blipFill>
              <a:blip r:embed="rId12"/>
              <a:stretch>
                <a:fillRect/>
              </a:stretch>
            </p:blipFill>
            <p:spPr>
              <a:xfrm>
                <a:off x="4262815" y="6021554"/>
                <a:ext cx="3744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Ink 37">
                <a:extLst>
                  <a:ext uri="{FF2B5EF4-FFF2-40B4-BE49-F238E27FC236}">
                    <a16:creationId xmlns:a16="http://schemas.microsoft.com/office/drawing/2014/main" id="{1F5FEE92-6067-FA40-81B7-E97418C32211}"/>
                  </a:ext>
                </a:extLst>
              </p14:cNvPr>
              <p14:cNvContentPartPr/>
              <p14:nvPr/>
            </p14:nvContentPartPr>
            <p14:xfrm>
              <a:off x="9271135" y="4935074"/>
              <a:ext cx="50040" cy="298440"/>
            </p14:xfrm>
          </p:contentPart>
        </mc:Choice>
        <mc:Fallback xmlns="">
          <p:pic>
            <p:nvPicPr>
              <p:cNvPr id="38" name="Ink 37">
                <a:extLst>
                  <a:ext uri="{FF2B5EF4-FFF2-40B4-BE49-F238E27FC236}">
                    <a16:creationId xmlns:a16="http://schemas.microsoft.com/office/drawing/2014/main" id="{1F5FEE92-6067-FA40-81B7-E97418C32211}"/>
                  </a:ext>
                </a:extLst>
              </p:cNvPr>
              <p:cNvPicPr/>
              <p:nvPr/>
            </p:nvPicPr>
            <p:blipFill>
              <a:blip r:embed="rId14"/>
              <a:stretch>
                <a:fillRect/>
              </a:stretch>
            </p:blipFill>
            <p:spPr>
              <a:xfrm>
                <a:off x="9266815" y="4930754"/>
                <a:ext cx="58680" cy="307080"/>
              </a:xfrm>
              <a:prstGeom prst="rect">
                <a:avLst/>
              </a:prstGeom>
            </p:spPr>
          </p:pic>
        </mc:Fallback>
      </mc:AlternateContent>
      <p:sp>
        <p:nvSpPr>
          <p:cNvPr id="39" name="TextBox 38">
            <a:extLst>
              <a:ext uri="{FF2B5EF4-FFF2-40B4-BE49-F238E27FC236}">
                <a16:creationId xmlns:a16="http://schemas.microsoft.com/office/drawing/2014/main" id="{963B094D-B140-CE4F-8799-4F71253648D2}"/>
              </a:ext>
            </a:extLst>
          </p:cNvPr>
          <p:cNvSpPr txBox="1"/>
          <p:nvPr/>
        </p:nvSpPr>
        <p:spPr>
          <a:xfrm>
            <a:off x="3757625" y="546398"/>
            <a:ext cx="301686" cy="369332"/>
          </a:xfrm>
          <a:prstGeom prst="rect">
            <a:avLst/>
          </a:prstGeom>
          <a:noFill/>
        </p:spPr>
        <p:txBody>
          <a:bodyPr wrap="none" rtlCol="0">
            <a:spAutoFit/>
          </a:bodyPr>
          <a:lstStyle/>
          <a:p>
            <a:r>
              <a:rPr lang="en-PK" dirty="0"/>
              <a:t>6</a:t>
            </a:r>
          </a:p>
        </p:txBody>
      </p:sp>
      <p:sp>
        <p:nvSpPr>
          <p:cNvPr id="53" name="TextBox 52">
            <a:extLst>
              <a:ext uri="{FF2B5EF4-FFF2-40B4-BE49-F238E27FC236}">
                <a16:creationId xmlns:a16="http://schemas.microsoft.com/office/drawing/2014/main" id="{30FEACAE-D63A-104E-806A-83A8FEFA4832}"/>
              </a:ext>
            </a:extLst>
          </p:cNvPr>
          <p:cNvSpPr txBox="1"/>
          <p:nvPr/>
        </p:nvSpPr>
        <p:spPr>
          <a:xfrm>
            <a:off x="8270970" y="425569"/>
            <a:ext cx="301686" cy="369332"/>
          </a:xfrm>
          <a:prstGeom prst="rect">
            <a:avLst/>
          </a:prstGeom>
          <a:noFill/>
        </p:spPr>
        <p:txBody>
          <a:bodyPr wrap="none" rtlCol="0">
            <a:spAutoFit/>
          </a:bodyPr>
          <a:lstStyle/>
          <a:p>
            <a:r>
              <a:rPr lang="en-PK" dirty="0"/>
              <a:t>5</a:t>
            </a:r>
          </a:p>
        </p:txBody>
      </p:sp>
      <p:sp>
        <p:nvSpPr>
          <p:cNvPr id="54" name="TextBox 53">
            <a:extLst>
              <a:ext uri="{FF2B5EF4-FFF2-40B4-BE49-F238E27FC236}">
                <a16:creationId xmlns:a16="http://schemas.microsoft.com/office/drawing/2014/main" id="{F9E3AAFE-5799-F641-8F78-B6825251263E}"/>
              </a:ext>
            </a:extLst>
          </p:cNvPr>
          <p:cNvSpPr txBox="1"/>
          <p:nvPr/>
        </p:nvSpPr>
        <p:spPr>
          <a:xfrm>
            <a:off x="5954314" y="2958400"/>
            <a:ext cx="301686" cy="369332"/>
          </a:xfrm>
          <a:prstGeom prst="rect">
            <a:avLst/>
          </a:prstGeom>
          <a:noFill/>
        </p:spPr>
        <p:txBody>
          <a:bodyPr wrap="none" rtlCol="0">
            <a:spAutoFit/>
          </a:bodyPr>
          <a:lstStyle/>
          <a:p>
            <a:r>
              <a:rPr lang="en-PK" dirty="0"/>
              <a:t>4</a:t>
            </a:r>
          </a:p>
        </p:txBody>
      </p:sp>
      <p:sp>
        <p:nvSpPr>
          <p:cNvPr id="55" name="TextBox 54">
            <a:extLst>
              <a:ext uri="{FF2B5EF4-FFF2-40B4-BE49-F238E27FC236}">
                <a16:creationId xmlns:a16="http://schemas.microsoft.com/office/drawing/2014/main" id="{730F1045-D752-6446-B72A-1F5AF189642A}"/>
              </a:ext>
            </a:extLst>
          </p:cNvPr>
          <p:cNvSpPr txBox="1"/>
          <p:nvPr/>
        </p:nvSpPr>
        <p:spPr>
          <a:xfrm>
            <a:off x="4413095" y="5976963"/>
            <a:ext cx="301686" cy="369332"/>
          </a:xfrm>
          <a:prstGeom prst="rect">
            <a:avLst/>
          </a:prstGeom>
          <a:noFill/>
        </p:spPr>
        <p:txBody>
          <a:bodyPr wrap="none" rtlCol="0">
            <a:spAutoFit/>
          </a:bodyPr>
          <a:lstStyle/>
          <a:p>
            <a:r>
              <a:rPr lang="en-PK" dirty="0"/>
              <a:t>5</a:t>
            </a:r>
          </a:p>
        </p:txBody>
      </p:sp>
      <p:sp>
        <p:nvSpPr>
          <p:cNvPr id="56" name="TextBox 55">
            <a:extLst>
              <a:ext uri="{FF2B5EF4-FFF2-40B4-BE49-F238E27FC236}">
                <a16:creationId xmlns:a16="http://schemas.microsoft.com/office/drawing/2014/main" id="{48D989B9-B678-0646-BAE9-D03F35EC1A4B}"/>
              </a:ext>
            </a:extLst>
          </p:cNvPr>
          <p:cNvSpPr txBox="1"/>
          <p:nvPr/>
        </p:nvSpPr>
        <p:spPr>
          <a:xfrm>
            <a:off x="6386035" y="2920494"/>
            <a:ext cx="301686" cy="369332"/>
          </a:xfrm>
          <a:prstGeom prst="rect">
            <a:avLst/>
          </a:prstGeom>
          <a:noFill/>
        </p:spPr>
        <p:txBody>
          <a:bodyPr wrap="none" rtlCol="0">
            <a:spAutoFit/>
          </a:bodyPr>
          <a:lstStyle/>
          <a:p>
            <a:r>
              <a:rPr lang="en-PK" dirty="0"/>
              <a:t>3</a:t>
            </a:r>
          </a:p>
        </p:txBody>
      </p:sp>
      <p:sp>
        <p:nvSpPr>
          <p:cNvPr id="57" name="TextBox 56">
            <a:extLst>
              <a:ext uri="{FF2B5EF4-FFF2-40B4-BE49-F238E27FC236}">
                <a16:creationId xmlns:a16="http://schemas.microsoft.com/office/drawing/2014/main" id="{0EFD4C82-B3F7-5945-A6BD-CB070E9F892A}"/>
              </a:ext>
            </a:extLst>
          </p:cNvPr>
          <p:cNvSpPr txBox="1"/>
          <p:nvPr/>
        </p:nvSpPr>
        <p:spPr>
          <a:xfrm>
            <a:off x="6461091" y="2105923"/>
            <a:ext cx="301686" cy="369332"/>
          </a:xfrm>
          <a:prstGeom prst="rect">
            <a:avLst/>
          </a:prstGeom>
          <a:noFill/>
        </p:spPr>
        <p:txBody>
          <a:bodyPr wrap="none" rtlCol="0">
            <a:spAutoFit/>
          </a:bodyPr>
          <a:lstStyle/>
          <a:p>
            <a:r>
              <a:rPr lang="en-PK" dirty="0"/>
              <a:t>3</a:t>
            </a:r>
          </a:p>
        </p:txBody>
      </p:sp>
      <p:sp>
        <p:nvSpPr>
          <p:cNvPr id="58" name="TextBox 57">
            <a:extLst>
              <a:ext uri="{FF2B5EF4-FFF2-40B4-BE49-F238E27FC236}">
                <a16:creationId xmlns:a16="http://schemas.microsoft.com/office/drawing/2014/main" id="{3F469031-EED1-2B46-99D9-B17EDFF4BCA2}"/>
              </a:ext>
            </a:extLst>
          </p:cNvPr>
          <p:cNvSpPr txBox="1"/>
          <p:nvPr/>
        </p:nvSpPr>
        <p:spPr>
          <a:xfrm>
            <a:off x="9340636" y="4867373"/>
            <a:ext cx="301686" cy="369332"/>
          </a:xfrm>
          <a:prstGeom prst="rect">
            <a:avLst/>
          </a:prstGeom>
          <a:noFill/>
        </p:spPr>
        <p:txBody>
          <a:bodyPr wrap="none" rtlCol="0">
            <a:spAutoFit/>
          </a:bodyPr>
          <a:lstStyle/>
          <a:p>
            <a:r>
              <a:rPr lang="en-PK" dirty="0"/>
              <a:t>4</a:t>
            </a:r>
          </a:p>
        </p:txBody>
      </p:sp>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B461BBC-E2DA-144F-94A1-3DAC6CB1A4FE}"/>
                  </a:ext>
                </a:extLst>
              </p14:cNvPr>
              <p14:cNvContentPartPr/>
              <p14:nvPr/>
            </p14:nvContentPartPr>
            <p14:xfrm>
              <a:off x="6050575" y="3041834"/>
              <a:ext cx="119520" cy="245520"/>
            </p14:xfrm>
          </p:contentPart>
        </mc:Choice>
        <mc:Fallback xmlns="">
          <p:pic>
            <p:nvPicPr>
              <p:cNvPr id="40" name="Ink 39">
                <a:extLst>
                  <a:ext uri="{FF2B5EF4-FFF2-40B4-BE49-F238E27FC236}">
                    <a16:creationId xmlns:a16="http://schemas.microsoft.com/office/drawing/2014/main" id="{CB461BBC-E2DA-144F-94A1-3DAC6CB1A4FE}"/>
                  </a:ext>
                </a:extLst>
              </p:cNvPr>
              <p:cNvPicPr/>
              <p:nvPr/>
            </p:nvPicPr>
            <p:blipFill>
              <a:blip r:embed="rId16"/>
              <a:stretch>
                <a:fillRect/>
              </a:stretch>
            </p:blipFill>
            <p:spPr>
              <a:xfrm>
                <a:off x="6046255" y="3037514"/>
                <a:ext cx="12816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1" name="Ink 40">
                <a:extLst>
                  <a:ext uri="{FF2B5EF4-FFF2-40B4-BE49-F238E27FC236}">
                    <a16:creationId xmlns:a16="http://schemas.microsoft.com/office/drawing/2014/main" id="{F62D9CC1-BD2A-5340-8696-CE288B528C18}"/>
                  </a:ext>
                </a:extLst>
              </p14:cNvPr>
              <p14:cNvContentPartPr/>
              <p14:nvPr/>
            </p14:nvContentPartPr>
            <p14:xfrm>
              <a:off x="9415135" y="4927514"/>
              <a:ext cx="142920" cy="274680"/>
            </p14:xfrm>
          </p:contentPart>
        </mc:Choice>
        <mc:Fallback xmlns="">
          <p:pic>
            <p:nvPicPr>
              <p:cNvPr id="41" name="Ink 40">
                <a:extLst>
                  <a:ext uri="{FF2B5EF4-FFF2-40B4-BE49-F238E27FC236}">
                    <a16:creationId xmlns:a16="http://schemas.microsoft.com/office/drawing/2014/main" id="{F62D9CC1-BD2A-5340-8696-CE288B528C18}"/>
                  </a:ext>
                </a:extLst>
              </p:cNvPr>
              <p:cNvPicPr/>
              <p:nvPr/>
            </p:nvPicPr>
            <p:blipFill>
              <a:blip r:embed="rId18"/>
              <a:stretch>
                <a:fillRect/>
              </a:stretch>
            </p:blipFill>
            <p:spPr>
              <a:xfrm>
                <a:off x="9410815" y="4923194"/>
                <a:ext cx="15156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 name="Ink 2">
                <a:extLst>
                  <a:ext uri="{FF2B5EF4-FFF2-40B4-BE49-F238E27FC236}">
                    <a16:creationId xmlns:a16="http://schemas.microsoft.com/office/drawing/2014/main" id="{F8152ABC-1EBE-934B-9C2A-CD650EE2268B}"/>
                  </a:ext>
                </a:extLst>
              </p14:cNvPr>
              <p14:cNvContentPartPr/>
              <p14:nvPr/>
            </p14:nvContentPartPr>
            <p14:xfrm>
              <a:off x="3816055" y="687434"/>
              <a:ext cx="211680" cy="163080"/>
            </p14:xfrm>
          </p:contentPart>
        </mc:Choice>
        <mc:Fallback xmlns="">
          <p:pic>
            <p:nvPicPr>
              <p:cNvPr id="3" name="Ink 2">
                <a:extLst>
                  <a:ext uri="{FF2B5EF4-FFF2-40B4-BE49-F238E27FC236}">
                    <a16:creationId xmlns:a16="http://schemas.microsoft.com/office/drawing/2014/main" id="{F8152ABC-1EBE-934B-9C2A-CD650EE2268B}"/>
                  </a:ext>
                </a:extLst>
              </p:cNvPr>
              <p:cNvPicPr/>
              <p:nvPr/>
            </p:nvPicPr>
            <p:blipFill>
              <a:blip r:embed="rId20"/>
              <a:stretch>
                <a:fillRect/>
              </a:stretch>
            </p:blipFill>
            <p:spPr>
              <a:xfrm>
                <a:off x="3811735" y="683114"/>
                <a:ext cx="220320" cy="171720"/>
              </a:xfrm>
              <a:prstGeom prst="rect">
                <a:avLst/>
              </a:prstGeom>
            </p:spPr>
          </p:pic>
        </mc:Fallback>
      </mc:AlternateContent>
      <p:sp>
        <p:nvSpPr>
          <p:cNvPr id="5" name="TextBox 4">
            <a:extLst>
              <a:ext uri="{FF2B5EF4-FFF2-40B4-BE49-F238E27FC236}">
                <a16:creationId xmlns:a16="http://schemas.microsoft.com/office/drawing/2014/main" id="{497B111E-2E30-D245-830F-94F2526A2DE9}"/>
              </a:ext>
            </a:extLst>
          </p:cNvPr>
          <p:cNvSpPr txBox="1"/>
          <p:nvPr/>
        </p:nvSpPr>
        <p:spPr>
          <a:xfrm>
            <a:off x="4059311" y="554112"/>
            <a:ext cx="301686" cy="369332"/>
          </a:xfrm>
          <a:prstGeom prst="rect">
            <a:avLst/>
          </a:prstGeom>
          <a:noFill/>
        </p:spPr>
        <p:txBody>
          <a:bodyPr wrap="none" rtlCol="0">
            <a:spAutoFit/>
          </a:bodyPr>
          <a:lstStyle/>
          <a:p>
            <a:r>
              <a:rPr lang="en-PK" dirty="0"/>
              <a:t>1</a:t>
            </a:r>
          </a:p>
        </p:txBody>
      </p:sp>
      <p:sp>
        <p:nvSpPr>
          <p:cNvPr id="6" name="TextBox 5">
            <a:extLst>
              <a:ext uri="{FF2B5EF4-FFF2-40B4-BE49-F238E27FC236}">
                <a16:creationId xmlns:a16="http://schemas.microsoft.com/office/drawing/2014/main" id="{551B7089-BDDC-A34F-9C7B-682CD514FF6F}"/>
              </a:ext>
            </a:extLst>
          </p:cNvPr>
          <p:cNvSpPr txBox="1"/>
          <p:nvPr/>
        </p:nvSpPr>
        <p:spPr>
          <a:xfrm>
            <a:off x="8553687" y="425569"/>
            <a:ext cx="301686" cy="369332"/>
          </a:xfrm>
          <a:prstGeom prst="rect">
            <a:avLst/>
          </a:prstGeom>
          <a:noFill/>
        </p:spPr>
        <p:txBody>
          <a:bodyPr wrap="none" rtlCol="0">
            <a:spAutoFit/>
          </a:bodyPr>
          <a:lstStyle/>
          <a:p>
            <a:r>
              <a:rPr lang="en-PK" dirty="0"/>
              <a:t>0</a:t>
            </a:r>
          </a:p>
        </p:txBody>
      </p:sp>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F7F2D463-9981-7940-96CC-BF9489360710}"/>
                  </a:ext>
                </a:extLst>
              </p14:cNvPr>
              <p14:cNvContentPartPr/>
              <p14:nvPr/>
            </p14:nvContentPartPr>
            <p14:xfrm>
              <a:off x="10654615" y="2093954"/>
              <a:ext cx="360" cy="360"/>
            </p14:xfrm>
          </p:contentPart>
        </mc:Choice>
        <mc:Fallback xmlns="">
          <p:pic>
            <p:nvPicPr>
              <p:cNvPr id="13" name="Ink 12">
                <a:extLst>
                  <a:ext uri="{FF2B5EF4-FFF2-40B4-BE49-F238E27FC236}">
                    <a16:creationId xmlns:a16="http://schemas.microsoft.com/office/drawing/2014/main" id="{F7F2D463-9981-7940-96CC-BF9489360710}"/>
                  </a:ext>
                </a:extLst>
              </p:cNvPr>
              <p:cNvPicPr/>
              <p:nvPr/>
            </p:nvPicPr>
            <p:blipFill>
              <a:blip r:embed="rId22"/>
              <a:stretch>
                <a:fillRect/>
              </a:stretch>
            </p:blipFill>
            <p:spPr>
              <a:xfrm>
                <a:off x="10650295" y="2089634"/>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A6DEFA51-6008-9142-AF65-2D5157B9EC6E}"/>
                  </a:ext>
                </a:extLst>
              </p14:cNvPr>
              <p14:cNvContentPartPr/>
              <p14:nvPr/>
            </p14:nvContentPartPr>
            <p14:xfrm>
              <a:off x="8385895" y="414914"/>
              <a:ext cx="128520" cy="290520"/>
            </p14:xfrm>
          </p:contentPart>
        </mc:Choice>
        <mc:Fallback xmlns="">
          <p:pic>
            <p:nvPicPr>
              <p:cNvPr id="15" name="Ink 14">
                <a:extLst>
                  <a:ext uri="{FF2B5EF4-FFF2-40B4-BE49-F238E27FC236}">
                    <a16:creationId xmlns:a16="http://schemas.microsoft.com/office/drawing/2014/main" id="{A6DEFA51-6008-9142-AF65-2D5157B9EC6E}"/>
                  </a:ext>
                </a:extLst>
              </p:cNvPr>
              <p:cNvPicPr/>
              <p:nvPr/>
            </p:nvPicPr>
            <p:blipFill>
              <a:blip r:embed="rId24"/>
              <a:stretch>
                <a:fillRect/>
              </a:stretch>
            </p:blipFill>
            <p:spPr>
              <a:xfrm>
                <a:off x="8381575" y="410594"/>
                <a:ext cx="137160" cy="299160"/>
              </a:xfrm>
              <a:prstGeom prst="rect">
                <a:avLst/>
              </a:prstGeom>
            </p:spPr>
          </p:pic>
        </mc:Fallback>
      </mc:AlternateContent>
    </p:spTree>
    <p:extLst>
      <p:ext uri="{BB962C8B-B14F-4D97-AF65-F5344CB8AC3E}">
        <p14:creationId xmlns:p14="http://schemas.microsoft.com/office/powerpoint/2010/main" val="1332242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53A558-9F71-264D-85D6-1B51CFE4E160}"/>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7" name="Oval 6">
            <a:extLst>
              <a:ext uri="{FF2B5EF4-FFF2-40B4-BE49-F238E27FC236}">
                <a16:creationId xmlns:a16="http://schemas.microsoft.com/office/drawing/2014/main" id="{748B95F3-805D-A947-B084-9CE8D1B5EBA6}"/>
              </a:ext>
            </a:extLst>
          </p:cNvPr>
          <p:cNvSpPr/>
          <p:nvPr/>
        </p:nvSpPr>
        <p:spPr>
          <a:xfrm>
            <a:off x="754303" y="3174820"/>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A</a:t>
            </a:r>
          </a:p>
        </p:txBody>
      </p:sp>
      <p:sp>
        <p:nvSpPr>
          <p:cNvPr id="8" name="Oval 7">
            <a:extLst>
              <a:ext uri="{FF2B5EF4-FFF2-40B4-BE49-F238E27FC236}">
                <a16:creationId xmlns:a16="http://schemas.microsoft.com/office/drawing/2014/main" id="{629E99AE-5E7E-924E-9328-790ABEDF2DA7}"/>
              </a:ext>
            </a:extLst>
          </p:cNvPr>
          <p:cNvSpPr/>
          <p:nvPr/>
        </p:nvSpPr>
        <p:spPr>
          <a:xfrm>
            <a:off x="3955472" y="498720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D</a:t>
            </a:r>
          </a:p>
        </p:txBody>
      </p:sp>
      <p:sp>
        <p:nvSpPr>
          <p:cNvPr id="9" name="Oval 8">
            <a:extLst>
              <a:ext uri="{FF2B5EF4-FFF2-40B4-BE49-F238E27FC236}">
                <a16:creationId xmlns:a16="http://schemas.microsoft.com/office/drawing/2014/main" id="{35E63E58-4657-EE4C-84D6-6AE5B74ADD4C}"/>
              </a:ext>
            </a:extLst>
          </p:cNvPr>
          <p:cNvSpPr/>
          <p:nvPr/>
        </p:nvSpPr>
        <p:spPr>
          <a:xfrm>
            <a:off x="7294418" y="70131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E</a:t>
            </a:r>
          </a:p>
        </p:txBody>
      </p:sp>
      <p:sp>
        <p:nvSpPr>
          <p:cNvPr id="10" name="Oval 9">
            <a:extLst>
              <a:ext uri="{FF2B5EF4-FFF2-40B4-BE49-F238E27FC236}">
                <a16:creationId xmlns:a16="http://schemas.microsoft.com/office/drawing/2014/main" id="{D5BC1E8B-A12D-7448-A537-19D14F6E1E6E}"/>
              </a:ext>
            </a:extLst>
          </p:cNvPr>
          <p:cNvSpPr/>
          <p:nvPr/>
        </p:nvSpPr>
        <p:spPr>
          <a:xfrm>
            <a:off x="4814454" y="268991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C</a:t>
            </a:r>
          </a:p>
        </p:txBody>
      </p:sp>
      <p:sp>
        <p:nvSpPr>
          <p:cNvPr id="11" name="Oval 10">
            <a:extLst>
              <a:ext uri="{FF2B5EF4-FFF2-40B4-BE49-F238E27FC236}">
                <a16:creationId xmlns:a16="http://schemas.microsoft.com/office/drawing/2014/main" id="{FD9B974D-4804-7548-A83F-7DAC0F21E22C}"/>
              </a:ext>
            </a:extLst>
          </p:cNvPr>
          <p:cNvSpPr/>
          <p:nvPr/>
        </p:nvSpPr>
        <p:spPr>
          <a:xfrm>
            <a:off x="2750127" y="85227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B</a:t>
            </a:r>
          </a:p>
        </p:txBody>
      </p:sp>
      <p:sp>
        <p:nvSpPr>
          <p:cNvPr id="12" name="Oval 11">
            <a:extLst>
              <a:ext uri="{FF2B5EF4-FFF2-40B4-BE49-F238E27FC236}">
                <a16:creationId xmlns:a16="http://schemas.microsoft.com/office/drawing/2014/main" id="{3ACFCB3E-CB87-8145-8C2F-8FB713FA0019}"/>
              </a:ext>
            </a:extLst>
          </p:cNvPr>
          <p:cNvSpPr/>
          <p:nvPr/>
        </p:nvSpPr>
        <p:spPr>
          <a:xfrm>
            <a:off x="8153400" y="4701959"/>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F</a:t>
            </a:r>
          </a:p>
        </p:txBody>
      </p:sp>
      <p:cxnSp>
        <p:nvCxnSpPr>
          <p:cNvPr id="14" name="Straight Arrow Connector 13">
            <a:extLst>
              <a:ext uri="{FF2B5EF4-FFF2-40B4-BE49-F238E27FC236}">
                <a16:creationId xmlns:a16="http://schemas.microsoft.com/office/drawing/2014/main" id="{68D196AD-F26B-7C45-BE8E-E6B564949325}"/>
              </a:ext>
            </a:extLst>
          </p:cNvPr>
          <p:cNvCxnSpPr>
            <a:cxnSpLocks/>
            <a:stCxn id="10" idx="1"/>
            <a:endCxn id="11" idx="5"/>
          </p:cNvCxnSpPr>
          <p:nvPr/>
        </p:nvCxnSpPr>
        <p:spPr>
          <a:xfrm flipH="1" flipV="1">
            <a:off x="3483314" y="1680062"/>
            <a:ext cx="1456935" cy="1151876"/>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02AF9895-7917-DF43-BA5D-AEAA1B065B41}"/>
              </a:ext>
            </a:extLst>
          </p:cNvPr>
          <p:cNvCxnSpPr>
            <a:cxnSpLocks/>
            <a:stCxn id="10" idx="7"/>
            <a:endCxn id="9" idx="3"/>
          </p:cNvCxnSpPr>
          <p:nvPr/>
        </p:nvCxnSpPr>
        <p:spPr>
          <a:xfrm flipV="1">
            <a:off x="5547641" y="1529105"/>
            <a:ext cx="1872572" cy="13028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BECEC46-25E2-5646-A52F-B97E02A21C91}"/>
              </a:ext>
            </a:extLst>
          </p:cNvPr>
          <p:cNvCxnSpPr>
            <a:cxnSpLocks/>
            <a:stCxn id="11" idx="6"/>
            <a:endCxn id="9" idx="2"/>
          </p:cNvCxnSpPr>
          <p:nvPr/>
        </p:nvCxnSpPr>
        <p:spPr>
          <a:xfrm flipV="1">
            <a:off x="3609109" y="1186223"/>
            <a:ext cx="3685309" cy="1509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A051D-D966-0249-A24C-8BE7A3194D65}"/>
              </a:ext>
            </a:extLst>
          </p:cNvPr>
          <p:cNvCxnSpPr>
            <a:cxnSpLocks/>
            <a:stCxn id="7" idx="7"/>
            <a:endCxn id="11" idx="3"/>
          </p:cNvCxnSpPr>
          <p:nvPr/>
        </p:nvCxnSpPr>
        <p:spPr>
          <a:xfrm flipV="1">
            <a:off x="1487490" y="1680062"/>
            <a:ext cx="1388432" cy="16367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D25B304-1CB4-9746-BF85-297C8486AB7C}"/>
              </a:ext>
            </a:extLst>
          </p:cNvPr>
          <p:cNvCxnSpPr>
            <a:cxnSpLocks/>
            <a:stCxn id="7" idx="6"/>
            <a:endCxn id="10" idx="2"/>
          </p:cNvCxnSpPr>
          <p:nvPr/>
        </p:nvCxnSpPr>
        <p:spPr>
          <a:xfrm flipV="1">
            <a:off x="1613285" y="3174820"/>
            <a:ext cx="3201169" cy="4849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92B579E-6AB8-0E48-8444-EE05103619F7}"/>
              </a:ext>
            </a:extLst>
          </p:cNvPr>
          <p:cNvCxnSpPr>
            <a:stCxn id="7" idx="5"/>
            <a:endCxn id="8" idx="2"/>
          </p:cNvCxnSpPr>
          <p:nvPr/>
        </p:nvCxnSpPr>
        <p:spPr>
          <a:xfrm>
            <a:off x="1487490" y="4002611"/>
            <a:ext cx="2467982"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D46B0C-841F-D344-87D8-BCB8A05802D2}"/>
              </a:ext>
            </a:extLst>
          </p:cNvPr>
          <p:cNvCxnSpPr>
            <a:cxnSpLocks/>
            <a:stCxn id="8" idx="7"/>
            <a:endCxn id="10" idx="4"/>
          </p:cNvCxnSpPr>
          <p:nvPr/>
        </p:nvCxnSpPr>
        <p:spPr>
          <a:xfrm flipV="1">
            <a:off x="4688659" y="3659729"/>
            <a:ext cx="555286"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336205-C0AE-7748-B78D-77570039F320}"/>
              </a:ext>
            </a:extLst>
          </p:cNvPr>
          <p:cNvCxnSpPr>
            <a:cxnSpLocks/>
            <a:stCxn id="9" idx="5"/>
            <a:endCxn id="12" idx="0"/>
          </p:cNvCxnSpPr>
          <p:nvPr/>
        </p:nvCxnSpPr>
        <p:spPr>
          <a:xfrm>
            <a:off x="8027605" y="1529105"/>
            <a:ext cx="555286" cy="317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AC36094-255B-C147-9FBB-6C18161A1296}"/>
              </a:ext>
            </a:extLst>
          </p:cNvPr>
          <p:cNvCxnSpPr>
            <a:cxnSpLocks/>
          </p:cNvCxnSpPr>
          <p:nvPr/>
        </p:nvCxnSpPr>
        <p:spPr>
          <a:xfrm flipV="1">
            <a:off x="4783005" y="5311389"/>
            <a:ext cx="3433293" cy="3027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B40631B-D727-244F-B71F-1516856C3614}"/>
              </a:ext>
            </a:extLst>
          </p:cNvPr>
          <p:cNvSpPr txBox="1"/>
          <p:nvPr/>
        </p:nvSpPr>
        <p:spPr>
          <a:xfrm>
            <a:off x="1922106" y="2180521"/>
            <a:ext cx="301686" cy="369332"/>
          </a:xfrm>
          <a:prstGeom prst="rect">
            <a:avLst/>
          </a:prstGeom>
          <a:noFill/>
        </p:spPr>
        <p:txBody>
          <a:bodyPr wrap="none" rtlCol="0">
            <a:spAutoFit/>
          </a:bodyPr>
          <a:lstStyle/>
          <a:p>
            <a:r>
              <a:rPr lang="en-PK" dirty="0"/>
              <a:t>6</a:t>
            </a:r>
          </a:p>
        </p:txBody>
      </p:sp>
      <p:sp>
        <p:nvSpPr>
          <p:cNvPr id="45" name="TextBox 44">
            <a:extLst>
              <a:ext uri="{FF2B5EF4-FFF2-40B4-BE49-F238E27FC236}">
                <a16:creationId xmlns:a16="http://schemas.microsoft.com/office/drawing/2014/main" id="{6173470C-65CF-144C-83DF-51F9F64B3140}"/>
              </a:ext>
            </a:extLst>
          </p:cNvPr>
          <p:cNvSpPr txBox="1"/>
          <p:nvPr/>
        </p:nvSpPr>
        <p:spPr>
          <a:xfrm>
            <a:off x="4995226" y="4269159"/>
            <a:ext cx="372218" cy="369332"/>
          </a:xfrm>
          <a:prstGeom prst="rect">
            <a:avLst/>
          </a:prstGeom>
          <a:noFill/>
        </p:spPr>
        <p:txBody>
          <a:bodyPr wrap="none" rtlCol="0">
            <a:spAutoFit/>
          </a:bodyPr>
          <a:lstStyle/>
          <a:p>
            <a:r>
              <a:rPr lang="en-PK" dirty="0"/>
              <a:t>-2</a:t>
            </a:r>
          </a:p>
        </p:txBody>
      </p:sp>
      <p:sp>
        <p:nvSpPr>
          <p:cNvPr id="46" name="TextBox 45">
            <a:extLst>
              <a:ext uri="{FF2B5EF4-FFF2-40B4-BE49-F238E27FC236}">
                <a16:creationId xmlns:a16="http://schemas.microsoft.com/office/drawing/2014/main" id="{6E4FD9DE-A965-A84F-82B2-D3E9243CF9C7}"/>
              </a:ext>
            </a:extLst>
          </p:cNvPr>
          <p:cNvSpPr txBox="1"/>
          <p:nvPr/>
        </p:nvSpPr>
        <p:spPr>
          <a:xfrm>
            <a:off x="5265654" y="930004"/>
            <a:ext cx="372218" cy="369332"/>
          </a:xfrm>
          <a:prstGeom prst="rect">
            <a:avLst/>
          </a:prstGeom>
          <a:noFill/>
        </p:spPr>
        <p:txBody>
          <a:bodyPr wrap="none" rtlCol="0">
            <a:spAutoFit/>
          </a:bodyPr>
          <a:lstStyle/>
          <a:p>
            <a:r>
              <a:rPr lang="en-PK" dirty="0"/>
              <a:t>-1</a:t>
            </a:r>
          </a:p>
        </p:txBody>
      </p:sp>
      <p:sp>
        <p:nvSpPr>
          <p:cNvPr id="47" name="TextBox 46">
            <a:extLst>
              <a:ext uri="{FF2B5EF4-FFF2-40B4-BE49-F238E27FC236}">
                <a16:creationId xmlns:a16="http://schemas.microsoft.com/office/drawing/2014/main" id="{741C2719-D13A-1946-8544-42650970229D}"/>
              </a:ext>
            </a:extLst>
          </p:cNvPr>
          <p:cNvSpPr txBox="1"/>
          <p:nvPr/>
        </p:nvSpPr>
        <p:spPr>
          <a:xfrm>
            <a:off x="9519600" y="4872515"/>
            <a:ext cx="301686" cy="369332"/>
          </a:xfrm>
          <a:prstGeom prst="rect">
            <a:avLst/>
          </a:prstGeom>
          <a:noFill/>
        </p:spPr>
        <p:txBody>
          <a:bodyPr wrap="none" rtlCol="0">
            <a:spAutoFit/>
          </a:bodyPr>
          <a:lstStyle/>
          <a:p>
            <a:r>
              <a:rPr lang="en-PK" dirty="0"/>
              <a:t>3</a:t>
            </a:r>
          </a:p>
        </p:txBody>
      </p:sp>
      <p:sp>
        <p:nvSpPr>
          <p:cNvPr id="48" name="TextBox 47">
            <a:extLst>
              <a:ext uri="{FF2B5EF4-FFF2-40B4-BE49-F238E27FC236}">
                <a16:creationId xmlns:a16="http://schemas.microsoft.com/office/drawing/2014/main" id="{87E638DA-EACD-0041-BF33-8EA2FD7401A3}"/>
              </a:ext>
            </a:extLst>
          </p:cNvPr>
          <p:cNvSpPr txBox="1"/>
          <p:nvPr/>
        </p:nvSpPr>
        <p:spPr>
          <a:xfrm>
            <a:off x="8305248" y="2440666"/>
            <a:ext cx="301686" cy="369332"/>
          </a:xfrm>
          <a:prstGeom prst="rect">
            <a:avLst/>
          </a:prstGeom>
          <a:noFill/>
        </p:spPr>
        <p:txBody>
          <a:bodyPr wrap="none" rtlCol="0">
            <a:spAutoFit/>
          </a:bodyPr>
          <a:lstStyle/>
          <a:p>
            <a:r>
              <a:rPr lang="en-PK" dirty="0"/>
              <a:t>3</a:t>
            </a:r>
          </a:p>
        </p:txBody>
      </p:sp>
      <p:sp>
        <p:nvSpPr>
          <p:cNvPr id="49" name="TextBox 48">
            <a:extLst>
              <a:ext uri="{FF2B5EF4-FFF2-40B4-BE49-F238E27FC236}">
                <a16:creationId xmlns:a16="http://schemas.microsoft.com/office/drawing/2014/main" id="{382BB5CD-22E2-5C42-B7B7-97EBA5152796}"/>
              </a:ext>
            </a:extLst>
          </p:cNvPr>
          <p:cNvSpPr txBox="1"/>
          <p:nvPr/>
        </p:nvSpPr>
        <p:spPr>
          <a:xfrm>
            <a:off x="6279581" y="5494611"/>
            <a:ext cx="372218" cy="369332"/>
          </a:xfrm>
          <a:prstGeom prst="rect">
            <a:avLst/>
          </a:prstGeom>
          <a:noFill/>
        </p:spPr>
        <p:txBody>
          <a:bodyPr wrap="none" rtlCol="0">
            <a:spAutoFit/>
          </a:bodyPr>
          <a:lstStyle/>
          <a:p>
            <a:r>
              <a:rPr lang="en-PK" dirty="0"/>
              <a:t>-1</a:t>
            </a:r>
          </a:p>
        </p:txBody>
      </p:sp>
      <p:sp>
        <p:nvSpPr>
          <p:cNvPr id="50" name="TextBox 49">
            <a:extLst>
              <a:ext uri="{FF2B5EF4-FFF2-40B4-BE49-F238E27FC236}">
                <a16:creationId xmlns:a16="http://schemas.microsoft.com/office/drawing/2014/main" id="{3081BC60-1676-CC4A-8F01-AB67479B71DC}"/>
              </a:ext>
            </a:extLst>
          </p:cNvPr>
          <p:cNvSpPr txBox="1"/>
          <p:nvPr/>
        </p:nvSpPr>
        <p:spPr>
          <a:xfrm>
            <a:off x="4705739" y="2408400"/>
            <a:ext cx="372218" cy="369332"/>
          </a:xfrm>
          <a:prstGeom prst="rect">
            <a:avLst/>
          </a:prstGeom>
          <a:noFill/>
        </p:spPr>
        <p:txBody>
          <a:bodyPr wrap="none" rtlCol="0">
            <a:spAutoFit/>
          </a:bodyPr>
          <a:lstStyle/>
          <a:p>
            <a:r>
              <a:rPr lang="en-PK" dirty="0"/>
              <a:t>-2</a:t>
            </a:r>
          </a:p>
        </p:txBody>
      </p:sp>
      <p:sp>
        <p:nvSpPr>
          <p:cNvPr id="51" name="TextBox 50">
            <a:extLst>
              <a:ext uri="{FF2B5EF4-FFF2-40B4-BE49-F238E27FC236}">
                <a16:creationId xmlns:a16="http://schemas.microsoft.com/office/drawing/2014/main" id="{D83CEF73-B2C4-2941-B3AF-468F254B6F3B}"/>
              </a:ext>
            </a:extLst>
          </p:cNvPr>
          <p:cNvSpPr txBox="1"/>
          <p:nvPr/>
        </p:nvSpPr>
        <p:spPr>
          <a:xfrm>
            <a:off x="2721481" y="3059668"/>
            <a:ext cx="301686" cy="369332"/>
          </a:xfrm>
          <a:prstGeom prst="rect">
            <a:avLst/>
          </a:prstGeom>
          <a:noFill/>
        </p:spPr>
        <p:txBody>
          <a:bodyPr wrap="none" rtlCol="0">
            <a:spAutoFit/>
          </a:bodyPr>
          <a:lstStyle/>
          <a:p>
            <a:r>
              <a:rPr lang="en-PK" dirty="0"/>
              <a:t>4</a:t>
            </a:r>
          </a:p>
        </p:txBody>
      </p:sp>
      <p:sp>
        <p:nvSpPr>
          <p:cNvPr id="52" name="TextBox 51">
            <a:extLst>
              <a:ext uri="{FF2B5EF4-FFF2-40B4-BE49-F238E27FC236}">
                <a16:creationId xmlns:a16="http://schemas.microsoft.com/office/drawing/2014/main" id="{3291C9A9-6E9D-1543-8D6D-14E428207AAB}"/>
              </a:ext>
            </a:extLst>
          </p:cNvPr>
          <p:cNvSpPr txBox="1"/>
          <p:nvPr/>
        </p:nvSpPr>
        <p:spPr>
          <a:xfrm>
            <a:off x="2209546" y="4699370"/>
            <a:ext cx="301686" cy="369332"/>
          </a:xfrm>
          <a:prstGeom prst="rect">
            <a:avLst/>
          </a:prstGeom>
          <a:noFill/>
        </p:spPr>
        <p:txBody>
          <a:bodyPr wrap="none" rtlCol="0">
            <a:spAutoFit/>
          </a:bodyPr>
          <a:lstStyle/>
          <a:p>
            <a:r>
              <a:rPr lang="en-PK" dirty="0"/>
              <a:t>5</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B68A6B5-CFCA-A740-B9B8-4558B69CEBFC}"/>
                  </a:ext>
                </a:extLst>
              </p:cNvPr>
              <p:cNvSpPr txBox="1"/>
              <p:nvPr/>
            </p:nvSpPr>
            <p:spPr>
              <a:xfrm>
                <a:off x="3483314" y="588198"/>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2" name="TextBox 1">
                <a:extLst>
                  <a:ext uri="{FF2B5EF4-FFF2-40B4-BE49-F238E27FC236}">
                    <a16:creationId xmlns:a16="http://schemas.microsoft.com/office/drawing/2014/main" id="{CB68A6B5-CFCA-A740-B9B8-4558B69CEBFC}"/>
                  </a:ext>
                </a:extLst>
              </p:cNvPr>
              <p:cNvSpPr txBox="1">
                <a:spLocks noRot="1" noChangeAspect="1" noMove="1" noResize="1" noEditPoints="1" noAdjustHandles="1" noChangeArrowheads="1" noChangeShapeType="1" noTextEdit="1"/>
              </p:cNvSpPr>
              <p:nvPr/>
            </p:nvSpPr>
            <p:spPr>
              <a:xfrm>
                <a:off x="3483314" y="588198"/>
                <a:ext cx="248465" cy="276999"/>
              </a:xfrm>
              <a:prstGeom prst="rect">
                <a:avLst/>
              </a:prstGeom>
              <a:blipFill>
                <a:blip r:embed="rId2"/>
                <a:stretch>
                  <a:fillRect l="-9524" r="-9524"/>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3956866-3FE6-DA43-8724-B153B64BFD28}"/>
                  </a:ext>
                </a:extLst>
              </p:cNvPr>
              <p:cNvSpPr txBox="1"/>
              <p:nvPr/>
            </p:nvSpPr>
            <p:spPr>
              <a:xfrm>
                <a:off x="5773896" y="3012025"/>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29" name="TextBox 28">
                <a:extLst>
                  <a:ext uri="{FF2B5EF4-FFF2-40B4-BE49-F238E27FC236}">
                    <a16:creationId xmlns:a16="http://schemas.microsoft.com/office/drawing/2014/main" id="{43956866-3FE6-DA43-8724-B153B64BFD28}"/>
                  </a:ext>
                </a:extLst>
              </p:cNvPr>
              <p:cNvSpPr txBox="1">
                <a:spLocks noRot="1" noChangeAspect="1" noMove="1" noResize="1" noEditPoints="1" noAdjustHandles="1" noChangeArrowheads="1" noChangeShapeType="1" noTextEdit="1"/>
              </p:cNvSpPr>
              <p:nvPr/>
            </p:nvSpPr>
            <p:spPr>
              <a:xfrm>
                <a:off x="5773896" y="3012025"/>
                <a:ext cx="248465" cy="276999"/>
              </a:xfrm>
              <a:prstGeom prst="rect">
                <a:avLst/>
              </a:prstGeom>
              <a:blipFill>
                <a:blip r:embed="rId3"/>
                <a:stretch>
                  <a:fillRect l="-10000" r="-10000"/>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68026C5-F490-9942-A768-59BFFDCA9CD9}"/>
                  </a:ext>
                </a:extLst>
              </p:cNvPr>
              <p:cNvSpPr txBox="1"/>
              <p:nvPr/>
            </p:nvSpPr>
            <p:spPr>
              <a:xfrm>
                <a:off x="7967833" y="471736"/>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31" name="TextBox 30">
                <a:extLst>
                  <a:ext uri="{FF2B5EF4-FFF2-40B4-BE49-F238E27FC236}">
                    <a16:creationId xmlns:a16="http://schemas.microsoft.com/office/drawing/2014/main" id="{268026C5-F490-9942-A768-59BFFDCA9CD9}"/>
                  </a:ext>
                </a:extLst>
              </p:cNvPr>
              <p:cNvSpPr txBox="1">
                <a:spLocks noRot="1" noChangeAspect="1" noMove="1" noResize="1" noEditPoints="1" noAdjustHandles="1" noChangeArrowheads="1" noChangeShapeType="1" noTextEdit="1"/>
              </p:cNvSpPr>
              <p:nvPr/>
            </p:nvSpPr>
            <p:spPr>
              <a:xfrm>
                <a:off x="7967833" y="471736"/>
                <a:ext cx="248465" cy="276999"/>
              </a:xfrm>
              <a:prstGeom prst="rect">
                <a:avLst/>
              </a:prstGeom>
              <a:blipFill>
                <a:blip r:embed="rId2"/>
                <a:stretch>
                  <a:fillRect l="-9524" r="-9524"/>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3200B17-4B7D-BB4A-A38A-CE1A5BF6044B}"/>
                  </a:ext>
                </a:extLst>
              </p:cNvPr>
              <p:cNvSpPr txBox="1"/>
              <p:nvPr/>
            </p:nvSpPr>
            <p:spPr>
              <a:xfrm>
                <a:off x="9162192" y="4930202"/>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32" name="TextBox 31">
                <a:extLst>
                  <a:ext uri="{FF2B5EF4-FFF2-40B4-BE49-F238E27FC236}">
                    <a16:creationId xmlns:a16="http://schemas.microsoft.com/office/drawing/2014/main" id="{F3200B17-4B7D-BB4A-A38A-CE1A5BF6044B}"/>
                  </a:ext>
                </a:extLst>
              </p:cNvPr>
              <p:cNvSpPr txBox="1">
                <a:spLocks noRot="1" noChangeAspect="1" noMove="1" noResize="1" noEditPoints="1" noAdjustHandles="1" noChangeArrowheads="1" noChangeShapeType="1" noTextEdit="1"/>
              </p:cNvSpPr>
              <p:nvPr/>
            </p:nvSpPr>
            <p:spPr>
              <a:xfrm>
                <a:off x="9162192" y="4930202"/>
                <a:ext cx="248465" cy="276999"/>
              </a:xfrm>
              <a:prstGeom prst="rect">
                <a:avLst/>
              </a:prstGeom>
              <a:blipFill>
                <a:blip r:embed="rId3"/>
                <a:stretch>
                  <a:fillRect l="-4762" r="-9524"/>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479EF975-BE60-5442-A005-48D903767F30}"/>
                  </a:ext>
                </a:extLst>
              </p:cNvPr>
              <p:cNvSpPr txBox="1"/>
              <p:nvPr/>
            </p:nvSpPr>
            <p:spPr>
              <a:xfrm>
                <a:off x="4160513" y="5975367"/>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34" name="TextBox 33">
                <a:extLst>
                  <a:ext uri="{FF2B5EF4-FFF2-40B4-BE49-F238E27FC236}">
                    <a16:creationId xmlns:a16="http://schemas.microsoft.com/office/drawing/2014/main" id="{479EF975-BE60-5442-A005-48D903767F30}"/>
                  </a:ext>
                </a:extLst>
              </p:cNvPr>
              <p:cNvSpPr txBox="1">
                <a:spLocks noRot="1" noChangeAspect="1" noMove="1" noResize="1" noEditPoints="1" noAdjustHandles="1" noChangeArrowheads="1" noChangeShapeType="1" noTextEdit="1"/>
              </p:cNvSpPr>
              <p:nvPr/>
            </p:nvSpPr>
            <p:spPr>
              <a:xfrm>
                <a:off x="4160513" y="5975367"/>
                <a:ext cx="248465" cy="276999"/>
              </a:xfrm>
              <a:prstGeom prst="rect">
                <a:avLst/>
              </a:prstGeom>
              <a:blipFill>
                <a:blip r:embed="rId4"/>
                <a:stretch>
                  <a:fillRect l="-15000" r="-10000"/>
                </a:stretch>
              </a:blipFill>
            </p:spPr>
            <p:txBody>
              <a:bodyPr/>
              <a:lstStyle/>
              <a:p>
                <a:r>
                  <a:rPr lang="en-PK">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909B1202-4DB9-DC47-B72A-DE839971D27D}"/>
                  </a:ext>
                </a:extLst>
              </p14:cNvPr>
              <p14:cNvContentPartPr/>
              <p14:nvPr/>
            </p14:nvContentPartPr>
            <p14:xfrm>
              <a:off x="3565135" y="638114"/>
              <a:ext cx="104760" cy="258480"/>
            </p14:xfrm>
          </p:contentPart>
        </mc:Choice>
        <mc:Fallback xmlns="">
          <p:pic>
            <p:nvPicPr>
              <p:cNvPr id="25" name="Ink 24">
                <a:extLst>
                  <a:ext uri="{FF2B5EF4-FFF2-40B4-BE49-F238E27FC236}">
                    <a16:creationId xmlns:a16="http://schemas.microsoft.com/office/drawing/2014/main" id="{909B1202-4DB9-DC47-B72A-DE839971D27D}"/>
                  </a:ext>
                </a:extLst>
              </p:cNvPr>
              <p:cNvPicPr/>
              <p:nvPr/>
            </p:nvPicPr>
            <p:blipFill>
              <a:blip r:embed="rId6"/>
              <a:stretch>
                <a:fillRect/>
              </a:stretch>
            </p:blipFill>
            <p:spPr>
              <a:xfrm>
                <a:off x="3560815" y="633794"/>
                <a:ext cx="1134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2C45CFEA-D614-C249-9040-5E5AFE3B7442}"/>
                  </a:ext>
                </a:extLst>
              </p14:cNvPr>
              <p14:cNvContentPartPr/>
              <p14:nvPr/>
            </p14:nvContentPartPr>
            <p14:xfrm>
              <a:off x="8026255" y="472874"/>
              <a:ext cx="106920" cy="253080"/>
            </p14:xfrm>
          </p:contentPart>
        </mc:Choice>
        <mc:Fallback xmlns="">
          <p:pic>
            <p:nvPicPr>
              <p:cNvPr id="27" name="Ink 26">
                <a:extLst>
                  <a:ext uri="{FF2B5EF4-FFF2-40B4-BE49-F238E27FC236}">
                    <a16:creationId xmlns:a16="http://schemas.microsoft.com/office/drawing/2014/main" id="{2C45CFEA-D614-C249-9040-5E5AFE3B7442}"/>
                  </a:ext>
                </a:extLst>
              </p:cNvPr>
              <p:cNvPicPr/>
              <p:nvPr/>
            </p:nvPicPr>
            <p:blipFill>
              <a:blip r:embed="rId8"/>
              <a:stretch>
                <a:fillRect/>
              </a:stretch>
            </p:blipFill>
            <p:spPr>
              <a:xfrm>
                <a:off x="8021935" y="468554"/>
                <a:ext cx="1155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 34">
                <a:extLst>
                  <a:ext uri="{FF2B5EF4-FFF2-40B4-BE49-F238E27FC236}">
                    <a16:creationId xmlns:a16="http://schemas.microsoft.com/office/drawing/2014/main" id="{E8570BF2-55D2-F443-B1F0-E2F059DE3973}"/>
                  </a:ext>
                </a:extLst>
              </p14:cNvPr>
              <p14:cNvContentPartPr/>
              <p14:nvPr/>
            </p14:nvContentPartPr>
            <p14:xfrm>
              <a:off x="5945455" y="3045434"/>
              <a:ext cx="16560" cy="296280"/>
            </p14:xfrm>
          </p:contentPart>
        </mc:Choice>
        <mc:Fallback xmlns="">
          <p:pic>
            <p:nvPicPr>
              <p:cNvPr id="35" name="Ink 34">
                <a:extLst>
                  <a:ext uri="{FF2B5EF4-FFF2-40B4-BE49-F238E27FC236}">
                    <a16:creationId xmlns:a16="http://schemas.microsoft.com/office/drawing/2014/main" id="{E8570BF2-55D2-F443-B1F0-E2F059DE3973}"/>
                  </a:ext>
                </a:extLst>
              </p:cNvPr>
              <p:cNvPicPr/>
              <p:nvPr/>
            </p:nvPicPr>
            <p:blipFill>
              <a:blip r:embed="rId10"/>
              <a:stretch>
                <a:fillRect/>
              </a:stretch>
            </p:blipFill>
            <p:spPr>
              <a:xfrm>
                <a:off x="5941135" y="3041114"/>
                <a:ext cx="2520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7" name="Ink 36">
                <a:extLst>
                  <a:ext uri="{FF2B5EF4-FFF2-40B4-BE49-F238E27FC236}">
                    <a16:creationId xmlns:a16="http://schemas.microsoft.com/office/drawing/2014/main" id="{FD6803AA-8A24-D246-AE9A-C4AE2A1E6ABD}"/>
                  </a:ext>
                </a:extLst>
              </p14:cNvPr>
              <p14:cNvContentPartPr/>
              <p14:nvPr/>
            </p14:nvContentPartPr>
            <p14:xfrm>
              <a:off x="4267135" y="6025874"/>
              <a:ext cx="28800" cy="241920"/>
            </p14:xfrm>
          </p:contentPart>
        </mc:Choice>
        <mc:Fallback xmlns="">
          <p:pic>
            <p:nvPicPr>
              <p:cNvPr id="37" name="Ink 36">
                <a:extLst>
                  <a:ext uri="{FF2B5EF4-FFF2-40B4-BE49-F238E27FC236}">
                    <a16:creationId xmlns:a16="http://schemas.microsoft.com/office/drawing/2014/main" id="{FD6803AA-8A24-D246-AE9A-C4AE2A1E6ABD}"/>
                  </a:ext>
                </a:extLst>
              </p:cNvPr>
              <p:cNvPicPr/>
              <p:nvPr/>
            </p:nvPicPr>
            <p:blipFill>
              <a:blip r:embed="rId12"/>
              <a:stretch>
                <a:fillRect/>
              </a:stretch>
            </p:blipFill>
            <p:spPr>
              <a:xfrm>
                <a:off x="4262815" y="6021554"/>
                <a:ext cx="3744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Ink 37">
                <a:extLst>
                  <a:ext uri="{FF2B5EF4-FFF2-40B4-BE49-F238E27FC236}">
                    <a16:creationId xmlns:a16="http://schemas.microsoft.com/office/drawing/2014/main" id="{1F5FEE92-6067-FA40-81B7-E97418C32211}"/>
                  </a:ext>
                </a:extLst>
              </p14:cNvPr>
              <p14:cNvContentPartPr/>
              <p14:nvPr/>
            </p14:nvContentPartPr>
            <p14:xfrm>
              <a:off x="9271135" y="4935074"/>
              <a:ext cx="50040" cy="298440"/>
            </p14:xfrm>
          </p:contentPart>
        </mc:Choice>
        <mc:Fallback xmlns="">
          <p:pic>
            <p:nvPicPr>
              <p:cNvPr id="38" name="Ink 37">
                <a:extLst>
                  <a:ext uri="{FF2B5EF4-FFF2-40B4-BE49-F238E27FC236}">
                    <a16:creationId xmlns:a16="http://schemas.microsoft.com/office/drawing/2014/main" id="{1F5FEE92-6067-FA40-81B7-E97418C32211}"/>
                  </a:ext>
                </a:extLst>
              </p:cNvPr>
              <p:cNvPicPr/>
              <p:nvPr/>
            </p:nvPicPr>
            <p:blipFill>
              <a:blip r:embed="rId14"/>
              <a:stretch>
                <a:fillRect/>
              </a:stretch>
            </p:blipFill>
            <p:spPr>
              <a:xfrm>
                <a:off x="9266815" y="4930754"/>
                <a:ext cx="58680" cy="307080"/>
              </a:xfrm>
              <a:prstGeom prst="rect">
                <a:avLst/>
              </a:prstGeom>
            </p:spPr>
          </p:pic>
        </mc:Fallback>
      </mc:AlternateContent>
      <p:sp>
        <p:nvSpPr>
          <p:cNvPr id="39" name="TextBox 38">
            <a:extLst>
              <a:ext uri="{FF2B5EF4-FFF2-40B4-BE49-F238E27FC236}">
                <a16:creationId xmlns:a16="http://schemas.microsoft.com/office/drawing/2014/main" id="{963B094D-B140-CE4F-8799-4F71253648D2}"/>
              </a:ext>
            </a:extLst>
          </p:cNvPr>
          <p:cNvSpPr txBox="1"/>
          <p:nvPr/>
        </p:nvSpPr>
        <p:spPr>
          <a:xfrm>
            <a:off x="3757625" y="546398"/>
            <a:ext cx="301686" cy="369332"/>
          </a:xfrm>
          <a:prstGeom prst="rect">
            <a:avLst/>
          </a:prstGeom>
          <a:noFill/>
        </p:spPr>
        <p:txBody>
          <a:bodyPr wrap="none" rtlCol="0">
            <a:spAutoFit/>
          </a:bodyPr>
          <a:lstStyle/>
          <a:p>
            <a:r>
              <a:rPr lang="en-PK" dirty="0"/>
              <a:t>6</a:t>
            </a:r>
          </a:p>
        </p:txBody>
      </p:sp>
      <p:sp>
        <p:nvSpPr>
          <p:cNvPr id="53" name="TextBox 52">
            <a:extLst>
              <a:ext uri="{FF2B5EF4-FFF2-40B4-BE49-F238E27FC236}">
                <a16:creationId xmlns:a16="http://schemas.microsoft.com/office/drawing/2014/main" id="{30FEACAE-D63A-104E-806A-83A8FEFA4832}"/>
              </a:ext>
            </a:extLst>
          </p:cNvPr>
          <p:cNvSpPr txBox="1"/>
          <p:nvPr/>
        </p:nvSpPr>
        <p:spPr>
          <a:xfrm>
            <a:off x="8270970" y="425569"/>
            <a:ext cx="301686" cy="369332"/>
          </a:xfrm>
          <a:prstGeom prst="rect">
            <a:avLst/>
          </a:prstGeom>
          <a:noFill/>
        </p:spPr>
        <p:txBody>
          <a:bodyPr wrap="none" rtlCol="0">
            <a:spAutoFit/>
          </a:bodyPr>
          <a:lstStyle/>
          <a:p>
            <a:r>
              <a:rPr lang="en-PK" dirty="0"/>
              <a:t>5</a:t>
            </a:r>
          </a:p>
        </p:txBody>
      </p:sp>
      <p:sp>
        <p:nvSpPr>
          <p:cNvPr id="54" name="TextBox 53">
            <a:extLst>
              <a:ext uri="{FF2B5EF4-FFF2-40B4-BE49-F238E27FC236}">
                <a16:creationId xmlns:a16="http://schemas.microsoft.com/office/drawing/2014/main" id="{F9E3AAFE-5799-F641-8F78-B6825251263E}"/>
              </a:ext>
            </a:extLst>
          </p:cNvPr>
          <p:cNvSpPr txBox="1"/>
          <p:nvPr/>
        </p:nvSpPr>
        <p:spPr>
          <a:xfrm>
            <a:off x="5954314" y="2958400"/>
            <a:ext cx="301686" cy="369332"/>
          </a:xfrm>
          <a:prstGeom prst="rect">
            <a:avLst/>
          </a:prstGeom>
          <a:noFill/>
        </p:spPr>
        <p:txBody>
          <a:bodyPr wrap="none" rtlCol="0">
            <a:spAutoFit/>
          </a:bodyPr>
          <a:lstStyle/>
          <a:p>
            <a:r>
              <a:rPr lang="en-PK" dirty="0"/>
              <a:t>4</a:t>
            </a:r>
          </a:p>
        </p:txBody>
      </p:sp>
      <p:sp>
        <p:nvSpPr>
          <p:cNvPr id="55" name="TextBox 54">
            <a:extLst>
              <a:ext uri="{FF2B5EF4-FFF2-40B4-BE49-F238E27FC236}">
                <a16:creationId xmlns:a16="http://schemas.microsoft.com/office/drawing/2014/main" id="{730F1045-D752-6446-B72A-1F5AF189642A}"/>
              </a:ext>
            </a:extLst>
          </p:cNvPr>
          <p:cNvSpPr txBox="1"/>
          <p:nvPr/>
        </p:nvSpPr>
        <p:spPr>
          <a:xfrm>
            <a:off x="4413095" y="5976963"/>
            <a:ext cx="301686" cy="369332"/>
          </a:xfrm>
          <a:prstGeom prst="rect">
            <a:avLst/>
          </a:prstGeom>
          <a:noFill/>
        </p:spPr>
        <p:txBody>
          <a:bodyPr wrap="none" rtlCol="0">
            <a:spAutoFit/>
          </a:bodyPr>
          <a:lstStyle/>
          <a:p>
            <a:r>
              <a:rPr lang="en-PK" dirty="0"/>
              <a:t>5</a:t>
            </a:r>
          </a:p>
        </p:txBody>
      </p:sp>
      <p:sp>
        <p:nvSpPr>
          <p:cNvPr id="56" name="TextBox 55">
            <a:extLst>
              <a:ext uri="{FF2B5EF4-FFF2-40B4-BE49-F238E27FC236}">
                <a16:creationId xmlns:a16="http://schemas.microsoft.com/office/drawing/2014/main" id="{48D989B9-B678-0646-BAE9-D03F35EC1A4B}"/>
              </a:ext>
            </a:extLst>
          </p:cNvPr>
          <p:cNvSpPr txBox="1"/>
          <p:nvPr/>
        </p:nvSpPr>
        <p:spPr>
          <a:xfrm>
            <a:off x="6386035" y="2920494"/>
            <a:ext cx="301686" cy="369332"/>
          </a:xfrm>
          <a:prstGeom prst="rect">
            <a:avLst/>
          </a:prstGeom>
          <a:noFill/>
        </p:spPr>
        <p:txBody>
          <a:bodyPr wrap="none" rtlCol="0">
            <a:spAutoFit/>
          </a:bodyPr>
          <a:lstStyle/>
          <a:p>
            <a:r>
              <a:rPr lang="en-PK" dirty="0"/>
              <a:t>3</a:t>
            </a:r>
          </a:p>
        </p:txBody>
      </p:sp>
      <p:sp>
        <p:nvSpPr>
          <p:cNvPr id="57" name="TextBox 56">
            <a:extLst>
              <a:ext uri="{FF2B5EF4-FFF2-40B4-BE49-F238E27FC236}">
                <a16:creationId xmlns:a16="http://schemas.microsoft.com/office/drawing/2014/main" id="{0EFD4C82-B3F7-5945-A6BD-CB070E9F892A}"/>
              </a:ext>
            </a:extLst>
          </p:cNvPr>
          <p:cNvSpPr txBox="1"/>
          <p:nvPr/>
        </p:nvSpPr>
        <p:spPr>
          <a:xfrm>
            <a:off x="6461091" y="2105923"/>
            <a:ext cx="301686" cy="369332"/>
          </a:xfrm>
          <a:prstGeom prst="rect">
            <a:avLst/>
          </a:prstGeom>
          <a:noFill/>
        </p:spPr>
        <p:txBody>
          <a:bodyPr wrap="none" rtlCol="0">
            <a:spAutoFit/>
          </a:bodyPr>
          <a:lstStyle/>
          <a:p>
            <a:r>
              <a:rPr lang="en-PK" dirty="0"/>
              <a:t>3</a:t>
            </a:r>
          </a:p>
        </p:txBody>
      </p:sp>
      <p:sp>
        <p:nvSpPr>
          <p:cNvPr id="58" name="TextBox 57">
            <a:extLst>
              <a:ext uri="{FF2B5EF4-FFF2-40B4-BE49-F238E27FC236}">
                <a16:creationId xmlns:a16="http://schemas.microsoft.com/office/drawing/2014/main" id="{3F469031-EED1-2B46-99D9-B17EDFF4BCA2}"/>
              </a:ext>
            </a:extLst>
          </p:cNvPr>
          <p:cNvSpPr txBox="1"/>
          <p:nvPr/>
        </p:nvSpPr>
        <p:spPr>
          <a:xfrm>
            <a:off x="9340636" y="4867373"/>
            <a:ext cx="301686" cy="369332"/>
          </a:xfrm>
          <a:prstGeom prst="rect">
            <a:avLst/>
          </a:prstGeom>
          <a:noFill/>
        </p:spPr>
        <p:txBody>
          <a:bodyPr wrap="none" rtlCol="0">
            <a:spAutoFit/>
          </a:bodyPr>
          <a:lstStyle/>
          <a:p>
            <a:r>
              <a:rPr lang="en-PK" dirty="0"/>
              <a:t>4</a:t>
            </a:r>
          </a:p>
        </p:txBody>
      </p:sp>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B461BBC-E2DA-144F-94A1-3DAC6CB1A4FE}"/>
                  </a:ext>
                </a:extLst>
              </p14:cNvPr>
              <p14:cNvContentPartPr/>
              <p14:nvPr/>
            </p14:nvContentPartPr>
            <p14:xfrm>
              <a:off x="6050575" y="3041834"/>
              <a:ext cx="119520" cy="245520"/>
            </p14:xfrm>
          </p:contentPart>
        </mc:Choice>
        <mc:Fallback xmlns="">
          <p:pic>
            <p:nvPicPr>
              <p:cNvPr id="40" name="Ink 39">
                <a:extLst>
                  <a:ext uri="{FF2B5EF4-FFF2-40B4-BE49-F238E27FC236}">
                    <a16:creationId xmlns:a16="http://schemas.microsoft.com/office/drawing/2014/main" id="{CB461BBC-E2DA-144F-94A1-3DAC6CB1A4FE}"/>
                  </a:ext>
                </a:extLst>
              </p:cNvPr>
              <p:cNvPicPr/>
              <p:nvPr/>
            </p:nvPicPr>
            <p:blipFill>
              <a:blip r:embed="rId16"/>
              <a:stretch>
                <a:fillRect/>
              </a:stretch>
            </p:blipFill>
            <p:spPr>
              <a:xfrm>
                <a:off x="6046255" y="3037514"/>
                <a:ext cx="12816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1" name="Ink 40">
                <a:extLst>
                  <a:ext uri="{FF2B5EF4-FFF2-40B4-BE49-F238E27FC236}">
                    <a16:creationId xmlns:a16="http://schemas.microsoft.com/office/drawing/2014/main" id="{F62D9CC1-BD2A-5340-8696-CE288B528C18}"/>
                  </a:ext>
                </a:extLst>
              </p14:cNvPr>
              <p14:cNvContentPartPr/>
              <p14:nvPr/>
            </p14:nvContentPartPr>
            <p14:xfrm>
              <a:off x="9415135" y="4927514"/>
              <a:ext cx="142920" cy="274680"/>
            </p14:xfrm>
          </p:contentPart>
        </mc:Choice>
        <mc:Fallback xmlns="">
          <p:pic>
            <p:nvPicPr>
              <p:cNvPr id="41" name="Ink 40">
                <a:extLst>
                  <a:ext uri="{FF2B5EF4-FFF2-40B4-BE49-F238E27FC236}">
                    <a16:creationId xmlns:a16="http://schemas.microsoft.com/office/drawing/2014/main" id="{F62D9CC1-BD2A-5340-8696-CE288B528C18}"/>
                  </a:ext>
                </a:extLst>
              </p:cNvPr>
              <p:cNvPicPr/>
              <p:nvPr/>
            </p:nvPicPr>
            <p:blipFill>
              <a:blip r:embed="rId18"/>
              <a:stretch>
                <a:fillRect/>
              </a:stretch>
            </p:blipFill>
            <p:spPr>
              <a:xfrm>
                <a:off x="9410815" y="4923194"/>
                <a:ext cx="15156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 name="Ink 2">
                <a:extLst>
                  <a:ext uri="{FF2B5EF4-FFF2-40B4-BE49-F238E27FC236}">
                    <a16:creationId xmlns:a16="http://schemas.microsoft.com/office/drawing/2014/main" id="{F8152ABC-1EBE-934B-9C2A-CD650EE2268B}"/>
                  </a:ext>
                </a:extLst>
              </p14:cNvPr>
              <p14:cNvContentPartPr/>
              <p14:nvPr/>
            </p14:nvContentPartPr>
            <p14:xfrm>
              <a:off x="3816055" y="687434"/>
              <a:ext cx="211680" cy="163080"/>
            </p14:xfrm>
          </p:contentPart>
        </mc:Choice>
        <mc:Fallback xmlns="">
          <p:pic>
            <p:nvPicPr>
              <p:cNvPr id="3" name="Ink 2">
                <a:extLst>
                  <a:ext uri="{FF2B5EF4-FFF2-40B4-BE49-F238E27FC236}">
                    <a16:creationId xmlns:a16="http://schemas.microsoft.com/office/drawing/2014/main" id="{F8152ABC-1EBE-934B-9C2A-CD650EE2268B}"/>
                  </a:ext>
                </a:extLst>
              </p:cNvPr>
              <p:cNvPicPr/>
              <p:nvPr/>
            </p:nvPicPr>
            <p:blipFill>
              <a:blip r:embed="rId20"/>
              <a:stretch>
                <a:fillRect/>
              </a:stretch>
            </p:blipFill>
            <p:spPr>
              <a:xfrm>
                <a:off x="3811735" y="683114"/>
                <a:ext cx="220320" cy="171720"/>
              </a:xfrm>
              <a:prstGeom prst="rect">
                <a:avLst/>
              </a:prstGeom>
            </p:spPr>
          </p:pic>
        </mc:Fallback>
      </mc:AlternateContent>
      <p:sp>
        <p:nvSpPr>
          <p:cNvPr id="5" name="TextBox 4">
            <a:extLst>
              <a:ext uri="{FF2B5EF4-FFF2-40B4-BE49-F238E27FC236}">
                <a16:creationId xmlns:a16="http://schemas.microsoft.com/office/drawing/2014/main" id="{497B111E-2E30-D245-830F-94F2526A2DE9}"/>
              </a:ext>
            </a:extLst>
          </p:cNvPr>
          <p:cNvSpPr txBox="1"/>
          <p:nvPr/>
        </p:nvSpPr>
        <p:spPr>
          <a:xfrm>
            <a:off x="4059311" y="554112"/>
            <a:ext cx="301686" cy="369332"/>
          </a:xfrm>
          <a:prstGeom prst="rect">
            <a:avLst/>
          </a:prstGeom>
          <a:noFill/>
        </p:spPr>
        <p:txBody>
          <a:bodyPr wrap="none" rtlCol="0">
            <a:spAutoFit/>
          </a:bodyPr>
          <a:lstStyle/>
          <a:p>
            <a:r>
              <a:rPr lang="en-PK" dirty="0"/>
              <a:t>1</a:t>
            </a:r>
          </a:p>
        </p:txBody>
      </p:sp>
      <p:sp>
        <p:nvSpPr>
          <p:cNvPr id="6" name="TextBox 5">
            <a:extLst>
              <a:ext uri="{FF2B5EF4-FFF2-40B4-BE49-F238E27FC236}">
                <a16:creationId xmlns:a16="http://schemas.microsoft.com/office/drawing/2014/main" id="{551B7089-BDDC-A34F-9C7B-682CD514FF6F}"/>
              </a:ext>
            </a:extLst>
          </p:cNvPr>
          <p:cNvSpPr txBox="1"/>
          <p:nvPr/>
        </p:nvSpPr>
        <p:spPr>
          <a:xfrm>
            <a:off x="8553687" y="425569"/>
            <a:ext cx="301686" cy="369332"/>
          </a:xfrm>
          <a:prstGeom prst="rect">
            <a:avLst/>
          </a:prstGeom>
          <a:noFill/>
        </p:spPr>
        <p:txBody>
          <a:bodyPr wrap="none" rtlCol="0">
            <a:spAutoFit/>
          </a:bodyPr>
          <a:lstStyle/>
          <a:p>
            <a:r>
              <a:rPr lang="en-PK" dirty="0"/>
              <a:t>0</a:t>
            </a:r>
          </a:p>
        </p:txBody>
      </p:sp>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F7F2D463-9981-7940-96CC-BF9489360710}"/>
                  </a:ext>
                </a:extLst>
              </p14:cNvPr>
              <p14:cNvContentPartPr/>
              <p14:nvPr/>
            </p14:nvContentPartPr>
            <p14:xfrm>
              <a:off x="10654615" y="2093954"/>
              <a:ext cx="360" cy="360"/>
            </p14:xfrm>
          </p:contentPart>
        </mc:Choice>
        <mc:Fallback xmlns="">
          <p:pic>
            <p:nvPicPr>
              <p:cNvPr id="13" name="Ink 12">
                <a:extLst>
                  <a:ext uri="{FF2B5EF4-FFF2-40B4-BE49-F238E27FC236}">
                    <a16:creationId xmlns:a16="http://schemas.microsoft.com/office/drawing/2014/main" id="{F7F2D463-9981-7940-96CC-BF9489360710}"/>
                  </a:ext>
                </a:extLst>
              </p:cNvPr>
              <p:cNvPicPr/>
              <p:nvPr/>
            </p:nvPicPr>
            <p:blipFill>
              <a:blip r:embed="rId22"/>
              <a:stretch>
                <a:fillRect/>
              </a:stretch>
            </p:blipFill>
            <p:spPr>
              <a:xfrm>
                <a:off x="10650295" y="2089634"/>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A6DEFA51-6008-9142-AF65-2D5157B9EC6E}"/>
                  </a:ext>
                </a:extLst>
              </p14:cNvPr>
              <p14:cNvContentPartPr/>
              <p14:nvPr/>
            </p14:nvContentPartPr>
            <p14:xfrm>
              <a:off x="8385895" y="414914"/>
              <a:ext cx="128520" cy="290520"/>
            </p14:xfrm>
          </p:contentPart>
        </mc:Choice>
        <mc:Fallback xmlns="">
          <p:pic>
            <p:nvPicPr>
              <p:cNvPr id="15" name="Ink 14">
                <a:extLst>
                  <a:ext uri="{FF2B5EF4-FFF2-40B4-BE49-F238E27FC236}">
                    <a16:creationId xmlns:a16="http://schemas.microsoft.com/office/drawing/2014/main" id="{A6DEFA51-6008-9142-AF65-2D5157B9EC6E}"/>
                  </a:ext>
                </a:extLst>
              </p:cNvPr>
              <p:cNvPicPr/>
              <p:nvPr/>
            </p:nvPicPr>
            <p:blipFill>
              <a:blip r:embed="rId24"/>
              <a:stretch>
                <a:fillRect/>
              </a:stretch>
            </p:blipFill>
            <p:spPr>
              <a:xfrm>
                <a:off x="8381575" y="410594"/>
                <a:ext cx="137160" cy="299160"/>
              </a:xfrm>
              <a:prstGeom prst="rect">
                <a:avLst/>
              </a:prstGeom>
            </p:spPr>
          </p:pic>
        </mc:Fallback>
      </mc:AlternateContent>
    </p:spTree>
    <p:extLst>
      <p:ext uri="{BB962C8B-B14F-4D97-AF65-F5344CB8AC3E}">
        <p14:creationId xmlns:p14="http://schemas.microsoft.com/office/powerpoint/2010/main" val="2800981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E57EE-D70F-6F4F-AF64-BB689E66B1FD}"/>
              </a:ext>
            </a:extLst>
          </p:cNvPr>
          <p:cNvSpPr>
            <a:spLocks noGrp="1"/>
          </p:cNvSpPr>
          <p:nvPr>
            <p:ph type="title"/>
          </p:nvPr>
        </p:nvSpPr>
        <p:spPr/>
        <p:txBody>
          <a:bodyPr/>
          <a:lstStyle/>
          <a:p>
            <a:r>
              <a:rPr lang="en-PK" dirty="0"/>
              <a:t>TIME COMPLEXITY</a:t>
            </a:r>
          </a:p>
        </p:txBody>
      </p:sp>
      <p:sp>
        <p:nvSpPr>
          <p:cNvPr id="3" name="Content Placeholder 2">
            <a:extLst>
              <a:ext uri="{FF2B5EF4-FFF2-40B4-BE49-F238E27FC236}">
                <a16:creationId xmlns:a16="http://schemas.microsoft.com/office/drawing/2014/main" id="{5756EA4F-CF45-4948-A0AE-1886589D7073}"/>
              </a:ext>
            </a:extLst>
          </p:cNvPr>
          <p:cNvSpPr>
            <a:spLocks noGrp="1"/>
          </p:cNvSpPr>
          <p:nvPr>
            <p:ph idx="1"/>
          </p:nvPr>
        </p:nvSpPr>
        <p:spPr/>
        <p:txBody>
          <a:bodyPr/>
          <a:lstStyle/>
          <a:p>
            <a:r>
              <a:rPr lang="en-PK" dirty="0"/>
              <a:t>O ( E (|V|-1)) or O( E.V)  or O(n2)</a:t>
            </a:r>
          </a:p>
          <a:p>
            <a:endParaRPr lang="en-PK" dirty="0"/>
          </a:p>
          <a:p>
            <a:endParaRPr lang="en-PK" dirty="0"/>
          </a:p>
          <a:p>
            <a:r>
              <a:rPr lang="en-PK" dirty="0"/>
              <a:t>In case of complete graph edges are V (V-1) /2</a:t>
            </a:r>
          </a:p>
          <a:p>
            <a:pPr marL="0" indent="0">
              <a:buNone/>
            </a:pPr>
            <a:r>
              <a:rPr lang="en-GB" dirty="0"/>
              <a:t>S</a:t>
            </a:r>
            <a:r>
              <a:rPr lang="en-PK" dirty="0"/>
              <a:t>o</a:t>
            </a:r>
          </a:p>
          <a:p>
            <a:r>
              <a:rPr lang="en-PK" dirty="0"/>
              <a:t>O n (n-1)/2 * ( n-1) or O (n3)</a:t>
            </a:r>
          </a:p>
        </p:txBody>
      </p:sp>
      <p:sp>
        <p:nvSpPr>
          <p:cNvPr id="4" name="Footer Placeholder 3">
            <a:extLst>
              <a:ext uri="{FF2B5EF4-FFF2-40B4-BE49-F238E27FC236}">
                <a16:creationId xmlns:a16="http://schemas.microsoft.com/office/drawing/2014/main" id="{90E774E9-ACA6-1D44-B283-985E03EF11F0}"/>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1420643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D170-854B-444F-9424-4C1F3E825758}"/>
              </a:ext>
            </a:extLst>
          </p:cNvPr>
          <p:cNvSpPr>
            <a:spLocks noGrp="1"/>
          </p:cNvSpPr>
          <p:nvPr>
            <p:ph type="title"/>
          </p:nvPr>
        </p:nvSpPr>
        <p:spPr/>
        <p:txBody>
          <a:bodyPr/>
          <a:lstStyle/>
          <a:p>
            <a:r>
              <a:rPr lang="en-PK" dirty="0"/>
              <a:t>Drawback</a:t>
            </a:r>
          </a:p>
        </p:txBody>
      </p:sp>
      <p:sp>
        <p:nvSpPr>
          <p:cNvPr id="3" name="Content Placeholder 2">
            <a:extLst>
              <a:ext uri="{FF2B5EF4-FFF2-40B4-BE49-F238E27FC236}">
                <a16:creationId xmlns:a16="http://schemas.microsoft.com/office/drawing/2014/main" id="{C31D83E5-CDF4-3A49-9C16-49544ECE1DAE}"/>
              </a:ext>
            </a:extLst>
          </p:cNvPr>
          <p:cNvSpPr>
            <a:spLocks noGrp="1"/>
          </p:cNvSpPr>
          <p:nvPr>
            <p:ph idx="1"/>
          </p:nvPr>
        </p:nvSpPr>
        <p:spPr/>
        <p:txBody>
          <a:bodyPr/>
          <a:lstStyle/>
          <a:p>
            <a:r>
              <a:rPr lang="en-PK" dirty="0"/>
              <a:t>Bellman Ford will not work a graph contains any negative weight cycle.</a:t>
            </a:r>
          </a:p>
          <a:p>
            <a:endParaRPr lang="en-PK" dirty="0"/>
          </a:p>
        </p:txBody>
      </p:sp>
      <p:sp>
        <p:nvSpPr>
          <p:cNvPr id="4" name="Footer Placeholder 3">
            <a:extLst>
              <a:ext uri="{FF2B5EF4-FFF2-40B4-BE49-F238E27FC236}">
                <a16:creationId xmlns:a16="http://schemas.microsoft.com/office/drawing/2014/main" id="{DFAC52C5-3B78-2943-B1BC-473D4905A9DD}"/>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1442901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5" name="Title 4">
            <a:extLst>
              <a:ext uri="{FF2B5EF4-FFF2-40B4-BE49-F238E27FC236}">
                <a16:creationId xmlns:a16="http://schemas.microsoft.com/office/drawing/2014/main" id="{D3B487C6-7B86-394A-B8E1-F8622EDA8D5D}"/>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dirty="0">
                <a:solidFill>
                  <a:srgbClr val="FFFFFF"/>
                </a:solidFill>
                <a:latin typeface="+mj-lt"/>
                <a:ea typeface="+mj-ea"/>
                <a:cs typeface="+mj-cs"/>
              </a:rPr>
              <a:t>0 / 1 Knapsack Problem </a:t>
            </a:r>
          </a:p>
        </p:txBody>
      </p:sp>
      <p:sp>
        <p:nvSpPr>
          <p:cNvPr id="6" name="Text Placeholder 5">
            <a:extLst>
              <a:ext uri="{FF2B5EF4-FFF2-40B4-BE49-F238E27FC236}">
                <a16:creationId xmlns:a16="http://schemas.microsoft.com/office/drawing/2014/main" id="{2EC0CC3E-4EAC-3B40-9AA6-E3BB3701E021}"/>
              </a:ext>
            </a:extLst>
          </p:cNvPr>
          <p:cNvSpPr>
            <a:spLocks noGrp="1"/>
          </p:cNvSpPr>
          <p:nvPr>
            <p:ph type="body" idx="1"/>
          </p:nvPr>
        </p:nvSpPr>
        <p:spPr>
          <a:xfrm>
            <a:off x="1171575" y="4473360"/>
            <a:ext cx="9469211" cy="865639"/>
          </a:xfrm>
        </p:spPr>
        <p:txBody>
          <a:bodyPr vert="horz" lIns="91440" tIns="45720" rIns="91440" bIns="45720" rtlCol="0" anchor="ctr">
            <a:normAutofit/>
          </a:bodyPr>
          <a:lstStyle/>
          <a:p>
            <a:pPr algn="ctr"/>
            <a:endParaRPr lang="en-US" sz="2800" kern="1200">
              <a:solidFill>
                <a:srgbClr val="000000"/>
              </a:solidFill>
              <a:latin typeface="+mn-lt"/>
              <a:ea typeface="+mn-ea"/>
              <a:cs typeface="+mn-cs"/>
            </a:endParaRPr>
          </a:p>
        </p:txBody>
      </p:sp>
      <p:sp>
        <p:nvSpPr>
          <p:cNvPr id="4" name="Footer Placeholder 3">
            <a:extLst>
              <a:ext uri="{FF2B5EF4-FFF2-40B4-BE49-F238E27FC236}">
                <a16:creationId xmlns:a16="http://schemas.microsoft.com/office/drawing/2014/main" id="{5FA8F876-24FF-C141-B4F6-32D663C66084}"/>
              </a:ext>
            </a:extLst>
          </p:cNvPr>
          <p:cNvSpPr>
            <a:spLocks noGrp="1"/>
          </p:cNvSpPr>
          <p:nvPr>
            <p:ph type="ftr" sz="quarter" idx="11"/>
          </p:nvPr>
        </p:nvSpPr>
        <p:spPr>
          <a:xfrm>
            <a:off x="3215640" y="6223702"/>
            <a:ext cx="5760720" cy="314067"/>
          </a:xfrm>
        </p:spPr>
        <p:txBody>
          <a:bodyPr vert="horz" lIns="91440" tIns="45720" rIns="91440" bIns="45720" rtlCol="0" anchor="ctr">
            <a:normAutofit/>
          </a:bodyPr>
          <a:lstStyle/>
          <a:p>
            <a:pPr>
              <a:spcAft>
                <a:spcPts val="600"/>
              </a:spcAft>
            </a:pPr>
            <a:r>
              <a:rPr lang="en-US" sz="1000" kern="1200">
                <a:solidFill>
                  <a:srgbClr val="898989"/>
                </a:solidFill>
                <a:latin typeface="+mn-lt"/>
                <a:ea typeface="+mn-ea"/>
                <a:cs typeface="+mn-cs"/>
              </a:rPr>
              <a:t>Freaking out about how to teach virtually just as much as they are about the virus itself.</a:t>
            </a:r>
          </a:p>
        </p:txBody>
      </p:sp>
    </p:spTree>
    <p:extLst>
      <p:ext uri="{BB962C8B-B14F-4D97-AF65-F5344CB8AC3E}">
        <p14:creationId xmlns:p14="http://schemas.microsoft.com/office/powerpoint/2010/main" val="5689939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CACF987D-718A-2C4A-852A-24DB0A5EF82C}"/>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dirty="0">
                <a:solidFill>
                  <a:srgbClr val="FFFFFF"/>
                </a:solidFill>
                <a:latin typeface="+mj-lt"/>
                <a:ea typeface="+mj-ea"/>
                <a:cs typeface="+mj-cs"/>
              </a:rPr>
              <a:t>Graph Traversal: BFS and DFS</a:t>
            </a:r>
          </a:p>
        </p:txBody>
      </p:sp>
      <p:sp>
        <p:nvSpPr>
          <p:cNvPr id="4" name="Footer Placeholder 3">
            <a:extLst>
              <a:ext uri="{FF2B5EF4-FFF2-40B4-BE49-F238E27FC236}">
                <a16:creationId xmlns:a16="http://schemas.microsoft.com/office/drawing/2014/main" id="{6CF5B09B-779A-A543-8623-FDF2A7911AC4}"/>
              </a:ext>
            </a:extLst>
          </p:cNvPr>
          <p:cNvSpPr>
            <a:spLocks noGrp="1"/>
          </p:cNvSpPr>
          <p:nvPr>
            <p:ph type="ftr" sz="quarter" idx="11"/>
          </p:nvPr>
        </p:nvSpPr>
        <p:spPr>
          <a:xfrm>
            <a:off x="3215640" y="6223702"/>
            <a:ext cx="5760720" cy="314067"/>
          </a:xfrm>
        </p:spPr>
        <p:txBody>
          <a:bodyPr vert="horz" lIns="91440" tIns="45720" rIns="91440" bIns="45720" rtlCol="0" anchor="ctr">
            <a:normAutofit/>
          </a:bodyPr>
          <a:lstStyle/>
          <a:p>
            <a:pPr>
              <a:spcAft>
                <a:spcPts val="600"/>
              </a:spcAft>
            </a:pPr>
            <a:r>
              <a:rPr lang="en-US" sz="1000" kern="1200">
                <a:solidFill>
                  <a:srgbClr val="898989"/>
                </a:solidFill>
                <a:latin typeface="+mn-lt"/>
                <a:ea typeface="+mn-ea"/>
                <a:cs typeface="+mn-cs"/>
              </a:rPr>
              <a:t>Freaking out about how to teach virtually just as much as they are about the virus itself.</a:t>
            </a:r>
          </a:p>
        </p:txBody>
      </p:sp>
    </p:spTree>
    <p:extLst>
      <p:ext uri="{BB962C8B-B14F-4D97-AF65-F5344CB8AC3E}">
        <p14:creationId xmlns:p14="http://schemas.microsoft.com/office/powerpoint/2010/main" val="1634721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DE3A-8645-F745-8D88-FFD8BDB699B0}"/>
              </a:ext>
            </a:extLst>
          </p:cNvPr>
          <p:cNvSpPr>
            <a:spLocks noGrp="1"/>
          </p:cNvSpPr>
          <p:nvPr>
            <p:ph type="title"/>
          </p:nvPr>
        </p:nvSpPr>
        <p:spPr/>
        <p:txBody>
          <a:bodyPr/>
          <a:lstStyle/>
          <a:p>
            <a:r>
              <a:rPr lang="en-GB" b="1" dirty="0"/>
              <a:t>Graph Search (traversal) </a:t>
            </a:r>
            <a:br>
              <a:rPr lang="en-GB" dirty="0"/>
            </a:br>
            <a:endParaRPr lang="en-PK" dirty="0"/>
          </a:p>
        </p:txBody>
      </p:sp>
      <p:sp>
        <p:nvSpPr>
          <p:cNvPr id="3" name="Content Placeholder 2">
            <a:extLst>
              <a:ext uri="{FF2B5EF4-FFF2-40B4-BE49-F238E27FC236}">
                <a16:creationId xmlns:a16="http://schemas.microsoft.com/office/drawing/2014/main" id="{1F6F88A2-ADBE-7B4B-8F52-DCBF28CA0BC1}"/>
              </a:ext>
            </a:extLst>
          </p:cNvPr>
          <p:cNvSpPr>
            <a:spLocks noGrp="1"/>
          </p:cNvSpPr>
          <p:nvPr>
            <p:ph idx="1"/>
          </p:nvPr>
        </p:nvSpPr>
        <p:spPr/>
        <p:txBody>
          <a:bodyPr>
            <a:normAutofit/>
          </a:bodyPr>
          <a:lstStyle/>
          <a:p>
            <a:r>
              <a:rPr lang="en-GB" dirty="0"/>
              <a:t>How do we search a graph?</a:t>
            </a:r>
            <a:br>
              <a:rPr lang="en-GB" dirty="0"/>
            </a:br>
            <a:r>
              <a:rPr lang="en-GB" dirty="0"/>
              <a:t>– At a particular vertices, where shall we go next? </a:t>
            </a:r>
          </a:p>
          <a:p>
            <a:r>
              <a:rPr lang="en-GB" dirty="0"/>
              <a:t>Two common framework: </a:t>
            </a:r>
          </a:p>
          <a:p>
            <a:r>
              <a:rPr lang="en-GB" b="1" dirty="0"/>
              <a:t>the depth-first search (DFS) </a:t>
            </a:r>
            <a:endParaRPr lang="en-GB" dirty="0"/>
          </a:p>
          <a:p>
            <a:r>
              <a:rPr lang="en-GB" b="1" dirty="0"/>
              <a:t>the breadth-first search (BFS) and </a:t>
            </a:r>
            <a:endParaRPr lang="en-GB" dirty="0"/>
          </a:p>
          <a:p>
            <a:r>
              <a:rPr lang="en-GB" dirty="0"/>
              <a:t>In DFS, go as far as possible along a single path until reach a dead end (a vertex with no edge out or no </a:t>
            </a:r>
            <a:r>
              <a:rPr lang="en-GB" dirty="0" err="1"/>
              <a:t>neighbor</a:t>
            </a:r>
            <a:r>
              <a:rPr lang="en-GB" dirty="0"/>
              <a:t> unexplored) then backtrack </a:t>
            </a:r>
          </a:p>
          <a:p>
            <a:r>
              <a:rPr lang="en-GB" dirty="0"/>
              <a:t>In BFS, one explore a graph level by level away (explore all </a:t>
            </a:r>
            <a:r>
              <a:rPr lang="en-GB" dirty="0" err="1"/>
              <a:t>neighbors</a:t>
            </a:r>
            <a:r>
              <a:rPr lang="en-GB" dirty="0"/>
              <a:t> first and then move on) </a:t>
            </a:r>
          </a:p>
          <a:p>
            <a:endParaRPr lang="en-PK" dirty="0"/>
          </a:p>
        </p:txBody>
      </p:sp>
      <p:sp>
        <p:nvSpPr>
          <p:cNvPr id="4" name="Footer Placeholder 3">
            <a:extLst>
              <a:ext uri="{FF2B5EF4-FFF2-40B4-BE49-F238E27FC236}">
                <a16:creationId xmlns:a16="http://schemas.microsoft.com/office/drawing/2014/main" id="{0E2A43EA-CF83-8F4D-9BB9-FB92A359786E}"/>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4040256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6375C8-EFFC-3048-B3CD-A272D01806EF}"/>
              </a:ext>
            </a:extLst>
          </p:cNvPr>
          <p:cNvSpPr>
            <a:spLocks noGrp="1"/>
          </p:cNvSpPr>
          <p:nvPr>
            <p:ph type="title"/>
          </p:nvPr>
        </p:nvSpPr>
        <p:spPr/>
        <p:txBody>
          <a:bodyPr/>
          <a:lstStyle/>
          <a:p>
            <a:endParaRPr lang="en-PK"/>
          </a:p>
        </p:txBody>
      </p:sp>
      <p:sp>
        <p:nvSpPr>
          <p:cNvPr id="6" name="Content Placeholder 5">
            <a:extLst>
              <a:ext uri="{FF2B5EF4-FFF2-40B4-BE49-F238E27FC236}">
                <a16:creationId xmlns:a16="http://schemas.microsoft.com/office/drawing/2014/main" id="{39D2DF63-D1E4-2A48-96DA-556C775BBCBF}"/>
              </a:ext>
            </a:extLst>
          </p:cNvPr>
          <p:cNvSpPr>
            <a:spLocks noGrp="1"/>
          </p:cNvSpPr>
          <p:nvPr>
            <p:ph idx="1"/>
          </p:nvPr>
        </p:nvSpPr>
        <p:spPr/>
        <p:txBody>
          <a:bodyPr/>
          <a:lstStyle/>
          <a:p>
            <a:pPr marL="514350" indent="-514350">
              <a:buFont typeface="+mj-lt"/>
              <a:buAutoNum type="arabicPeriod"/>
            </a:pPr>
            <a:r>
              <a:rPr lang="en-PK" dirty="0"/>
              <a:t>Visiting a vertex</a:t>
            </a:r>
          </a:p>
          <a:p>
            <a:pPr marL="514350" indent="-514350">
              <a:buFont typeface="+mj-lt"/>
              <a:buAutoNum type="arabicPeriod"/>
            </a:pPr>
            <a:r>
              <a:rPr lang="en-PK" dirty="0"/>
              <a:t>Exploration of vertex</a:t>
            </a:r>
          </a:p>
        </p:txBody>
      </p:sp>
      <p:sp>
        <p:nvSpPr>
          <p:cNvPr id="4" name="Footer Placeholder 3">
            <a:extLst>
              <a:ext uri="{FF2B5EF4-FFF2-40B4-BE49-F238E27FC236}">
                <a16:creationId xmlns:a16="http://schemas.microsoft.com/office/drawing/2014/main" id="{27B53622-8EB4-4744-96DA-4B539A096DC8}"/>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39184746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F574B0-2433-9E49-B25B-A0ACC0025903}"/>
              </a:ext>
            </a:extLst>
          </p:cNvPr>
          <p:cNvSpPr>
            <a:spLocks noGrp="1"/>
          </p:cNvSpPr>
          <p:nvPr>
            <p:ph type="ctrTitle"/>
          </p:nvPr>
        </p:nvSpPr>
        <p:spPr/>
        <p:txBody>
          <a:bodyPr/>
          <a:lstStyle/>
          <a:p>
            <a:r>
              <a:rPr lang="en-GB" b="1" dirty="0"/>
              <a:t>Breadth First Search </a:t>
            </a:r>
            <a:br>
              <a:rPr lang="en-GB" dirty="0"/>
            </a:br>
            <a:endParaRPr lang="en-PK" dirty="0"/>
          </a:p>
        </p:txBody>
      </p:sp>
      <p:sp>
        <p:nvSpPr>
          <p:cNvPr id="4" name="Footer Placeholder 3">
            <a:extLst>
              <a:ext uri="{FF2B5EF4-FFF2-40B4-BE49-F238E27FC236}">
                <a16:creationId xmlns:a16="http://schemas.microsoft.com/office/drawing/2014/main" id="{9C80715E-8767-0049-8992-7CF8F8507711}"/>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3389272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A7DA24-6B3D-AF4E-A637-425855763D2B}"/>
              </a:ext>
            </a:extLst>
          </p:cNvPr>
          <p:cNvSpPr>
            <a:spLocks noGrp="1"/>
          </p:cNvSpPr>
          <p:nvPr>
            <p:ph type="title"/>
          </p:nvPr>
        </p:nvSpPr>
        <p:spPr/>
        <p:txBody>
          <a:bodyPr/>
          <a:lstStyle/>
          <a:p>
            <a:r>
              <a:rPr lang="en-PK" dirty="0"/>
              <a:t>BFS</a:t>
            </a:r>
          </a:p>
        </p:txBody>
      </p:sp>
      <p:sp>
        <p:nvSpPr>
          <p:cNvPr id="6" name="Content Placeholder 5">
            <a:extLst>
              <a:ext uri="{FF2B5EF4-FFF2-40B4-BE49-F238E27FC236}">
                <a16:creationId xmlns:a16="http://schemas.microsoft.com/office/drawing/2014/main" id="{F1014227-C837-C645-8D28-A0BEE9BCC135}"/>
              </a:ext>
            </a:extLst>
          </p:cNvPr>
          <p:cNvSpPr>
            <a:spLocks noGrp="1"/>
          </p:cNvSpPr>
          <p:nvPr>
            <p:ph idx="1"/>
          </p:nvPr>
        </p:nvSpPr>
        <p:spPr/>
        <p:txBody>
          <a:bodyPr>
            <a:normAutofit lnSpcReduction="10000"/>
          </a:bodyPr>
          <a:lstStyle/>
          <a:p>
            <a:r>
              <a:rPr lang="en-GB" dirty="0"/>
              <a:t>Given a graph G=(V, E) and a distinguished source vertex </a:t>
            </a:r>
            <a:r>
              <a:rPr lang="en-GB" b="1" dirty="0"/>
              <a:t>s</a:t>
            </a:r>
            <a:r>
              <a:rPr lang="en-GB" dirty="0"/>
              <a:t>. Breadth first search systematically explores the edges of graph </a:t>
            </a:r>
            <a:r>
              <a:rPr lang="en-GB" b="1" dirty="0"/>
              <a:t>G </a:t>
            </a:r>
            <a:r>
              <a:rPr lang="en-GB" dirty="0"/>
              <a:t>to discover every vertex that is reachable from </a:t>
            </a:r>
            <a:r>
              <a:rPr lang="en-GB" b="1" dirty="0"/>
              <a:t>s</a:t>
            </a:r>
            <a:r>
              <a:rPr lang="en-GB" dirty="0"/>
              <a:t>. </a:t>
            </a:r>
          </a:p>
          <a:p>
            <a:r>
              <a:rPr lang="en-GB" b="1" dirty="0"/>
              <a:t>The algorithm finds the distance of each vertex from the source vertex. </a:t>
            </a:r>
            <a:r>
              <a:rPr lang="en-GB" dirty="0"/>
              <a:t>If finds the minimum distance (smallest number of edges) from source </a:t>
            </a:r>
            <a:r>
              <a:rPr lang="en-GB" b="1" dirty="0"/>
              <a:t>s </a:t>
            </a:r>
            <a:r>
              <a:rPr lang="en-GB" dirty="0"/>
              <a:t>to each reachable vertex. </a:t>
            </a:r>
          </a:p>
          <a:p>
            <a:r>
              <a:rPr lang="en-GB" dirty="0"/>
              <a:t>It also produces a breadth first tree with root </a:t>
            </a:r>
            <a:r>
              <a:rPr lang="en-GB" b="1" dirty="0"/>
              <a:t>s </a:t>
            </a:r>
            <a:r>
              <a:rPr lang="en-GB" dirty="0"/>
              <a:t>that contains all reachable vertices. </a:t>
            </a:r>
          </a:p>
          <a:p>
            <a:r>
              <a:rPr lang="en-GB" dirty="0"/>
              <a:t>Breadth first search is so named because the algorithm discovers all vertices at distance </a:t>
            </a:r>
            <a:r>
              <a:rPr lang="en-GB" b="1" dirty="0"/>
              <a:t>k </a:t>
            </a:r>
            <a:r>
              <a:rPr lang="en-GB" dirty="0"/>
              <a:t>from </a:t>
            </a:r>
            <a:r>
              <a:rPr lang="en-GB" b="1" dirty="0"/>
              <a:t>s </a:t>
            </a:r>
            <a:r>
              <a:rPr lang="en-GB" dirty="0"/>
              <a:t>before discovering any vertices at distance </a:t>
            </a:r>
            <a:r>
              <a:rPr lang="en-GB" b="1" dirty="0"/>
              <a:t>k+1 </a:t>
            </a:r>
            <a:endParaRPr lang="en-GB" dirty="0"/>
          </a:p>
          <a:p>
            <a:endParaRPr lang="en-PK" dirty="0"/>
          </a:p>
        </p:txBody>
      </p:sp>
      <p:sp>
        <p:nvSpPr>
          <p:cNvPr id="4" name="Footer Placeholder 3">
            <a:extLst>
              <a:ext uri="{FF2B5EF4-FFF2-40B4-BE49-F238E27FC236}">
                <a16:creationId xmlns:a16="http://schemas.microsoft.com/office/drawing/2014/main" id="{DBEF8531-F03D-DA43-B801-01D886C59D8B}"/>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733982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7B53622-8EB4-4744-96DA-4B539A096DC8}"/>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7" name="Oval 6">
            <a:extLst>
              <a:ext uri="{FF2B5EF4-FFF2-40B4-BE49-F238E27FC236}">
                <a16:creationId xmlns:a16="http://schemas.microsoft.com/office/drawing/2014/main" id="{6E302667-1EC9-BD45-8DC2-B9159A17940F}"/>
              </a:ext>
            </a:extLst>
          </p:cNvPr>
          <p:cNvSpPr/>
          <p:nvPr/>
        </p:nvSpPr>
        <p:spPr>
          <a:xfrm>
            <a:off x="1400629" y="936926"/>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dirty="0">
                <a:solidFill>
                  <a:schemeClr val="tx1"/>
                </a:solidFill>
              </a:rPr>
              <a:t>A</a:t>
            </a:r>
          </a:p>
        </p:txBody>
      </p:sp>
      <p:sp>
        <p:nvSpPr>
          <p:cNvPr id="8" name="Oval 7">
            <a:extLst>
              <a:ext uri="{FF2B5EF4-FFF2-40B4-BE49-F238E27FC236}">
                <a16:creationId xmlns:a16="http://schemas.microsoft.com/office/drawing/2014/main" id="{D5397414-67A5-C445-A58F-E0EC90C71786}"/>
              </a:ext>
            </a:extLst>
          </p:cNvPr>
          <p:cNvSpPr/>
          <p:nvPr/>
        </p:nvSpPr>
        <p:spPr>
          <a:xfrm>
            <a:off x="1400629" y="3269949"/>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D</a:t>
            </a:r>
          </a:p>
        </p:txBody>
      </p:sp>
      <p:sp>
        <p:nvSpPr>
          <p:cNvPr id="9" name="Oval 8">
            <a:extLst>
              <a:ext uri="{FF2B5EF4-FFF2-40B4-BE49-F238E27FC236}">
                <a16:creationId xmlns:a16="http://schemas.microsoft.com/office/drawing/2014/main" id="{6A1B2188-3703-1448-B6CD-09E709FD5E4E}"/>
              </a:ext>
            </a:extLst>
          </p:cNvPr>
          <p:cNvSpPr/>
          <p:nvPr/>
        </p:nvSpPr>
        <p:spPr>
          <a:xfrm>
            <a:off x="5540829" y="294056"/>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dirty="0">
                <a:solidFill>
                  <a:schemeClr val="tx1"/>
                </a:solidFill>
              </a:rPr>
              <a:t>B</a:t>
            </a:r>
          </a:p>
        </p:txBody>
      </p:sp>
      <p:sp>
        <p:nvSpPr>
          <p:cNvPr id="10" name="Oval 9">
            <a:extLst>
              <a:ext uri="{FF2B5EF4-FFF2-40B4-BE49-F238E27FC236}">
                <a16:creationId xmlns:a16="http://schemas.microsoft.com/office/drawing/2014/main" id="{44D2E690-5A9B-E74A-AEF5-2C8AC2A60322}"/>
              </a:ext>
            </a:extLst>
          </p:cNvPr>
          <p:cNvSpPr/>
          <p:nvPr/>
        </p:nvSpPr>
        <p:spPr>
          <a:xfrm>
            <a:off x="4519991" y="3198529"/>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C</a:t>
            </a:r>
          </a:p>
        </p:txBody>
      </p:sp>
      <p:sp>
        <p:nvSpPr>
          <p:cNvPr id="11" name="Oval 10">
            <a:extLst>
              <a:ext uri="{FF2B5EF4-FFF2-40B4-BE49-F238E27FC236}">
                <a16:creationId xmlns:a16="http://schemas.microsoft.com/office/drawing/2014/main" id="{8D13FC93-AB8A-704A-99A8-BB8158905B39}"/>
              </a:ext>
            </a:extLst>
          </p:cNvPr>
          <p:cNvSpPr/>
          <p:nvPr/>
        </p:nvSpPr>
        <p:spPr>
          <a:xfrm>
            <a:off x="5779104" y="5153490"/>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E</a:t>
            </a:r>
          </a:p>
        </p:txBody>
      </p:sp>
      <p:sp>
        <p:nvSpPr>
          <p:cNvPr id="12" name="Oval 11">
            <a:extLst>
              <a:ext uri="{FF2B5EF4-FFF2-40B4-BE49-F238E27FC236}">
                <a16:creationId xmlns:a16="http://schemas.microsoft.com/office/drawing/2014/main" id="{CE24BBB7-5272-FA40-9514-FD150E55A38A}"/>
              </a:ext>
            </a:extLst>
          </p:cNvPr>
          <p:cNvSpPr/>
          <p:nvPr/>
        </p:nvSpPr>
        <p:spPr>
          <a:xfrm>
            <a:off x="7598229" y="3156196"/>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G</a:t>
            </a:r>
          </a:p>
        </p:txBody>
      </p:sp>
      <p:sp>
        <p:nvSpPr>
          <p:cNvPr id="13" name="Oval 12">
            <a:extLst>
              <a:ext uri="{FF2B5EF4-FFF2-40B4-BE49-F238E27FC236}">
                <a16:creationId xmlns:a16="http://schemas.microsoft.com/office/drawing/2014/main" id="{1C552776-CC22-4E46-9F07-29F4130D7CE5}"/>
              </a:ext>
            </a:extLst>
          </p:cNvPr>
          <p:cNvSpPr/>
          <p:nvPr/>
        </p:nvSpPr>
        <p:spPr>
          <a:xfrm>
            <a:off x="7960481" y="936925"/>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F</a:t>
            </a:r>
          </a:p>
        </p:txBody>
      </p:sp>
      <p:cxnSp>
        <p:nvCxnSpPr>
          <p:cNvPr id="15" name="Straight Connector 14">
            <a:extLst>
              <a:ext uri="{FF2B5EF4-FFF2-40B4-BE49-F238E27FC236}">
                <a16:creationId xmlns:a16="http://schemas.microsoft.com/office/drawing/2014/main" id="{5981D528-E838-F844-8A82-F4338CD73058}"/>
              </a:ext>
            </a:extLst>
          </p:cNvPr>
          <p:cNvCxnSpPr>
            <a:stCxn id="7" idx="6"/>
            <a:endCxn id="9" idx="2"/>
          </p:cNvCxnSpPr>
          <p:nvPr/>
        </p:nvCxnSpPr>
        <p:spPr>
          <a:xfrm flipV="1">
            <a:off x="2510971" y="956838"/>
            <a:ext cx="3029858" cy="6428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FEC672F-413C-2043-81DF-78AFB14FD6A8}"/>
              </a:ext>
            </a:extLst>
          </p:cNvPr>
          <p:cNvCxnSpPr>
            <a:stCxn id="7" idx="4"/>
            <a:endCxn id="8" idx="0"/>
          </p:cNvCxnSpPr>
          <p:nvPr/>
        </p:nvCxnSpPr>
        <p:spPr>
          <a:xfrm>
            <a:off x="1955800" y="2262489"/>
            <a:ext cx="0" cy="10074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1E6F384-7954-2A4D-877C-FFE5ADF14CDE}"/>
              </a:ext>
            </a:extLst>
          </p:cNvPr>
          <p:cNvCxnSpPr>
            <a:stCxn id="8" idx="6"/>
            <a:endCxn id="10" idx="2"/>
          </p:cNvCxnSpPr>
          <p:nvPr/>
        </p:nvCxnSpPr>
        <p:spPr>
          <a:xfrm flipV="1">
            <a:off x="2510971" y="3861311"/>
            <a:ext cx="2009020" cy="714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69B06A0-20E8-E04F-B7DA-8FF551C0ECA8}"/>
              </a:ext>
            </a:extLst>
          </p:cNvPr>
          <p:cNvCxnSpPr>
            <a:stCxn id="10" idx="7"/>
            <a:endCxn id="9" idx="4"/>
          </p:cNvCxnSpPr>
          <p:nvPr/>
        </p:nvCxnSpPr>
        <p:spPr>
          <a:xfrm flipV="1">
            <a:off x="5467727" y="1619619"/>
            <a:ext cx="628273" cy="17730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0B8953-6ACB-D840-916A-239823B8DA78}"/>
              </a:ext>
            </a:extLst>
          </p:cNvPr>
          <p:cNvCxnSpPr>
            <a:cxnSpLocks/>
            <a:stCxn id="8" idx="7"/>
            <a:endCxn id="9" idx="3"/>
          </p:cNvCxnSpPr>
          <p:nvPr/>
        </p:nvCxnSpPr>
        <p:spPr>
          <a:xfrm flipV="1">
            <a:off x="2348365" y="1425495"/>
            <a:ext cx="3355070" cy="20385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E2A3E9-C984-AA4E-8B8C-E00E0C24A4AE}"/>
              </a:ext>
            </a:extLst>
          </p:cNvPr>
          <p:cNvCxnSpPr>
            <a:endCxn id="10" idx="5"/>
          </p:cNvCxnSpPr>
          <p:nvPr/>
        </p:nvCxnSpPr>
        <p:spPr>
          <a:xfrm flipH="1" flipV="1">
            <a:off x="5467727" y="4329968"/>
            <a:ext cx="628273" cy="894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5E4A469-9CAF-B64A-A1F5-BD58E3C3C9CF}"/>
              </a:ext>
            </a:extLst>
          </p:cNvPr>
          <p:cNvCxnSpPr>
            <a:stCxn id="8" idx="5"/>
            <a:endCxn id="11" idx="2"/>
          </p:cNvCxnSpPr>
          <p:nvPr/>
        </p:nvCxnSpPr>
        <p:spPr>
          <a:xfrm>
            <a:off x="2348365" y="4401388"/>
            <a:ext cx="3430739" cy="14148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BD43ADE-FC6A-A344-BC65-698320DAE275}"/>
              </a:ext>
            </a:extLst>
          </p:cNvPr>
          <p:cNvCxnSpPr>
            <a:stCxn id="10" idx="6"/>
            <a:endCxn id="13" idx="3"/>
          </p:cNvCxnSpPr>
          <p:nvPr/>
        </p:nvCxnSpPr>
        <p:spPr>
          <a:xfrm flipV="1">
            <a:off x="5630333" y="2068364"/>
            <a:ext cx="2492754" cy="17929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DA8AF0-A296-BF41-862B-93F4253B06E6}"/>
              </a:ext>
            </a:extLst>
          </p:cNvPr>
          <p:cNvCxnSpPr>
            <a:stCxn id="9" idx="6"/>
            <a:endCxn id="13" idx="1"/>
          </p:cNvCxnSpPr>
          <p:nvPr/>
        </p:nvCxnSpPr>
        <p:spPr>
          <a:xfrm>
            <a:off x="6651171" y="956838"/>
            <a:ext cx="1471916" cy="174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3F8AF79-7CDF-3E4E-BF26-D4A6766189EA}"/>
              </a:ext>
            </a:extLst>
          </p:cNvPr>
          <p:cNvCxnSpPr>
            <a:cxnSpLocks/>
            <a:stCxn id="9" idx="5"/>
            <a:endCxn id="12" idx="1"/>
          </p:cNvCxnSpPr>
          <p:nvPr/>
        </p:nvCxnSpPr>
        <p:spPr>
          <a:xfrm>
            <a:off x="6488565" y="1425495"/>
            <a:ext cx="1272270" cy="19248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0723EAD-DF31-F348-AF05-CE6C1D39FA82}"/>
              </a:ext>
            </a:extLst>
          </p:cNvPr>
          <p:cNvCxnSpPr>
            <a:cxnSpLocks/>
            <a:stCxn id="11" idx="7"/>
            <a:endCxn id="12" idx="3"/>
          </p:cNvCxnSpPr>
          <p:nvPr/>
        </p:nvCxnSpPr>
        <p:spPr>
          <a:xfrm flipV="1">
            <a:off x="6726840" y="4287635"/>
            <a:ext cx="1033995" cy="10599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560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0B118-4A8B-C24C-B808-0ACA10F054A3}"/>
              </a:ext>
            </a:extLst>
          </p:cNvPr>
          <p:cNvSpPr>
            <a:spLocks noGrp="1"/>
          </p:cNvSpPr>
          <p:nvPr>
            <p:ph type="title"/>
          </p:nvPr>
        </p:nvSpPr>
        <p:spPr/>
        <p:txBody>
          <a:bodyPr/>
          <a:lstStyle/>
          <a:p>
            <a:r>
              <a:rPr lang="en-PK" dirty="0"/>
              <a:t>BFS</a:t>
            </a:r>
          </a:p>
        </p:txBody>
      </p:sp>
      <p:sp>
        <p:nvSpPr>
          <p:cNvPr id="3" name="Content Placeholder 2">
            <a:extLst>
              <a:ext uri="{FF2B5EF4-FFF2-40B4-BE49-F238E27FC236}">
                <a16:creationId xmlns:a16="http://schemas.microsoft.com/office/drawing/2014/main" id="{AD73A2E5-FE00-CC4D-9FFF-E1ADBE5652C8}"/>
              </a:ext>
            </a:extLst>
          </p:cNvPr>
          <p:cNvSpPr>
            <a:spLocks noGrp="1"/>
          </p:cNvSpPr>
          <p:nvPr>
            <p:ph idx="1"/>
          </p:nvPr>
        </p:nvSpPr>
        <p:spPr/>
        <p:txBody>
          <a:bodyPr/>
          <a:lstStyle/>
          <a:p>
            <a:pPr marL="0" indent="0">
              <a:buNone/>
            </a:pPr>
            <a:r>
              <a:rPr lang="en-PK" dirty="0"/>
              <a:t>Queue : A B D C F G E</a:t>
            </a:r>
          </a:p>
          <a:p>
            <a:pPr marL="0" indent="0">
              <a:buNone/>
            </a:pPr>
            <a:endParaRPr lang="en-PK" dirty="0"/>
          </a:p>
          <a:p>
            <a:pPr marL="0" indent="0">
              <a:buNone/>
            </a:pPr>
            <a:r>
              <a:rPr lang="en-PK" dirty="0"/>
              <a:t>Result:    A B D C F G E</a:t>
            </a:r>
          </a:p>
          <a:p>
            <a:pPr marL="0" indent="0">
              <a:buNone/>
            </a:pPr>
            <a:endParaRPr lang="en-PK" dirty="0"/>
          </a:p>
        </p:txBody>
      </p:sp>
      <p:sp>
        <p:nvSpPr>
          <p:cNvPr id="4" name="Footer Placeholder 3">
            <a:extLst>
              <a:ext uri="{FF2B5EF4-FFF2-40B4-BE49-F238E27FC236}">
                <a16:creationId xmlns:a16="http://schemas.microsoft.com/office/drawing/2014/main" id="{B1197EC6-AE16-B24B-955D-B3AFABAA1B8E}"/>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3574490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65BA-676F-9844-90FD-672F407E3CB3}"/>
              </a:ext>
            </a:extLst>
          </p:cNvPr>
          <p:cNvSpPr>
            <a:spLocks noGrp="1"/>
          </p:cNvSpPr>
          <p:nvPr>
            <p:ph type="title"/>
          </p:nvPr>
        </p:nvSpPr>
        <p:spPr/>
        <p:txBody>
          <a:bodyPr/>
          <a:lstStyle/>
          <a:p>
            <a:r>
              <a:rPr lang="en-GB" b="1" dirty="0"/>
              <a:t>BFS: Time Complexity </a:t>
            </a:r>
            <a:br>
              <a:rPr lang="en-GB" dirty="0"/>
            </a:br>
            <a:endParaRPr lang="en-PK" dirty="0"/>
          </a:p>
        </p:txBody>
      </p:sp>
      <p:sp>
        <p:nvSpPr>
          <p:cNvPr id="3" name="Content Placeholder 2">
            <a:extLst>
              <a:ext uri="{FF2B5EF4-FFF2-40B4-BE49-F238E27FC236}">
                <a16:creationId xmlns:a16="http://schemas.microsoft.com/office/drawing/2014/main" id="{EBAE0124-04A6-184A-9363-4B821BD7EE69}"/>
              </a:ext>
            </a:extLst>
          </p:cNvPr>
          <p:cNvSpPr>
            <a:spLocks noGrp="1"/>
          </p:cNvSpPr>
          <p:nvPr>
            <p:ph idx="1"/>
          </p:nvPr>
        </p:nvSpPr>
        <p:spPr/>
        <p:txBody>
          <a:bodyPr/>
          <a:lstStyle/>
          <a:p>
            <a:r>
              <a:rPr lang="en-GB" dirty="0"/>
              <a:t>Queuing time is O(V) and scanning all edges requires O(E) </a:t>
            </a:r>
          </a:p>
          <a:p>
            <a:r>
              <a:rPr lang="en-GB" dirty="0"/>
              <a:t>Overhead for initialization is O (V) So, total running time is O(V+E) </a:t>
            </a:r>
          </a:p>
          <a:p>
            <a:endParaRPr lang="en-PK" dirty="0"/>
          </a:p>
        </p:txBody>
      </p:sp>
      <p:sp>
        <p:nvSpPr>
          <p:cNvPr id="4" name="Footer Placeholder 3">
            <a:extLst>
              <a:ext uri="{FF2B5EF4-FFF2-40B4-BE49-F238E27FC236}">
                <a16:creationId xmlns:a16="http://schemas.microsoft.com/office/drawing/2014/main" id="{194DF33D-FDCC-BC4D-8D97-C33C888BAD9F}"/>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7801300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5" name="Title 4">
            <a:extLst>
              <a:ext uri="{FF2B5EF4-FFF2-40B4-BE49-F238E27FC236}">
                <a16:creationId xmlns:a16="http://schemas.microsoft.com/office/drawing/2014/main" id="{A803EEBD-C04B-264D-9777-12B816AF908C}"/>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4300" b="1" kern="1200">
                <a:solidFill>
                  <a:srgbClr val="FFFFFF"/>
                </a:solidFill>
                <a:latin typeface="+mj-lt"/>
                <a:ea typeface="+mj-ea"/>
                <a:cs typeface="+mj-cs"/>
              </a:rPr>
              <a:t>Depth First Search </a:t>
            </a:r>
            <a:br>
              <a:rPr lang="en-US" sz="4300" kern="1200">
                <a:solidFill>
                  <a:srgbClr val="FFFFFF"/>
                </a:solidFill>
                <a:latin typeface="+mj-lt"/>
                <a:ea typeface="+mj-ea"/>
                <a:cs typeface="+mj-cs"/>
              </a:rPr>
            </a:br>
            <a:endParaRPr lang="en-US" sz="4300" kern="1200">
              <a:solidFill>
                <a:srgbClr val="FFFFFF"/>
              </a:solidFill>
              <a:latin typeface="+mj-lt"/>
              <a:ea typeface="+mj-ea"/>
              <a:cs typeface="+mj-cs"/>
            </a:endParaRPr>
          </a:p>
        </p:txBody>
      </p:sp>
      <p:sp>
        <p:nvSpPr>
          <p:cNvPr id="4" name="Footer Placeholder 3">
            <a:extLst>
              <a:ext uri="{FF2B5EF4-FFF2-40B4-BE49-F238E27FC236}">
                <a16:creationId xmlns:a16="http://schemas.microsoft.com/office/drawing/2014/main" id="{091A57A8-A049-D442-A7A7-AF3F75F46848}"/>
              </a:ext>
            </a:extLst>
          </p:cNvPr>
          <p:cNvSpPr>
            <a:spLocks noGrp="1"/>
          </p:cNvSpPr>
          <p:nvPr>
            <p:ph type="ftr" sz="quarter" idx="11"/>
          </p:nvPr>
        </p:nvSpPr>
        <p:spPr>
          <a:xfrm>
            <a:off x="3215640" y="6223702"/>
            <a:ext cx="5760720" cy="314067"/>
          </a:xfrm>
        </p:spPr>
        <p:txBody>
          <a:bodyPr vert="horz" lIns="91440" tIns="45720" rIns="91440" bIns="45720" rtlCol="0" anchor="ctr">
            <a:normAutofit/>
          </a:bodyPr>
          <a:lstStyle/>
          <a:p>
            <a:pPr>
              <a:spcAft>
                <a:spcPts val="600"/>
              </a:spcAft>
            </a:pPr>
            <a:r>
              <a:rPr lang="en-US" sz="1000" kern="1200">
                <a:solidFill>
                  <a:srgbClr val="898989"/>
                </a:solidFill>
                <a:latin typeface="+mn-lt"/>
                <a:ea typeface="+mn-ea"/>
                <a:cs typeface="+mn-cs"/>
              </a:rPr>
              <a:t>Freaking out about how to teach virtually just as much as they are about the virus itself.</a:t>
            </a:r>
          </a:p>
        </p:txBody>
      </p:sp>
    </p:spTree>
    <p:extLst>
      <p:ext uri="{BB962C8B-B14F-4D97-AF65-F5344CB8AC3E}">
        <p14:creationId xmlns:p14="http://schemas.microsoft.com/office/powerpoint/2010/main" val="11294777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51B4-4FA2-E34E-B2FE-24120FE3996B}"/>
              </a:ext>
            </a:extLst>
          </p:cNvPr>
          <p:cNvSpPr>
            <a:spLocks noGrp="1"/>
          </p:cNvSpPr>
          <p:nvPr>
            <p:ph type="title"/>
          </p:nvPr>
        </p:nvSpPr>
        <p:spPr/>
        <p:txBody>
          <a:bodyPr/>
          <a:lstStyle/>
          <a:p>
            <a:r>
              <a:rPr lang="en-GB" b="1" dirty="0"/>
              <a:t>Depth First Search </a:t>
            </a:r>
            <a:br>
              <a:rPr lang="en-GB" dirty="0"/>
            </a:br>
            <a:endParaRPr lang="en-PK" dirty="0"/>
          </a:p>
        </p:txBody>
      </p:sp>
      <p:sp>
        <p:nvSpPr>
          <p:cNvPr id="3" name="Content Placeholder 2">
            <a:extLst>
              <a:ext uri="{FF2B5EF4-FFF2-40B4-BE49-F238E27FC236}">
                <a16:creationId xmlns:a16="http://schemas.microsoft.com/office/drawing/2014/main" id="{387E6A93-194B-F945-B15F-C50C1E4530D3}"/>
              </a:ext>
            </a:extLst>
          </p:cNvPr>
          <p:cNvSpPr>
            <a:spLocks noGrp="1"/>
          </p:cNvSpPr>
          <p:nvPr>
            <p:ph idx="1"/>
          </p:nvPr>
        </p:nvSpPr>
        <p:spPr/>
        <p:txBody>
          <a:bodyPr/>
          <a:lstStyle/>
          <a:p>
            <a:r>
              <a:rPr lang="en-GB" dirty="0"/>
              <a:t>DFS, go as far as possible along a single path until it reaches a dead end (that is a vertex with no edge out or no </a:t>
            </a:r>
            <a:r>
              <a:rPr lang="en-GB" dirty="0" err="1"/>
              <a:t>neighbor</a:t>
            </a:r>
            <a:r>
              <a:rPr lang="en-GB" dirty="0"/>
              <a:t> unexplored) then backtrack </a:t>
            </a:r>
          </a:p>
          <a:p>
            <a:r>
              <a:rPr lang="en-GB" dirty="0"/>
              <a:t>As the name implies the DFS search deeper in the graph whenever possible. DFS explores edges out of the most recently discovered vertex </a:t>
            </a:r>
            <a:r>
              <a:rPr lang="en-GB" b="1" dirty="0"/>
              <a:t>v </a:t>
            </a:r>
            <a:r>
              <a:rPr lang="en-GB" dirty="0"/>
              <a:t>that still has unexplored edges leaving it. Once all of v’s edges have been explored, the search backtracks to explore edges leaving the vertex from which </a:t>
            </a:r>
            <a:r>
              <a:rPr lang="en-GB" b="1" dirty="0"/>
              <a:t>v </a:t>
            </a:r>
            <a:r>
              <a:rPr lang="en-GB" dirty="0"/>
              <a:t>was discovered. </a:t>
            </a:r>
          </a:p>
          <a:p>
            <a:endParaRPr lang="en-PK" dirty="0"/>
          </a:p>
        </p:txBody>
      </p:sp>
      <p:sp>
        <p:nvSpPr>
          <p:cNvPr id="4" name="Footer Placeholder 3">
            <a:extLst>
              <a:ext uri="{FF2B5EF4-FFF2-40B4-BE49-F238E27FC236}">
                <a16:creationId xmlns:a16="http://schemas.microsoft.com/office/drawing/2014/main" id="{4FBC9501-B3DD-E04F-844E-A25EFDAD5944}"/>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2012601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E6B9-0ED1-B44A-B5F2-854AD8FBD1C8}"/>
              </a:ext>
            </a:extLst>
          </p:cNvPr>
          <p:cNvSpPr>
            <a:spLocks noGrp="1"/>
          </p:cNvSpPr>
          <p:nvPr>
            <p:ph type="title"/>
          </p:nvPr>
        </p:nvSpPr>
        <p:spPr/>
        <p:txBody>
          <a:bodyPr/>
          <a:lstStyle/>
          <a:p>
            <a:r>
              <a:rPr lang="en-PK" dirty="0"/>
              <a:t>0-1 Knapsack Problem</a:t>
            </a:r>
          </a:p>
        </p:txBody>
      </p:sp>
      <p:sp>
        <p:nvSpPr>
          <p:cNvPr id="3" name="Content Placeholder 2">
            <a:extLst>
              <a:ext uri="{FF2B5EF4-FFF2-40B4-BE49-F238E27FC236}">
                <a16:creationId xmlns:a16="http://schemas.microsoft.com/office/drawing/2014/main" id="{81C25F6C-512A-1246-B257-F50F05EEBBC4}"/>
              </a:ext>
            </a:extLst>
          </p:cNvPr>
          <p:cNvSpPr>
            <a:spLocks noGrp="1"/>
          </p:cNvSpPr>
          <p:nvPr>
            <p:ph idx="1"/>
          </p:nvPr>
        </p:nvSpPr>
        <p:spPr>
          <a:xfrm>
            <a:off x="838200" y="1457325"/>
            <a:ext cx="10515600" cy="4719638"/>
          </a:xfrm>
        </p:spPr>
        <p:txBody>
          <a:bodyPr>
            <a:normAutofit lnSpcReduction="10000"/>
          </a:bodyPr>
          <a:lstStyle/>
          <a:p>
            <a:pPr>
              <a:lnSpc>
                <a:spcPct val="100000"/>
              </a:lnSpc>
            </a:pPr>
            <a:r>
              <a:rPr lang="en-GB" dirty="0"/>
              <a:t>In </a:t>
            </a:r>
            <a:r>
              <a:rPr lang="en-GB" b="1" dirty="0"/>
              <a:t>0-1 Knapsack</a:t>
            </a:r>
            <a:r>
              <a:rPr lang="en-GB" dirty="0"/>
              <a:t>, items cannot be broken which means you should take the item as a whole or should leave it.</a:t>
            </a:r>
          </a:p>
          <a:p>
            <a:pPr>
              <a:lnSpc>
                <a:spcPct val="150000"/>
              </a:lnSpc>
            </a:pPr>
            <a:r>
              <a:rPr lang="en-GB" dirty="0"/>
              <a:t>Given: A set S of n items, with each item </a:t>
            </a:r>
            <a:r>
              <a:rPr lang="en-GB" dirty="0" err="1"/>
              <a:t>i</a:t>
            </a:r>
            <a:r>
              <a:rPr lang="en-GB" dirty="0"/>
              <a:t> having </a:t>
            </a:r>
          </a:p>
          <a:p>
            <a:pPr marL="457200" lvl="1" indent="0">
              <a:lnSpc>
                <a:spcPct val="100000"/>
              </a:lnSpc>
              <a:buNone/>
            </a:pPr>
            <a:r>
              <a:rPr lang="en-GB" dirty="0"/>
              <a:t>– </a:t>
            </a:r>
            <a:r>
              <a:rPr lang="en-GB" dirty="0" err="1"/>
              <a:t>wi</a:t>
            </a:r>
            <a:r>
              <a:rPr lang="en-GB" dirty="0"/>
              <a:t> - a positive weight</a:t>
            </a:r>
            <a:br>
              <a:rPr lang="en-GB" dirty="0"/>
            </a:br>
            <a:r>
              <a:rPr lang="en-GB" dirty="0"/>
              <a:t>– bi - a positive benefit (value) </a:t>
            </a:r>
          </a:p>
          <a:p>
            <a:pPr>
              <a:lnSpc>
                <a:spcPct val="100000"/>
              </a:lnSpc>
            </a:pPr>
            <a:r>
              <a:rPr lang="en-GB" dirty="0"/>
              <a:t>Goal: Choose items with maximum total benefit but with weight at most W (weight of Knapsack). </a:t>
            </a:r>
          </a:p>
          <a:p>
            <a:pPr>
              <a:lnSpc>
                <a:spcPct val="150000"/>
              </a:lnSpc>
            </a:pPr>
            <a:r>
              <a:rPr lang="en-GB" dirty="0"/>
              <a:t>Objective: maximize  </a:t>
            </a:r>
          </a:p>
          <a:p>
            <a:pPr>
              <a:lnSpc>
                <a:spcPct val="150000"/>
              </a:lnSpc>
            </a:pPr>
            <a:r>
              <a:rPr lang="en-GB" dirty="0"/>
              <a:t>Constraint: Weight</a:t>
            </a:r>
          </a:p>
          <a:p>
            <a:endParaRPr lang="en-GB" dirty="0"/>
          </a:p>
          <a:p>
            <a:endParaRPr lang="en-PK" dirty="0"/>
          </a:p>
        </p:txBody>
      </p:sp>
      <p:sp>
        <p:nvSpPr>
          <p:cNvPr id="4" name="Footer Placeholder 3">
            <a:extLst>
              <a:ext uri="{FF2B5EF4-FFF2-40B4-BE49-F238E27FC236}">
                <a16:creationId xmlns:a16="http://schemas.microsoft.com/office/drawing/2014/main" id="{ADFAF68B-6DC4-FD48-8D78-4F6F98D455A9}"/>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41681319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7B53622-8EB4-4744-96DA-4B539A096DC8}"/>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7" name="Oval 6">
            <a:extLst>
              <a:ext uri="{FF2B5EF4-FFF2-40B4-BE49-F238E27FC236}">
                <a16:creationId xmlns:a16="http://schemas.microsoft.com/office/drawing/2014/main" id="{6E302667-1EC9-BD45-8DC2-B9159A17940F}"/>
              </a:ext>
            </a:extLst>
          </p:cNvPr>
          <p:cNvSpPr/>
          <p:nvPr/>
        </p:nvSpPr>
        <p:spPr>
          <a:xfrm>
            <a:off x="1400629" y="936926"/>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dirty="0">
                <a:solidFill>
                  <a:schemeClr val="tx1"/>
                </a:solidFill>
              </a:rPr>
              <a:t>A</a:t>
            </a:r>
          </a:p>
        </p:txBody>
      </p:sp>
      <p:sp>
        <p:nvSpPr>
          <p:cNvPr id="8" name="Oval 7">
            <a:extLst>
              <a:ext uri="{FF2B5EF4-FFF2-40B4-BE49-F238E27FC236}">
                <a16:creationId xmlns:a16="http://schemas.microsoft.com/office/drawing/2014/main" id="{D5397414-67A5-C445-A58F-E0EC90C71786}"/>
              </a:ext>
            </a:extLst>
          </p:cNvPr>
          <p:cNvSpPr/>
          <p:nvPr/>
        </p:nvSpPr>
        <p:spPr>
          <a:xfrm>
            <a:off x="1400629" y="3269949"/>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D</a:t>
            </a:r>
          </a:p>
        </p:txBody>
      </p:sp>
      <p:sp>
        <p:nvSpPr>
          <p:cNvPr id="9" name="Oval 8">
            <a:extLst>
              <a:ext uri="{FF2B5EF4-FFF2-40B4-BE49-F238E27FC236}">
                <a16:creationId xmlns:a16="http://schemas.microsoft.com/office/drawing/2014/main" id="{6A1B2188-3703-1448-B6CD-09E709FD5E4E}"/>
              </a:ext>
            </a:extLst>
          </p:cNvPr>
          <p:cNvSpPr/>
          <p:nvPr/>
        </p:nvSpPr>
        <p:spPr>
          <a:xfrm>
            <a:off x="5540829" y="294056"/>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dirty="0">
                <a:solidFill>
                  <a:schemeClr val="tx1"/>
                </a:solidFill>
              </a:rPr>
              <a:t>B</a:t>
            </a:r>
          </a:p>
        </p:txBody>
      </p:sp>
      <p:sp>
        <p:nvSpPr>
          <p:cNvPr id="10" name="Oval 9">
            <a:extLst>
              <a:ext uri="{FF2B5EF4-FFF2-40B4-BE49-F238E27FC236}">
                <a16:creationId xmlns:a16="http://schemas.microsoft.com/office/drawing/2014/main" id="{44D2E690-5A9B-E74A-AEF5-2C8AC2A60322}"/>
              </a:ext>
            </a:extLst>
          </p:cNvPr>
          <p:cNvSpPr/>
          <p:nvPr/>
        </p:nvSpPr>
        <p:spPr>
          <a:xfrm>
            <a:off x="4519991" y="3198529"/>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C</a:t>
            </a:r>
          </a:p>
        </p:txBody>
      </p:sp>
      <p:sp>
        <p:nvSpPr>
          <p:cNvPr id="11" name="Oval 10">
            <a:extLst>
              <a:ext uri="{FF2B5EF4-FFF2-40B4-BE49-F238E27FC236}">
                <a16:creationId xmlns:a16="http://schemas.microsoft.com/office/drawing/2014/main" id="{8D13FC93-AB8A-704A-99A8-BB8158905B39}"/>
              </a:ext>
            </a:extLst>
          </p:cNvPr>
          <p:cNvSpPr/>
          <p:nvPr/>
        </p:nvSpPr>
        <p:spPr>
          <a:xfrm>
            <a:off x="5779104" y="5153490"/>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E</a:t>
            </a:r>
          </a:p>
        </p:txBody>
      </p:sp>
      <p:sp>
        <p:nvSpPr>
          <p:cNvPr id="12" name="Oval 11">
            <a:extLst>
              <a:ext uri="{FF2B5EF4-FFF2-40B4-BE49-F238E27FC236}">
                <a16:creationId xmlns:a16="http://schemas.microsoft.com/office/drawing/2014/main" id="{CE24BBB7-5272-FA40-9514-FD150E55A38A}"/>
              </a:ext>
            </a:extLst>
          </p:cNvPr>
          <p:cNvSpPr/>
          <p:nvPr/>
        </p:nvSpPr>
        <p:spPr>
          <a:xfrm>
            <a:off x="7598229" y="3156196"/>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G</a:t>
            </a:r>
          </a:p>
        </p:txBody>
      </p:sp>
      <p:sp>
        <p:nvSpPr>
          <p:cNvPr id="13" name="Oval 12">
            <a:extLst>
              <a:ext uri="{FF2B5EF4-FFF2-40B4-BE49-F238E27FC236}">
                <a16:creationId xmlns:a16="http://schemas.microsoft.com/office/drawing/2014/main" id="{1C552776-CC22-4E46-9F07-29F4130D7CE5}"/>
              </a:ext>
            </a:extLst>
          </p:cNvPr>
          <p:cNvSpPr/>
          <p:nvPr/>
        </p:nvSpPr>
        <p:spPr>
          <a:xfrm>
            <a:off x="7960481" y="936925"/>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F</a:t>
            </a:r>
          </a:p>
        </p:txBody>
      </p:sp>
      <p:cxnSp>
        <p:nvCxnSpPr>
          <p:cNvPr id="15" name="Straight Connector 14">
            <a:extLst>
              <a:ext uri="{FF2B5EF4-FFF2-40B4-BE49-F238E27FC236}">
                <a16:creationId xmlns:a16="http://schemas.microsoft.com/office/drawing/2014/main" id="{5981D528-E838-F844-8A82-F4338CD73058}"/>
              </a:ext>
            </a:extLst>
          </p:cNvPr>
          <p:cNvCxnSpPr>
            <a:stCxn id="7" idx="6"/>
            <a:endCxn id="9" idx="2"/>
          </p:cNvCxnSpPr>
          <p:nvPr/>
        </p:nvCxnSpPr>
        <p:spPr>
          <a:xfrm flipV="1">
            <a:off x="2510971" y="956838"/>
            <a:ext cx="3029858" cy="6428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FEC672F-413C-2043-81DF-78AFB14FD6A8}"/>
              </a:ext>
            </a:extLst>
          </p:cNvPr>
          <p:cNvCxnSpPr>
            <a:stCxn id="7" idx="4"/>
            <a:endCxn id="8" idx="0"/>
          </p:cNvCxnSpPr>
          <p:nvPr/>
        </p:nvCxnSpPr>
        <p:spPr>
          <a:xfrm>
            <a:off x="1955800" y="2262489"/>
            <a:ext cx="0" cy="10074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1E6F384-7954-2A4D-877C-FFE5ADF14CDE}"/>
              </a:ext>
            </a:extLst>
          </p:cNvPr>
          <p:cNvCxnSpPr>
            <a:stCxn id="8" idx="6"/>
            <a:endCxn id="10" idx="2"/>
          </p:cNvCxnSpPr>
          <p:nvPr/>
        </p:nvCxnSpPr>
        <p:spPr>
          <a:xfrm flipV="1">
            <a:off x="2510971" y="3861311"/>
            <a:ext cx="2009020" cy="714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69B06A0-20E8-E04F-B7DA-8FF551C0ECA8}"/>
              </a:ext>
            </a:extLst>
          </p:cNvPr>
          <p:cNvCxnSpPr>
            <a:stCxn id="10" idx="7"/>
            <a:endCxn id="9" idx="4"/>
          </p:cNvCxnSpPr>
          <p:nvPr/>
        </p:nvCxnSpPr>
        <p:spPr>
          <a:xfrm flipV="1">
            <a:off x="5467727" y="1619619"/>
            <a:ext cx="628273" cy="17730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0B8953-6ACB-D840-916A-239823B8DA78}"/>
              </a:ext>
            </a:extLst>
          </p:cNvPr>
          <p:cNvCxnSpPr>
            <a:cxnSpLocks/>
            <a:stCxn id="8" idx="7"/>
            <a:endCxn id="9" idx="3"/>
          </p:cNvCxnSpPr>
          <p:nvPr/>
        </p:nvCxnSpPr>
        <p:spPr>
          <a:xfrm flipV="1">
            <a:off x="2348365" y="1425495"/>
            <a:ext cx="3355070" cy="20385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E2A3E9-C984-AA4E-8B8C-E00E0C24A4AE}"/>
              </a:ext>
            </a:extLst>
          </p:cNvPr>
          <p:cNvCxnSpPr>
            <a:endCxn id="10" idx="5"/>
          </p:cNvCxnSpPr>
          <p:nvPr/>
        </p:nvCxnSpPr>
        <p:spPr>
          <a:xfrm flipH="1" flipV="1">
            <a:off x="5467727" y="4329968"/>
            <a:ext cx="628273" cy="894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5E4A469-9CAF-B64A-A1F5-BD58E3C3C9CF}"/>
              </a:ext>
            </a:extLst>
          </p:cNvPr>
          <p:cNvCxnSpPr>
            <a:stCxn id="8" idx="5"/>
            <a:endCxn id="11" idx="2"/>
          </p:cNvCxnSpPr>
          <p:nvPr/>
        </p:nvCxnSpPr>
        <p:spPr>
          <a:xfrm>
            <a:off x="2348365" y="4401388"/>
            <a:ext cx="3430739" cy="14148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BD43ADE-FC6A-A344-BC65-698320DAE275}"/>
              </a:ext>
            </a:extLst>
          </p:cNvPr>
          <p:cNvCxnSpPr>
            <a:stCxn id="10" idx="6"/>
            <a:endCxn id="13" idx="3"/>
          </p:cNvCxnSpPr>
          <p:nvPr/>
        </p:nvCxnSpPr>
        <p:spPr>
          <a:xfrm flipV="1">
            <a:off x="5630333" y="2068364"/>
            <a:ext cx="2492754" cy="17929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DA8AF0-A296-BF41-862B-93F4253B06E6}"/>
              </a:ext>
            </a:extLst>
          </p:cNvPr>
          <p:cNvCxnSpPr>
            <a:stCxn id="9" idx="6"/>
            <a:endCxn id="13" idx="1"/>
          </p:cNvCxnSpPr>
          <p:nvPr/>
        </p:nvCxnSpPr>
        <p:spPr>
          <a:xfrm>
            <a:off x="6651171" y="956838"/>
            <a:ext cx="1471916" cy="174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3F8AF79-7CDF-3E4E-BF26-D4A6766189EA}"/>
              </a:ext>
            </a:extLst>
          </p:cNvPr>
          <p:cNvCxnSpPr>
            <a:cxnSpLocks/>
            <a:stCxn id="9" idx="5"/>
            <a:endCxn id="12" idx="1"/>
          </p:cNvCxnSpPr>
          <p:nvPr/>
        </p:nvCxnSpPr>
        <p:spPr>
          <a:xfrm>
            <a:off x="6488565" y="1425495"/>
            <a:ext cx="1272270" cy="19248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0723EAD-DF31-F348-AF05-CE6C1D39FA82}"/>
              </a:ext>
            </a:extLst>
          </p:cNvPr>
          <p:cNvCxnSpPr>
            <a:cxnSpLocks/>
            <a:stCxn id="11" idx="7"/>
            <a:endCxn id="12" idx="3"/>
          </p:cNvCxnSpPr>
          <p:nvPr/>
        </p:nvCxnSpPr>
        <p:spPr>
          <a:xfrm flipV="1">
            <a:off x="6726840" y="4287635"/>
            <a:ext cx="1033995" cy="10599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1581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6DCB-79A7-E444-B97B-FA4113ECB6CA}"/>
              </a:ext>
            </a:extLst>
          </p:cNvPr>
          <p:cNvSpPr>
            <a:spLocks noGrp="1"/>
          </p:cNvSpPr>
          <p:nvPr>
            <p:ph type="title"/>
          </p:nvPr>
        </p:nvSpPr>
        <p:spPr/>
        <p:txBody>
          <a:bodyPr/>
          <a:lstStyle/>
          <a:p>
            <a:r>
              <a:rPr lang="en-PK" dirty="0"/>
              <a:t>DFS</a:t>
            </a:r>
          </a:p>
        </p:txBody>
      </p:sp>
      <p:sp>
        <p:nvSpPr>
          <p:cNvPr id="3" name="Content Placeholder 2">
            <a:extLst>
              <a:ext uri="{FF2B5EF4-FFF2-40B4-BE49-F238E27FC236}">
                <a16:creationId xmlns:a16="http://schemas.microsoft.com/office/drawing/2014/main" id="{9E336A68-A70A-C343-9AC8-719730328C4E}"/>
              </a:ext>
            </a:extLst>
          </p:cNvPr>
          <p:cNvSpPr>
            <a:spLocks noGrp="1"/>
          </p:cNvSpPr>
          <p:nvPr>
            <p:ph idx="1"/>
          </p:nvPr>
        </p:nvSpPr>
        <p:spPr/>
        <p:txBody>
          <a:bodyPr/>
          <a:lstStyle/>
          <a:p>
            <a:pPr marL="0" indent="0">
              <a:buNone/>
            </a:pPr>
            <a:r>
              <a:rPr lang="en-PK" dirty="0"/>
              <a:t>Stack: A B D C E G F</a:t>
            </a:r>
          </a:p>
          <a:p>
            <a:endParaRPr lang="en-PK" dirty="0"/>
          </a:p>
          <a:p>
            <a:endParaRPr lang="en-PK" dirty="0"/>
          </a:p>
          <a:p>
            <a:pPr marL="0" indent="0">
              <a:buNone/>
            </a:pPr>
            <a:r>
              <a:rPr lang="en-PK" dirty="0"/>
              <a:t>Result: A B D C E G F</a:t>
            </a:r>
          </a:p>
        </p:txBody>
      </p:sp>
      <p:sp>
        <p:nvSpPr>
          <p:cNvPr id="4" name="Footer Placeholder 3">
            <a:extLst>
              <a:ext uri="{FF2B5EF4-FFF2-40B4-BE49-F238E27FC236}">
                <a16:creationId xmlns:a16="http://schemas.microsoft.com/office/drawing/2014/main" id="{1885DB59-3612-B84B-BFAD-D539570A9305}"/>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9865891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CF5-8EFB-2A41-8570-E73484E5FC29}"/>
              </a:ext>
            </a:extLst>
          </p:cNvPr>
          <p:cNvSpPr>
            <a:spLocks noGrp="1"/>
          </p:cNvSpPr>
          <p:nvPr>
            <p:ph type="title"/>
          </p:nvPr>
        </p:nvSpPr>
        <p:spPr/>
        <p:txBody>
          <a:bodyPr/>
          <a:lstStyle/>
          <a:p>
            <a:r>
              <a:rPr lang="en-GB" b="1" dirty="0"/>
              <a:t>DFS: Time Complexity</a:t>
            </a:r>
            <a:endParaRPr lang="en-PK" dirty="0"/>
          </a:p>
        </p:txBody>
      </p:sp>
      <p:sp>
        <p:nvSpPr>
          <p:cNvPr id="3" name="Content Placeholder 2">
            <a:extLst>
              <a:ext uri="{FF2B5EF4-FFF2-40B4-BE49-F238E27FC236}">
                <a16:creationId xmlns:a16="http://schemas.microsoft.com/office/drawing/2014/main" id="{4D8AF0E9-89C9-6D4F-8C33-51C12C1BA31F}"/>
              </a:ext>
            </a:extLst>
          </p:cNvPr>
          <p:cNvSpPr>
            <a:spLocks noGrp="1"/>
          </p:cNvSpPr>
          <p:nvPr>
            <p:ph idx="1"/>
          </p:nvPr>
        </p:nvSpPr>
        <p:spPr/>
        <p:txBody>
          <a:bodyPr/>
          <a:lstStyle/>
          <a:p>
            <a:r>
              <a:rPr lang="en-GB" dirty="0"/>
              <a:t>Initialization complexity is O(V)</a:t>
            </a:r>
            <a:br>
              <a:rPr lang="en-GB" dirty="0"/>
            </a:br>
            <a:r>
              <a:rPr lang="en-GB" dirty="0"/>
              <a:t>DFS_VISIT is called exactly once for each vertex </a:t>
            </a:r>
          </a:p>
          <a:p>
            <a:r>
              <a:rPr lang="en-GB" dirty="0"/>
              <a:t>And DFS_VISIT scans all the edges which causes cost of O(E) </a:t>
            </a:r>
          </a:p>
          <a:p>
            <a:r>
              <a:rPr lang="en-GB" dirty="0"/>
              <a:t>Thus overall complexity is O(V + E) </a:t>
            </a:r>
          </a:p>
          <a:p>
            <a:endParaRPr lang="en-PK" dirty="0"/>
          </a:p>
        </p:txBody>
      </p:sp>
      <p:sp>
        <p:nvSpPr>
          <p:cNvPr id="4" name="Footer Placeholder 3">
            <a:extLst>
              <a:ext uri="{FF2B5EF4-FFF2-40B4-BE49-F238E27FC236}">
                <a16:creationId xmlns:a16="http://schemas.microsoft.com/office/drawing/2014/main" id="{9E352BE3-9FBA-2A4A-B2F7-BE23D7E14ABC}"/>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33502483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AF98A-B80F-C048-917D-744ABBBBA93E}"/>
              </a:ext>
            </a:extLst>
          </p:cNvPr>
          <p:cNvSpPr>
            <a:spLocks noGrp="1"/>
          </p:cNvSpPr>
          <p:nvPr>
            <p:ph type="title"/>
          </p:nvPr>
        </p:nvSpPr>
        <p:spPr/>
        <p:txBody>
          <a:bodyPr/>
          <a:lstStyle/>
          <a:p>
            <a:r>
              <a:rPr lang="en-GB" dirty="0"/>
              <a:t>Application </a:t>
            </a:r>
            <a:br>
              <a:rPr lang="en-GB" dirty="0"/>
            </a:br>
            <a:endParaRPr lang="en-PK" dirty="0"/>
          </a:p>
        </p:txBody>
      </p:sp>
      <p:sp>
        <p:nvSpPr>
          <p:cNvPr id="3" name="Content Placeholder 2">
            <a:extLst>
              <a:ext uri="{FF2B5EF4-FFF2-40B4-BE49-F238E27FC236}">
                <a16:creationId xmlns:a16="http://schemas.microsoft.com/office/drawing/2014/main" id="{5EB5958A-1780-6A46-9D79-392169D97E69}"/>
              </a:ext>
            </a:extLst>
          </p:cNvPr>
          <p:cNvSpPr>
            <a:spLocks noGrp="1"/>
          </p:cNvSpPr>
          <p:nvPr>
            <p:ph idx="1"/>
          </p:nvPr>
        </p:nvSpPr>
        <p:spPr/>
        <p:txBody>
          <a:bodyPr/>
          <a:lstStyle/>
          <a:p>
            <a:r>
              <a:rPr lang="en-GB" dirty="0"/>
              <a:t>BFS Application: </a:t>
            </a:r>
          </a:p>
          <a:p>
            <a:pPr lvl="1"/>
            <a:r>
              <a:rPr lang="en-GB" dirty="0"/>
              <a:t>Shortest path problem</a:t>
            </a:r>
          </a:p>
          <a:p>
            <a:r>
              <a:rPr lang="en-GB" dirty="0"/>
              <a:t>DFS Application: </a:t>
            </a:r>
          </a:p>
          <a:p>
            <a:pPr lvl="1"/>
            <a:r>
              <a:rPr lang="en-GB" dirty="0"/>
              <a:t>Topological Sort</a:t>
            </a:r>
          </a:p>
          <a:p>
            <a:pPr lvl="1"/>
            <a:r>
              <a:rPr lang="en-GB" dirty="0"/>
              <a:t>Strongly Connected Component </a:t>
            </a:r>
          </a:p>
          <a:p>
            <a:pPr marL="0" indent="0">
              <a:buNone/>
            </a:pPr>
            <a:r>
              <a:rPr lang="en-GB" dirty="0"/>
              <a:t> </a:t>
            </a:r>
          </a:p>
          <a:p>
            <a:endParaRPr lang="en-GB" dirty="0"/>
          </a:p>
          <a:p>
            <a:endParaRPr lang="en-GB" dirty="0"/>
          </a:p>
          <a:p>
            <a:endParaRPr lang="en-PK" dirty="0"/>
          </a:p>
        </p:txBody>
      </p:sp>
      <p:sp>
        <p:nvSpPr>
          <p:cNvPr id="4" name="Footer Placeholder 3">
            <a:extLst>
              <a:ext uri="{FF2B5EF4-FFF2-40B4-BE49-F238E27FC236}">
                <a16:creationId xmlns:a16="http://schemas.microsoft.com/office/drawing/2014/main" id="{A4CB914B-7785-2242-8565-7BC1FD766405}"/>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18402718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9047DC3A-23E7-EA46-8DD3-E0EECEA88F5B}"/>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a:solidFill>
                  <a:srgbClr val="FFFFFF"/>
                </a:solidFill>
                <a:latin typeface="+mj-lt"/>
                <a:ea typeface="+mj-ea"/>
                <a:cs typeface="+mj-cs"/>
              </a:rPr>
              <a:t>Travelling Salesman Problem</a:t>
            </a:r>
          </a:p>
        </p:txBody>
      </p:sp>
      <p:sp>
        <p:nvSpPr>
          <p:cNvPr id="4" name="Footer Placeholder 3">
            <a:extLst>
              <a:ext uri="{FF2B5EF4-FFF2-40B4-BE49-F238E27FC236}">
                <a16:creationId xmlns:a16="http://schemas.microsoft.com/office/drawing/2014/main" id="{FB515E40-9AD5-F84C-9B83-A36958D7111A}"/>
              </a:ext>
            </a:extLst>
          </p:cNvPr>
          <p:cNvSpPr>
            <a:spLocks noGrp="1"/>
          </p:cNvSpPr>
          <p:nvPr>
            <p:ph type="ftr" sz="quarter" idx="11"/>
          </p:nvPr>
        </p:nvSpPr>
        <p:spPr>
          <a:xfrm>
            <a:off x="3215640" y="6223702"/>
            <a:ext cx="5760720" cy="314067"/>
          </a:xfrm>
        </p:spPr>
        <p:txBody>
          <a:bodyPr vert="horz" lIns="91440" tIns="45720" rIns="91440" bIns="45720" rtlCol="0" anchor="ctr">
            <a:normAutofit/>
          </a:bodyPr>
          <a:lstStyle/>
          <a:p>
            <a:pPr>
              <a:spcAft>
                <a:spcPts val="600"/>
              </a:spcAft>
            </a:pPr>
            <a:r>
              <a:rPr lang="en-US" sz="1000" kern="1200">
                <a:solidFill>
                  <a:srgbClr val="898989"/>
                </a:solidFill>
                <a:latin typeface="+mn-lt"/>
                <a:ea typeface="+mn-ea"/>
                <a:cs typeface="+mn-cs"/>
              </a:rPr>
              <a:t>Freaking out about how to teach virtually just as much as they are about the virus itself.</a:t>
            </a:r>
          </a:p>
        </p:txBody>
      </p:sp>
    </p:spTree>
    <p:extLst>
      <p:ext uri="{BB962C8B-B14F-4D97-AF65-F5344CB8AC3E}">
        <p14:creationId xmlns:p14="http://schemas.microsoft.com/office/powerpoint/2010/main" val="20119947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B476EB-5943-8547-9533-8B083EFCE815}"/>
              </a:ext>
            </a:extLst>
          </p:cNvPr>
          <p:cNvSpPr>
            <a:spLocks noGrp="1"/>
          </p:cNvSpPr>
          <p:nvPr>
            <p:ph type="title"/>
          </p:nvPr>
        </p:nvSpPr>
        <p:spPr/>
        <p:txBody>
          <a:bodyPr/>
          <a:lstStyle/>
          <a:p>
            <a:endParaRPr lang="en-PK" dirty="0"/>
          </a:p>
        </p:txBody>
      </p:sp>
      <p:sp>
        <p:nvSpPr>
          <p:cNvPr id="6" name="Content Placeholder 5">
            <a:extLst>
              <a:ext uri="{FF2B5EF4-FFF2-40B4-BE49-F238E27FC236}">
                <a16:creationId xmlns:a16="http://schemas.microsoft.com/office/drawing/2014/main" id="{21462330-013A-CA4E-B854-73E606ECBBB5}"/>
              </a:ext>
            </a:extLst>
          </p:cNvPr>
          <p:cNvSpPr>
            <a:spLocks noGrp="1"/>
          </p:cNvSpPr>
          <p:nvPr>
            <p:ph idx="1"/>
          </p:nvPr>
        </p:nvSpPr>
        <p:spPr/>
        <p:txBody>
          <a:bodyPr/>
          <a:lstStyle/>
          <a:p>
            <a:r>
              <a:rPr lang="en-GB" dirty="0"/>
              <a:t>Given a list of cities and the distances between each pair of cities, what is the shortest possible route that visits each city and returns to the origin city?" It is an NP-hard </a:t>
            </a:r>
            <a:r>
              <a:rPr lang="en-GB" b="1" dirty="0"/>
              <a:t>problem. </a:t>
            </a:r>
            <a:r>
              <a:rPr lang="en-PK" dirty="0"/>
              <a:t>Thus, it is possible that the worst-case running time for any algorithm for the TSP increases superpolynomially (but no more than exponentially) with the number of cities.</a:t>
            </a:r>
          </a:p>
          <a:p>
            <a:endParaRPr lang="en-PK" dirty="0"/>
          </a:p>
          <a:p>
            <a:endParaRPr lang="en-PK" dirty="0"/>
          </a:p>
        </p:txBody>
      </p:sp>
      <p:sp>
        <p:nvSpPr>
          <p:cNvPr id="4" name="Footer Placeholder 3">
            <a:extLst>
              <a:ext uri="{FF2B5EF4-FFF2-40B4-BE49-F238E27FC236}">
                <a16:creationId xmlns:a16="http://schemas.microsoft.com/office/drawing/2014/main" id="{EFBBF104-32FD-5849-825B-E806E836EBBF}"/>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31259213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3C6D04-5193-3342-9D15-745E4CD30B7D}"/>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5" name="Oval 4">
            <a:extLst>
              <a:ext uri="{FF2B5EF4-FFF2-40B4-BE49-F238E27FC236}">
                <a16:creationId xmlns:a16="http://schemas.microsoft.com/office/drawing/2014/main" id="{E8CE92E9-44DC-5B42-80F0-93C3324CA563}"/>
              </a:ext>
            </a:extLst>
          </p:cNvPr>
          <p:cNvSpPr/>
          <p:nvPr/>
        </p:nvSpPr>
        <p:spPr>
          <a:xfrm>
            <a:off x="2179320" y="3642360"/>
            <a:ext cx="86868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B</a:t>
            </a:r>
          </a:p>
        </p:txBody>
      </p:sp>
      <p:sp>
        <p:nvSpPr>
          <p:cNvPr id="6" name="Oval 5">
            <a:extLst>
              <a:ext uri="{FF2B5EF4-FFF2-40B4-BE49-F238E27FC236}">
                <a16:creationId xmlns:a16="http://schemas.microsoft.com/office/drawing/2014/main" id="{55D715F2-76EE-E94B-9B5A-A9A096FCA51D}"/>
              </a:ext>
            </a:extLst>
          </p:cNvPr>
          <p:cNvSpPr/>
          <p:nvPr/>
        </p:nvSpPr>
        <p:spPr>
          <a:xfrm>
            <a:off x="7277100" y="1021080"/>
            <a:ext cx="86868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C</a:t>
            </a:r>
          </a:p>
        </p:txBody>
      </p:sp>
      <p:sp>
        <p:nvSpPr>
          <p:cNvPr id="7" name="Oval 6">
            <a:extLst>
              <a:ext uri="{FF2B5EF4-FFF2-40B4-BE49-F238E27FC236}">
                <a16:creationId xmlns:a16="http://schemas.microsoft.com/office/drawing/2014/main" id="{1C2AF9AA-5563-2F4F-9322-6AD945854DF8}"/>
              </a:ext>
            </a:extLst>
          </p:cNvPr>
          <p:cNvSpPr/>
          <p:nvPr/>
        </p:nvSpPr>
        <p:spPr>
          <a:xfrm>
            <a:off x="2179320" y="1021080"/>
            <a:ext cx="86868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A</a:t>
            </a:r>
          </a:p>
        </p:txBody>
      </p:sp>
      <p:sp>
        <p:nvSpPr>
          <p:cNvPr id="8" name="Oval 7">
            <a:extLst>
              <a:ext uri="{FF2B5EF4-FFF2-40B4-BE49-F238E27FC236}">
                <a16:creationId xmlns:a16="http://schemas.microsoft.com/office/drawing/2014/main" id="{C10235E4-3A1F-1F44-BD32-BE5A74C93760}"/>
              </a:ext>
            </a:extLst>
          </p:cNvPr>
          <p:cNvSpPr/>
          <p:nvPr/>
        </p:nvSpPr>
        <p:spPr>
          <a:xfrm>
            <a:off x="7277100" y="3611880"/>
            <a:ext cx="86868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K" b="1" dirty="0">
                <a:solidFill>
                  <a:schemeClr val="tx1"/>
                </a:solidFill>
              </a:rPr>
              <a:t>D</a:t>
            </a:r>
          </a:p>
        </p:txBody>
      </p:sp>
      <p:cxnSp>
        <p:nvCxnSpPr>
          <p:cNvPr id="12" name="Straight Arrow Connector 11">
            <a:extLst>
              <a:ext uri="{FF2B5EF4-FFF2-40B4-BE49-F238E27FC236}">
                <a16:creationId xmlns:a16="http://schemas.microsoft.com/office/drawing/2014/main" id="{95BAB39B-AB64-6442-8646-D37E0A300359}"/>
              </a:ext>
            </a:extLst>
          </p:cNvPr>
          <p:cNvCxnSpPr>
            <a:stCxn id="7" idx="6"/>
            <a:endCxn id="6" idx="2"/>
          </p:cNvCxnSpPr>
          <p:nvPr/>
        </p:nvCxnSpPr>
        <p:spPr>
          <a:xfrm>
            <a:off x="3048000" y="1478280"/>
            <a:ext cx="4229100"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E333B6-0A4B-7249-A7B5-945F93D58369}"/>
              </a:ext>
            </a:extLst>
          </p:cNvPr>
          <p:cNvCxnSpPr/>
          <p:nvPr/>
        </p:nvCxnSpPr>
        <p:spPr>
          <a:xfrm>
            <a:off x="3048000" y="4099560"/>
            <a:ext cx="4229100"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38EE687-66C0-284C-B05D-4CC2AFF5555F}"/>
              </a:ext>
            </a:extLst>
          </p:cNvPr>
          <p:cNvCxnSpPr>
            <a:stCxn id="7" idx="4"/>
            <a:endCxn id="5" idx="0"/>
          </p:cNvCxnSpPr>
          <p:nvPr/>
        </p:nvCxnSpPr>
        <p:spPr>
          <a:xfrm>
            <a:off x="2613660" y="1935480"/>
            <a:ext cx="0" cy="170688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876DA13-5165-054B-8C25-40A27ADC624E}"/>
              </a:ext>
            </a:extLst>
          </p:cNvPr>
          <p:cNvCxnSpPr/>
          <p:nvPr/>
        </p:nvCxnSpPr>
        <p:spPr>
          <a:xfrm>
            <a:off x="7688580" y="1935480"/>
            <a:ext cx="0" cy="170688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9">
            <a:extLst>
              <a:ext uri="{FF2B5EF4-FFF2-40B4-BE49-F238E27FC236}">
                <a16:creationId xmlns:a16="http://schemas.microsoft.com/office/drawing/2014/main" id="{163232BE-C494-F043-A309-8A12D30DDC74}"/>
              </a:ext>
            </a:extLst>
          </p:cNvPr>
          <p:cNvGraphicFramePr>
            <a:graphicFrameLocks noGrp="1"/>
          </p:cNvGraphicFramePr>
          <p:nvPr>
            <p:extLst>
              <p:ext uri="{D42A27DB-BD31-4B8C-83A1-F6EECF244321}">
                <p14:modId xmlns:p14="http://schemas.microsoft.com/office/powerpoint/2010/main" val="1699247626"/>
              </p:ext>
            </p:extLst>
          </p:nvPr>
        </p:nvGraphicFramePr>
        <p:xfrm>
          <a:off x="8107873" y="1932432"/>
          <a:ext cx="3882770" cy="1828800"/>
        </p:xfrm>
        <a:graphic>
          <a:graphicData uri="http://schemas.openxmlformats.org/drawingml/2006/table">
            <a:tbl>
              <a:tblPr firstRow="1" bandRow="1">
                <a:tableStyleId>{C4B1156A-380E-4F78-BDF5-A606A8083BF9}</a:tableStyleId>
              </a:tblPr>
              <a:tblGrid>
                <a:gridCol w="776554">
                  <a:extLst>
                    <a:ext uri="{9D8B030D-6E8A-4147-A177-3AD203B41FA5}">
                      <a16:colId xmlns:a16="http://schemas.microsoft.com/office/drawing/2014/main" val="2021192544"/>
                    </a:ext>
                  </a:extLst>
                </a:gridCol>
                <a:gridCol w="776554">
                  <a:extLst>
                    <a:ext uri="{9D8B030D-6E8A-4147-A177-3AD203B41FA5}">
                      <a16:colId xmlns:a16="http://schemas.microsoft.com/office/drawing/2014/main" val="3809724291"/>
                    </a:ext>
                  </a:extLst>
                </a:gridCol>
                <a:gridCol w="776554">
                  <a:extLst>
                    <a:ext uri="{9D8B030D-6E8A-4147-A177-3AD203B41FA5}">
                      <a16:colId xmlns:a16="http://schemas.microsoft.com/office/drawing/2014/main" val="2128115465"/>
                    </a:ext>
                  </a:extLst>
                </a:gridCol>
                <a:gridCol w="776554">
                  <a:extLst>
                    <a:ext uri="{9D8B030D-6E8A-4147-A177-3AD203B41FA5}">
                      <a16:colId xmlns:a16="http://schemas.microsoft.com/office/drawing/2014/main" val="543253422"/>
                    </a:ext>
                  </a:extLst>
                </a:gridCol>
                <a:gridCol w="776554">
                  <a:extLst>
                    <a:ext uri="{9D8B030D-6E8A-4147-A177-3AD203B41FA5}">
                      <a16:colId xmlns:a16="http://schemas.microsoft.com/office/drawing/2014/main" val="3538009710"/>
                    </a:ext>
                  </a:extLst>
                </a:gridCol>
              </a:tblGrid>
              <a:tr h="304461">
                <a:tc>
                  <a:txBody>
                    <a:bodyPr/>
                    <a:lstStyle/>
                    <a:p>
                      <a:pPr algn="ctr"/>
                      <a:endParaRPr lang="en-PK" b="1" dirty="0"/>
                    </a:p>
                  </a:txBody>
                  <a:tcPr/>
                </a:tc>
                <a:tc>
                  <a:txBody>
                    <a:bodyPr/>
                    <a:lstStyle/>
                    <a:p>
                      <a:pPr algn="ctr"/>
                      <a:r>
                        <a:rPr lang="en-PK" b="1" dirty="0"/>
                        <a:t>A</a:t>
                      </a:r>
                    </a:p>
                  </a:txBody>
                  <a:tcPr/>
                </a:tc>
                <a:tc>
                  <a:txBody>
                    <a:bodyPr/>
                    <a:lstStyle/>
                    <a:p>
                      <a:pPr algn="ctr"/>
                      <a:r>
                        <a:rPr lang="en-GB" b="1" dirty="0"/>
                        <a:t>B</a:t>
                      </a:r>
                      <a:endParaRPr lang="en-PK" b="1" dirty="0"/>
                    </a:p>
                  </a:txBody>
                  <a:tcPr/>
                </a:tc>
                <a:tc>
                  <a:txBody>
                    <a:bodyPr/>
                    <a:lstStyle/>
                    <a:p>
                      <a:pPr algn="ctr"/>
                      <a:r>
                        <a:rPr lang="en-GB" b="1" dirty="0"/>
                        <a:t>C</a:t>
                      </a:r>
                      <a:endParaRPr lang="en-PK" b="1" dirty="0"/>
                    </a:p>
                  </a:txBody>
                  <a:tcPr/>
                </a:tc>
                <a:tc>
                  <a:txBody>
                    <a:bodyPr/>
                    <a:lstStyle/>
                    <a:p>
                      <a:pPr algn="ctr"/>
                      <a:r>
                        <a:rPr lang="en-PK" b="1" dirty="0"/>
                        <a:t>D</a:t>
                      </a:r>
                    </a:p>
                  </a:txBody>
                  <a:tcPr/>
                </a:tc>
                <a:extLst>
                  <a:ext uri="{0D108BD9-81ED-4DB2-BD59-A6C34878D82A}">
                    <a16:rowId xmlns:a16="http://schemas.microsoft.com/office/drawing/2014/main" val="4211360661"/>
                  </a:ext>
                </a:extLst>
              </a:tr>
              <a:tr h="304461">
                <a:tc>
                  <a:txBody>
                    <a:bodyPr/>
                    <a:lstStyle/>
                    <a:p>
                      <a:pPr algn="ctr"/>
                      <a:r>
                        <a:rPr lang="en-PK" b="1" dirty="0"/>
                        <a:t>A</a:t>
                      </a:r>
                    </a:p>
                  </a:txBody>
                  <a:tcPr/>
                </a:tc>
                <a:tc>
                  <a:txBody>
                    <a:bodyPr/>
                    <a:lstStyle/>
                    <a:p>
                      <a:pPr algn="ctr"/>
                      <a:r>
                        <a:rPr lang="en-PK" b="1" dirty="0"/>
                        <a:t>0</a:t>
                      </a:r>
                    </a:p>
                  </a:txBody>
                  <a:tcPr/>
                </a:tc>
                <a:tc>
                  <a:txBody>
                    <a:bodyPr/>
                    <a:lstStyle/>
                    <a:p>
                      <a:pPr algn="ctr"/>
                      <a:r>
                        <a:rPr lang="en-PK" b="1" dirty="0"/>
                        <a:t>18</a:t>
                      </a:r>
                    </a:p>
                  </a:txBody>
                  <a:tcPr/>
                </a:tc>
                <a:tc>
                  <a:txBody>
                    <a:bodyPr/>
                    <a:lstStyle/>
                    <a:p>
                      <a:pPr algn="ctr"/>
                      <a:r>
                        <a:rPr lang="en-PK" b="1" dirty="0"/>
                        <a:t>13</a:t>
                      </a:r>
                    </a:p>
                  </a:txBody>
                  <a:tcPr/>
                </a:tc>
                <a:tc>
                  <a:txBody>
                    <a:bodyPr/>
                    <a:lstStyle/>
                    <a:p>
                      <a:pPr algn="ctr"/>
                      <a:r>
                        <a:rPr lang="en-PK" b="1" dirty="0"/>
                        <a:t>8</a:t>
                      </a:r>
                    </a:p>
                  </a:txBody>
                  <a:tcPr/>
                </a:tc>
                <a:extLst>
                  <a:ext uri="{0D108BD9-81ED-4DB2-BD59-A6C34878D82A}">
                    <a16:rowId xmlns:a16="http://schemas.microsoft.com/office/drawing/2014/main" val="1991068734"/>
                  </a:ext>
                </a:extLst>
              </a:tr>
              <a:tr h="304461">
                <a:tc>
                  <a:txBody>
                    <a:bodyPr/>
                    <a:lstStyle/>
                    <a:p>
                      <a:pPr algn="ctr"/>
                      <a:r>
                        <a:rPr lang="en-PK" b="1" dirty="0"/>
                        <a:t>B</a:t>
                      </a:r>
                    </a:p>
                  </a:txBody>
                  <a:tcPr/>
                </a:tc>
                <a:tc>
                  <a:txBody>
                    <a:bodyPr/>
                    <a:lstStyle/>
                    <a:p>
                      <a:pPr algn="ctr"/>
                      <a:r>
                        <a:rPr lang="en-PK" b="1" dirty="0"/>
                        <a:t>10</a:t>
                      </a:r>
                    </a:p>
                  </a:txBody>
                  <a:tcPr/>
                </a:tc>
                <a:tc>
                  <a:txBody>
                    <a:bodyPr/>
                    <a:lstStyle/>
                    <a:p>
                      <a:pPr algn="ctr"/>
                      <a:r>
                        <a:rPr lang="en-PK" b="1" dirty="0"/>
                        <a:t>0</a:t>
                      </a:r>
                    </a:p>
                  </a:txBody>
                  <a:tcPr/>
                </a:tc>
                <a:tc>
                  <a:txBody>
                    <a:bodyPr/>
                    <a:lstStyle/>
                    <a:p>
                      <a:pPr algn="ctr"/>
                      <a:r>
                        <a:rPr lang="en-PK" b="1" dirty="0"/>
                        <a:t>15</a:t>
                      </a:r>
                    </a:p>
                  </a:txBody>
                  <a:tcPr/>
                </a:tc>
                <a:tc>
                  <a:txBody>
                    <a:bodyPr/>
                    <a:lstStyle/>
                    <a:p>
                      <a:pPr algn="ctr"/>
                      <a:r>
                        <a:rPr lang="en-PK" b="1" dirty="0"/>
                        <a:t>18</a:t>
                      </a:r>
                    </a:p>
                  </a:txBody>
                  <a:tcPr/>
                </a:tc>
                <a:extLst>
                  <a:ext uri="{0D108BD9-81ED-4DB2-BD59-A6C34878D82A}">
                    <a16:rowId xmlns:a16="http://schemas.microsoft.com/office/drawing/2014/main" val="3611236020"/>
                  </a:ext>
                </a:extLst>
              </a:tr>
              <a:tr h="304461">
                <a:tc>
                  <a:txBody>
                    <a:bodyPr/>
                    <a:lstStyle/>
                    <a:p>
                      <a:pPr algn="ctr"/>
                      <a:r>
                        <a:rPr lang="en-PK" b="1" dirty="0"/>
                        <a:t>C</a:t>
                      </a:r>
                    </a:p>
                  </a:txBody>
                  <a:tcPr/>
                </a:tc>
                <a:tc>
                  <a:txBody>
                    <a:bodyPr/>
                    <a:lstStyle/>
                    <a:p>
                      <a:pPr algn="ctr"/>
                      <a:r>
                        <a:rPr lang="en-PK" b="1" u="none" dirty="0"/>
                        <a:t>6</a:t>
                      </a:r>
                    </a:p>
                  </a:txBody>
                  <a:tcPr/>
                </a:tc>
                <a:tc>
                  <a:txBody>
                    <a:bodyPr/>
                    <a:lstStyle/>
                    <a:p>
                      <a:pPr algn="ctr"/>
                      <a:r>
                        <a:rPr lang="en-PK" b="1" u="none" dirty="0"/>
                        <a:t>9</a:t>
                      </a:r>
                    </a:p>
                  </a:txBody>
                  <a:tcPr/>
                </a:tc>
                <a:tc>
                  <a:txBody>
                    <a:bodyPr/>
                    <a:lstStyle/>
                    <a:p>
                      <a:pPr algn="ctr"/>
                      <a:r>
                        <a:rPr lang="en-PK" b="1" dirty="0"/>
                        <a:t>0</a:t>
                      </a:r>
                    </a:p>
                  </a:txBody>
                  <a:tcPr/>
                </a:tc>
                <a:tc>
                  <a:txBody>
                    <a:bodyPr/>
                    <a:lstStyle/>
                    <a:p>
                      <a:pPr algn="ctr"/>
                      <a:r>
                        <a:rPr lang="en-PK" b="1" dirty="0"/>
                        <a:t>11</a:t>
                      </a:r>
                    </a:p>
                  </a:txBody>
                  <a:tcPr/>
                </a:tc>
                <a:extLst>
                  <a:ext uri="{0D108BD9-81ED-4DB2-BD59-A6C34878D82A}">
                    <a16:rowId xmlns:a16="http://schemas.microsoft.com/office/drawing/2014/main" val="158249075"/>
                  </a:ext>
                </a:extLst>
              </a:tr>
              <a:tr h="304461">
                <a:tc>
                  <a:txBody>
                    <a:bodyPr/>
                    <a:lstStyle/>
                    <a:p>
                      <a:pPr algn="ctr"/>
                      <a:r>
                        <a:rPr lang="en-PK" b="1" dirty="0"/>
                        <a:t>D</a:t>
                      </a:r>
                    </a:p>
                  </a:txBody>
                  <a:tcPr/>
                </a:tc>
                <a:tc>
                  <a:txBody>
                    <a:bodyPr/>
                    <a:lstStyle/>
                    <a:p>
                      <a:pPr algn="ctr"/>
                      <a:r>
                        <a:rPr lang="en-PK" b="1" dirty="0"/>
                        <a:t>7</a:t>
                      </a:r>
                    </a:p>
                  </a:txBody>
                  <a:tcPr/>
                </a:tc>
                <a:tc>
                  <a:txBody>
                    <a:bodyPr/>
                    <a:lstStyle/>
                    <a:p>
                      <a:pPr algn="ctr"/>
                      <a:r>
                        <a:rPr lang="en-PK" b="1" dirty="0"/>
                        <a:t>13</a:t>
                      </a:r>
                    </a:p>
                  </a:txBody>
                  <a:tcPr/>
                </a:tc>
                <a:tc>
                  <a:txBody>
                    <a:bodyPr/>
                    <a:lstStyle/>
                    <a:p>
                      <a:pPr algn="ctr"/>
                      <a:r>
                        <a:rPr lang="en-PK" b="1" dirty="0"/>
                        <a:t>4</a:t>
                      </a:r>
                    </a:p>
                  </a:txBody>
                  <a:tcPr/>
                </a:tc>
                <a:tc>
                  <a:txBody>
                    <a:bodyPr/>
                    <a:lstStyle/>
                    <a:p>
                      <a:pPr algn="ctr"/>
                      <a:r>
                        <a:rPr lang="en-PK" b="1" dirty="0"/>
                        <a:t>0</a:t>
                      </a:r>
                    </a:p>
                  </a:txBody>
                  <a:tcPr/>
                </a:tc>
                <a:extLst>
                  <a:ext uri="{0D108BD9-81ED-4DB2-BD59-A6C34878D82A}">
                    <a16:rowId xmlns:a16="http://schemas.microsoft.com/office/drawing/2014/main" val="2169184120"/>
                  </a:ext>
                </a:extLst>
              </a:tr>
            </a:tbl>
          </a:graphicData>
        </a:graphic>
      </p:graphicFrame>
    </p:spTree>
    <p:extLst>
      <p:ext uri="{BB962C8B-B14F-4D97-AF65-F5344CB8AC3E}">
        <p14:creationId xmlns:p14="http://schemas.microsoft.com/office/powerpoint/2010/main" val="28015105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6BA0A3-9461-7D44-9448-3F4BEC247120}"/>
              </a:ext>
            </a:extLst>
          </p:cNvPr>
          <p:cNvSpPr>
            <a:spLocks noGrp="1"/>
          </p:cNvSpPr>
          <p:nvPr>
            <p:ph type="title"/>
          </p:nvPr>
        </p:nvSpPr>
        <p:spPr/>
        <p:txBody>
          <a:bodyPr/>
          <a:lstStyle/>
          <a:p>
            <a:endParaRPr lang="en-PK"/>
          </a:p>
        </p:txBody>
      </p:sp>
      <p:sp>
        <p:nvSpPr>
          <p:cNvPr id="6" name="Content Placeholder 5">
            <a:extLst>
              <a:ext uri="{FF2B5EF4-FFF2-40B4-BE49-F238E27FC236}">
                <a16:creationId xmlns:a16="http://schemas.microsoft.com/office/drawing/2014/main" id="{584D650B-09B0-4D45-B4A9-47746E2277A9}"/>
              </a:ext>
            </a:extLst>
          </p:cNvPr>
          <p:cNvSpPr>
            <a:spLocks noGrp="1"/>
          </p:cNvSpPr>
          <p:nvPr>
            <p:ph idx="1"/>
          </p:nvPr>
        </p:nvSpPr>
        <p:spPr/>
        <p:txBody>
          <a:bodyPr/>
          <a:lstStyle/>
          <a:p>
            <a:pPr fontAlgn="base"/>
            <a:r>
              <a:rPr lang="en-GB" b="1" dirty="0"/>
              <a:t>Naive Solution:</a:t>
            </a:r>
            <a:br>
              <a:rPr lang="en-GB" dirty="0"/>
            </a:br>
            <a:r>
              <a:rPr lang="en-GB" dirty="0"/>
              <a:t>1) Consider city 1 as the starting and ending point.</a:t>
            </a:r>
            <a:br>
              <a:rPr lang="en-GB" dirty="0"/>
            </a:br>
            <a:r>
              <a:rPr lang="en-GB" dirty="0"/>
              <a:t>2) Generate all (n-1)!  permutation of cities.</a:t>
            </a:r>
            <a:br>
              <a:rPr lang="en-GB" dirty="0"/>
            </a:br>
            <a:r>
              <a:rPr lang="en-GB" dirty="0"/>
              <a:t>3) Calculate cost of every permutation and keep track of minimum cost permutation.</a:t>
            </a:r>
            <a:br>
              <a:rPr lang="en-GB" dirty="0"/>
            </a:br>
            <a:r>
              <a:rPr lang="en-GB" dirty="0"/>
              <a:t>4) Return the permutation with minimum cost.</a:t>
            </a:r>
          </a:p>
          <a:p>
            <a:pPr fontAlgn="base"/>
            <a:r>
              <a:rPr lang="en-GB" dirty="0"/>
              <a:t>Time Complexity: </a:t>
            </a:r>
            <a:r>
              <a:rPr lang="el-GR" dirty="0"/>
              <a:t>Θ(</a:t>
            </a:r>
            <a:r>
              <a:rPr lang="en-GB" dirty="0"/>
              <a:t>n!)</a:t>
            </a:r>
          </a:p>
          <a:p>
            <a:endParaRPr lang="en-PK" dirty="0"/>
          </a:p>
        </p:txBody>
      </p:sp>
      <p:sp>
        <p:nvSpPr>
          <p:cNvPr id="4" name="Footer Placeholder 3">
            <a:extLst>
              <a:ext uri="{FF2B5EF4-FFF2-40B4-BE49-F238E27FC236}">
                <a16:creationId xmlns:a16="http://schemas.microsoft.com/office/drawing/2014/main" id="{C31ECE46-030B-DC48-BE3A-A79AE3F16385}"/>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10737322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81A3DC-B4C6-9140-A19A-D9B5DD6EB082}"/>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15259768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7EF3C8-2B3E-1B4C-9122-1CF0E8783749}"/>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922261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8F5EA-EB0D-0E42-B683-1F0227295F85}"/>
              </a:ext>
            </a:extLst>
          </p:cNvPr>
          <p:cNvSpPr>
            <a:spLocks noGrp="1"/>
          </p:cNvSpPr>
          <p:nvPr>
            <p:ph type="title"/>
          </p:nvPr>
        </p:nvSpPr>
        <p:spPr/>
        <p:txBody>
          <a:bodyPr/>
          <a:lstStyle/>
          <a:p>
            <a:r>
              <a:rPr lang="en-PK" dirty="0"/>
              <a:t>Example</a:t>
            </a:r>
          </a:p>
        </p:txBody>
      </p:sp>
      <p:sp>
        <p:nvSpPr>
          <p:cNvPr id="3" name="Content Placeholder 2">
            <a:extLst>
              <a:ext uri="{FF2B5EF4-FFF2-40B4-BE49-F238E27FC236}">
                <a16:creationId xmlns:a16="http://schemas.microsoft.com/office/drawing/2014/main" id="{E8BDA6C0-8F13-0946-906F-465ABCD5BD45}"/>
              </a:ext>
            </a:extLst>
          </p:cNvPr>
          <p:cNvSpPr>
            <a:spLocks noGrp="1"/>
          </p:cNvSpPr>
          <p:nvPr>
            <p:ph idx="1"/>
          </p:nvPr>
        </p:nvSpPr>
        <p:spPr/>
        <p:txBody>
          <a:bodyPr/>
          <a:lstStyle/>
          <a:p>
            <a:endParaRPr lang="en-GB" i="1" dirty="0"/>
          </a:p>
          <a:p>
            <a:endParaRPr lang="en-GB" i="1" dirty="0"/>
          </a:p>
          <a:p>
            <a:endParaRPr lang="en-GB" i="1" dirty="0"/>
          </a:p>
          <a:p>
            <a:endParaRPr lang="en-GB" i="1" dirty="0"/>
          </a:p>
          <a:p>
            <a:endParaRPr lang="en-GB" i="1" dirty="0"/>
          </a:p>
          <a:p>
            <a:r>
              <a:rPr lang="en-GB" i="1" dirty="0"/>
              <a:t>N</a:t>
            </a:r>
            <a:r>
              <a:rPr lang="en-GB" dirty="0"/>
              <a:t>=6 </a:t>
            </a:r>
          </a:p>
          <a:p>
            <a:r>
              <a:rPr lang="en-GB" i="1" dirty="0"/>
              <a:t>W</a:t>
            </a:r>
            <a:r>
              <a:rPr lang="en-GB" dirty="0"/>
              <a:t>= 10 </a:t>
            </a:r>
          </a:p>
          <a:p>
            <a:endParaRPr lang="en-PK" dirty="0"/>
          </a:p>
        </p:txBody>
      </p:sp>
      <p:sp>
        <p:nvSpPr>
          <p:cNvPr id="4" name="Footer Placeholder 3">
            <a:extLst>
              <a:ext uri="{FF2B5EF4-FFF2-40B4-BE49-F238E27FC236}">
                <a16:creationId xmlns:a16="http://schemas.microsoft.com/office/drawing/2014/main" id="{704B74C2-82B1-B740-8248-5ECD87AB780E}"/>
              </a:ext>
            </a:extLst>
          </p:cNvPr>
          <p:cNvSpPr>
            <a:spLocks noGrp="1"/>
          </p:cNvSpPr>
          <p:nvPr>
            <p:ph type="ftr" sz="quarter" idx="11"/>
          </p:nvPr>
        </p:nvSpPr>
        <p:spPr/>
        <p:txBody>
          <a:bodyPr/>
          <a:lstStyle/>
          <a:p>
            <a:r>
              <a:rPr lang="en-US"/>
              <a:t>Freaking out about how to teach virtually just as much as they are about the virus itself.</a:t>
            </a:r>
          </a:p>
        </p:txBody>
      </p:sp>
      <p:graphicFrame>
        <p:nvGraphicFramePr>
          <p:cNvPr id="5" name="Table 5">
            <a:extLst>
              <a:ext uri="{FF2B5EF4-FFF2-40B4-BE49-F238E27FC236}">
                <a16:creationId xmlns:a16="http://schemas.microsoft.com/office/drawing/2014/main" id="{7EA84FE3-77B2-5D45-A07C-B5417E063B49}"/>
              </a:ext>
            </a:extLst>
          </p:cNvPr>
          <p:cNvGraphicFramePr>
            <a:graphicFrameLocks noGrp="1"/>
          </p:cNvGraphicFramePr>
          <p:nvPr>
            <p:extLst>
              <p:ext uri="{D42A27DB-BD31-4B8C-83A1-F6EECF244321}">
                <p14:modId xmlns:p14="http://schemas.microsoft.com/office/powerpoint/2010/main" val="1933674444"/>
              </p:ext>
            </p:extLst>
          </p:nvPr>
        </p:nvGraphicFramePr>
        <p:xfrm>
          <a:off x="838198" y="1806574"/>
          <a:ext cx="10814538" cy="1920240"/>
        </p:xfrm>
        <a:graphic>
          <a:graphicData uri="http://schemas.openxmlformats.org/drawingml/2006/table">
            <a:tbl>
              <a:tblPr firstRow="1" bandRow="1">
                <a:tableStyleId>{93296810-A885-4BE3-A3E7-6D5BEEA58F35}</a:tableStyleId>
              </a:tblPr>
              <a:tblGrid>
                <a:gridCol w="1544934">
                  <a:extLst>
                    <a:ext uri="{9D8B030D-6E8A-4147-A177-3AD203B41FA5}">
                      <a16:colId xmlns:a16="http://schemas.microsoft.com/office/drawing/2014/main" val="2387769060"/>
                    </a:ext>
                  </a:extLst>
                </a:gridCol>
                <a:gridCol w="1544934">
                  <a:extLst>
                    <a:ext uri="{9D8B030D-6E8A-4147-A177-3AD203B41FA5}">
                      <a16:colId xmlns:a16="http://schemas.microsoft.com/office/drawing/2014/main" val="4181536137"/>
                    </a:ext>
                  </a:extLst>
                </a:gridCol>
                <a:gridCol w="1544934">
                  <a:extLst>
                    <a:ext uri="{9D8B030D-6E8A-4147-A177-3AD203B41FA5}">
                      <a16:colId xmlns:a16="http://schemas.microsoft.com/office/drawing/2014/main" val="800168722"/>
                    </a:ext>
                  </a:extLst>
                </a:gridCol>
                <a:gridCol w="1544934">
                  <a:extLst>
                    <a:ext uri="{9D8B030D-6E8A-4147-A177-3AD203B41FA5}">
                      <a16:colId xmlns:a16="http://schemas.microsoft.com/office/drawing/2014/main" val="872514355"/>
                    </a:ext>
                  </a:extLst>
                </a:gridCol>
                <a:gridCol w="1544934">
                  <a:extLst>
                    <a:ext uri="{9D8B030D-6E8A-4147-A177-3AD203B41FA5}">
                      <a16:colId xmlns:a16="http://schemas.microsoft.com/office/drawing/2014/main" val="3861638911"/>
                    </a:ext>
                  </a:extLst>
                </a:gridCol>
                <a:gridCol w="1544934">
                  <a:extLst>
                    <a:ext uri="{9D8B030D-6E8A-4147-A177-3AD203B41FA5}">
                      <a16:colId xmlns:a16="http://schemas.microsoft.com/office/drawing/2014/main" val="490699660"/>
                    </a:ext>
                  </a:extLst>
                </a:gridCol>
                <a:gridCol w="1544934">
                  <a:extLst>
                    <a:ext uri="{9D8B030D-6E8A-4147-A177-3AD203B41FA5}">
                      <a16:colId xmlns:a16="http://schemas.microsoft.com/office/drawing/2014/main" val="2100994947"/>
                    </a:ext>
                  </a:extLst>
                </a:gridCol>
              </a:tblGrid>
              <a:tr h="370840">
                <a:tc>
                  <a:txBody>
                    <a:bodyPr/>
                    <a:lstStyle/>
                    <a:p>
                      <a:r>
                        <a:rPr lang="en-PK" sz="3600" dirty="0"/>
                        <a:t>Item</a:t>
                      </a:r>
                    </a:p>
                  </a:txBody>
                  <a:tcPr/>
                </a:tc>
                <a:tc>
                  <a:txBody>
                    <a:bodyPr/>
                    <a:lstStyle/>
                    <a:p>
                      <a:r>
                        <a:rPr lang="en-PK" sz="3600" dirty="0"/>
                        <a:t>1</a:t>
                      </a:r>
                    </a:p>
                  </a:txBody>
                  <a:tcPr/>
                </a:tc>
                <a:tc>
                  <a:txBody>
                    <a:bodyPr/>
                    <a:lstStyle/>
                    <a:p>
                      <a:r>
                        <a:rPr lang="en-PK" sz="3600" dirty="0"/>
                        <a:t>2</a:t>
                      </a:r>
                    </a:p>
                  </a:txBody>
                  <a:tcPr/>
                </a:tc>
                <a:tc>
                  <a:txBody>
                    <a:bodyPr/>
                    <a:lstStyle/>
                    <a:p>
                      <a:r>
                        <a:rPr lang="en-PK" sz="3600" dirty="0"/>
                        <a:t>3</a:t>
                      </a:r>
                    </a:p>
                  </a:txBody>
                  <a:tcPr/>
                </a:tc>
                <a:tc>
                  <a:txBody>
                    <a:bodyPr/>
                    <a:lstStyle/>
                    <a:p>
                      <a:r>
                        <a:rPr lang="en-PK" sz="3600" dirty="0"/>
                        <a:t>4</a:t>
                      </a:r>
                    </a:p>
                  </a:txBody>
                  <a:tcPr/>
                </a:tc>
                <a:tc>
                  <a:txBody>
                    <a:bodyPr/>
                    <a:lstStyle/>
                    <a:p>
                      <a:r>
                        <a:rPr lang="en-PK" sz="3600" dirty="0"/>
                        <a:t>5</a:t>
                      </a:r>
                    </a:p>
                  </a:txBody>
                  <a:tcPr/>
                </a:tc>
                <a:tc>
                  <a:txBody>
                    <a:bodyPr/>
                    <a:lstStyle/>
                    <a:p>
                      <a:r>
                        <a:rPr lang="en-PK" sz="3600" dirty="0"/>
                        <a:t>6</a:t>
                      </a:r>
                    </a:p>
                  </a:txBody>
                  <a:tcPr/>
                </a:tc>
                <a:extLst>
                  <a:ext uri="{0D108BD9-81ED-4DB2-BD59-A6C34878D82A}">
                    <a16:rowId xmlns:a16="http://schemas.microsoft.com/office/drawing/2014/main" val="714528578"/>
                  </a:ext>
                </a:extLst>
              </a:tr>
              <a:tr h="370840">
                <a:tc>
                  <a:txBody>
                    <a:bodyPr/>
                    <a:lstStyle/>
                    <a:p>
                      <a:r>
                        <a:rPr lang="en-PK" sz="3600" dirty="0"/>
                        <a:t>Value</a:t>
                      </a:r>
                    </a:p>
                  </a:txBody>
                  <a:tcPr/>
                </a:tc>
                <a:tc>
                  <a:txBody>
                    <a:bodyPr/>
                    <a:lstStyle/>
                    <a:p>
                      <a:r>
                        <a:rPr lang="en-PK" sz="3600" dirty="0"/>
                        <a:t>30</a:t>
                      </a:r>
                    </a:p>
                  </a:txBody>
                  <a:tcPr/>
                </a:tc>
                <a:tc>
                  <a:txBody>
                    <a:bodyPr/>
                    <a:lstStyle/>
                    <a:p>
                      <a:r>
                        <a:rPr lang="en-PK" sz="3600" dirty="0"/>
                        <a:t>20</a:t>
                      </a:r>
                    </a:p>
                  </a:txBody>
                  <a:tcPr/>
                </a:tc>
                <a:tc>
                  <a:txBody>
                    <a:bodyPr/>
                    <a:lstStyle/>
                    <a:p>
                      <a:r>
                        <a:rPr lang="en-PK" sz="3600" dirty="0"/>
                        <a:t>50</a:t>
                      </a:r>
                    </a:p>
                  </a:txBody>
                  <a:tcPr/>
                </a:tc>
                <a:tc>
                  <a:txBody>
                    <a:bodyPr/>
                    <a:lstStyle/>
                    <a:p>
                      <a:r>
                        <a:rPr lang="en-PK" sz="3600" dirty="0"/>
                        <a:t>70</a:t>
                      </a:r>
                    </a:p>
                  </a:txBody>
                  <a:tcPr/>
                </a:tc>
                <a:tc>
                  <a:txBody>
                    <a:bodyPr/>
                    <a:lstStyle/>
                    <a:p>
                      <a:r>
                        <a:rPr lang="en-PK" sz="3600" dirty="0"/>
                        <a:t>60</a:t>
                      </a:r>
                    </a:p>
                  </a:txBody>
                  <a:tcPr/>
                </a:tc>
                <a:tc>
                  <a:txBody>
                    <a:bodyPr/>
                    <a:lstStyle/>
                    <a:p>
                      <a:r>
                        <a:rPr lang="en-PK" sz="3600" dirty="0"/>
                        <a:t>90</a:t>
                      </a:r>
                    </a:p>
                  </a:txBody>
                  <a:tcPr/>
                </a:tc>
                <a:extLst>
                  <a:ext uri="{0D108BD9-81ED-4DB2-BD59-A6C34878D82A}">
                    <a16:rowId xmlns:a16="http://schemas.microsoft.com/office/drawing/2014/main" val="1516505783"/>
                  </a:ext>
                </a:extLst>
              </a:tr>
              <a:tr h="370840">
                <a:tc>
                  <a:txBody>
                    <a:bodyPr/>
                    <a:lstStyle/>
                    <a:p>
                      <a:r>
                        <a:rPr lang="en-PK" sz="3600" dirty="0"/>
                        <a:t>Weight</a:t>
                      </a:r>
                    </a:p>
                  </a:txBody>
                  <a:tcPr/>
                </a:tc>
                <a:tc>
                  <a:txBody>
                    <a:bodyPr/>
                    <a:lstStyle/>
                    <a:p>
                      <a:r>
                        <a:rPr lang="en-PK" sz="3600" dirty="0"/>
                        <a:t>4</a:t>
                      </a:r>
                    </a:p>
                  </a:txBody>
                  <a:tcPr/>
                </a:tc>
                <a:tc>
                  <a:txBody>
                    <a:bodyPr/>
                    <a:lstStyle/>
                    <a:p>
                      <a:r>
                        <a:rPr lang="en-PK" sz="3600" dirty="0"/>
                        <a:t>1</a:t>
                      </a:r>
                    </a:p>
                  </a:txBody>
                  <a:tcPr/>
                </a:tc>
                <a:tc>
                  <a:txBody>
                    <a:bodyPr/>
                    <a:lstStyle/>
                    <a:p>
                      <a:r>
                        <a:rPr lang="en-PK" sz="3600" dirty="0"/>
                        <a:t>2</a:t>
                      </a:r>
                    </a:p>
                  </a:txBody>
                  <a:tcPr/>
                </a:tc>
                <a:tc>
                  <a:txBody>
                    <a:bodyPr/>
                    <a:lstStyle/>
                    <a:p>
                      <a:r>
                        <a:rPr lang="en-PK" sz="3600" dirty="0"/>
                        <a:t>5</a:t>
                      </a:r>
                    </a:p>
                  </a:txBody>
                  <a:tcPr/>
                </a:tc>
                <a:tc>
                  <a:txBody>
                    <a:bodyPr/>
                    <a:lstStyle/>
                    <a:p>
                      <a:r>
                        <a:rPr lang="en-PK" sz="3600" dirty="0"/>
                        <a:t>3</a:t>
                      </a:r>
                    </a:p>
                  </a:txBody>
                  <a:tcPr/>
                </a:tc>
                <a:tc>
                  <a:txBody>
                    <a:bodyPr/>
                    <a:lstStyle/>
                    <a:p>
                      <a:r>
                        <a:rPr lang="en-PK" sz="3600" dirty="0"/>
                        <a:t>6</a:t>
                      </a:r>
                    </a:p>
                  </a:txBody>
                  <a:tcPr/>
                </a:tc>
                <a:extLst>
                  <a:ext uri="{0D108BD9-81ED-4DB2-BD59-A6C34878D82A}">
                    <a16:rowId xmlns:a16="http://schemas.microsoft.com/office/drawing/2014/main" val="3361447692"/>
                  </a:ext>
                </a:extLst>
              </a:tr>
            </a:tbl>
          </a:graphicData>
        </a:graphic>
      </p:graphicFrame>
    </p:spTree>
    <p:extLst>
      <p:ext uri="{BB962C8B-B14F-4D97-AF65-F5344CB8AC3E}">
        <p14:creationId xmlns:p14="http://schemas.microsoft.com/office/powerpoint/2010/main" val="37250320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926530-253F-1249-A3BC-42FE65FC36F8}"/>
              </a:ext>
            </a:extLst>
          </p:cNvPr>
          <p:cNvSpPr>
            <a:spLocks noGrp="1"/>
          </p:cNvSpPr>
          <p:nvPr>
            <p:ph type="title"/>
          </p:nvPr>
        </p:nvSpPr>
        <p:spPr/>
        <p:txBody>
          <a:bodyPr/>
          <a:lstStyle/>
          <a:p>
            <a:r>
              <a:rPr lang="en-PK" dirty="0"/>
              <a:t>Formula: Dynamic Programming</a:t>
            </a:r>
          </a:p>
        </p:txBody>
      </p:sp>
      <p:sp>
        <p:nvSpPr>
          <p:cNvPr id="4" name="Content Placeholder 3">
            <a:extLst>
              <a:ext uri="{FF2B5EF4-FFF2-40B4-BE49-F238E27FC236}">
                <a16:creationId xmlns:a16="http://schemas.microsoft.com/office/drawing/2014/main" id="{3A84B19A-DFDC-CF48-A185-E5500A070FE6}"/>
              </a:ext>
            </a:extLst>
          </p:cNvPr>
          <p:cNvSpPr>
            <a:spLocks noGrp="1"/>
          </p:cNvSpPr>
          <p:nvPr>
            <p:ph idx="1"/>
          </p:nvPr>
        </p:nvSpPr>
        <p:spPr/>
        <p:txBody>
          <a:bodyPr>
            <a:normAutofit fontScale="92500" lnSpcReduction="10000"/>
          </a:bodyPr>
          <a:lstStyle/>
          <a:p>
            <a:pPr marL="0" indent="0">
              <a:buNone/>
            </a:pPr>
            <a:r>
              <a:rPr lang="en-GB" dirty="0">
                <a:solidFill>
                  <a:srgbClr val="C00000"/>
                </a:solidFill>
              </a:rPr>
              <a:t>g (I, s)= min ( w ( I, j ) + g ( j, (s-j)</a:t>
            </a:r>
          </a:p>
          <a:p>
            <a:pPr marL="0" indent="0">
              <a:buNone/>
            </a:pPr>
            <a:br>
              <a:rPr lang="en-GB" dirty="0"/>
            </a:br>
            <a:endParaRPr lang="en-GB" dirty="0"/>
          </a:p>
          <a:p>
            <a:pPr marL="0" indent="0">
              <a:buNone/>
            </a:pPr>
            <a:r>
              <a:rPr lang="en-GB" dirty="0">
                <a:solidFill>
                  <a:srgbClr val="FF0000"/>
                </a:solidFill>
              </a:rPr>
              <a:t>g( A, ( B,C,D) )= min ( w ( A, B ) + g ( B, ( C, D ))</a:t>
            </a:r>
          </a:p>
          <a:p>
            <a:pPr marL="0" indent="0">
              <a:buNone/>
            </a:pPr>
            <a:r>
              <a:rPr lang="en-GB" dirty="0">
                <a:solidFill>
                  <a:srgbClr val="FF0000"/>
                </a:solidFill>
              </a:rPr>
              <a:t>                                  w ( A, C ) + g ( C, ( B, D ))</a:t>
            </a:r>
          </a:p>
          <a:p>
            <a:pPr marL="0" indent="0">
              <a:buNone/>
            </a:pPr>
            <a:r>
              <a:rPr lang="en-GB" dirty="0">
                <a:solidFill>
                  <a:srgbClr val="FF0000"/>
                </a:solidFill>
              </a:rPr>
              <a:t>                                  w ( A, D ) + g ( D, ( B, C )) )</a:t>
            </a:r>
          </a:p>
          <a:p>
            <a:pPr marL="0" indent="0">
              <a:buNone/>
            </a:pPr>
            <a:br>
              <a:rPr lang="en-GB" dirty="0"/>
            </a:br>
            <a:endParaRPr lang="en-GB" dirty="0"/>
          </a:p>
          <a:p>
            <a:pPr marL="0" indent="0">
              <a:buNone/>
            </a:pPr>
            <a:r>
              <a:rPr lang="en-GB" dirty="0">
                <a:solidFill>
                  <a:srgbClr val="7030A0"/>
                </a:solidFill>
              </a:rPr>
              <a:t>g( B, ( C,D) )= min ( w ( B, C ) + g ( C, (  D ))</a:t>
            </a:r>
          </a:p>
          <a:p>
            <a:pPr marL="0" indent="0">
              <a:buNone/>
            </a:pPr>
            <a:r>
              <a:rPr lang="en-GB" dirty="0">
                <a:solidFill>
                  <a:srgbClr val="7030A0"/>
                </a:solidFill>
              </a:rPr>
              <a:t>                                  w ( B, D) + g ( D, ( C ))). And so on</a:t>
            </a:r>
          </a:p>
          <a:p>
            <a:endParaRPr lang="en-PK" dirty="0"/>
          </a:p>
        </p:txBody>
      </p:sp>
      <p:sp>
        <p:nvSpPr>
          <p:cNvPr id="2" name="Footer Placeholder 1">
            <a:extLst>
              <a:ext uri="{FF2B5EF4-FFF2-40B4-BE49-F238E27FC236}">
                <a16:creationId xmlns:a16="http://schemas.microsoft.com/office/drawing/2014/main" id="{4074D5A0-BC52-3745-9CA6-8D869B1EC937}"/>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41354379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6EFE-431E-7346-8F20-4BB7316FCA7E}"/>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E7EB3A90-0CCC-2046-BB25-CC0BBDC9728E}"/>
              </a:ext>
            </a:extLst>
          </p:cNvPr>
          <p:cNvSpPr>
            <a:spLocks noGrp="1"/>
          </p:cNvSpPr>
          <p:nvPr>
            <p:ph idx="1"/>
          </p:nvPr>
        </p:nvSpPr>
        <p:spPr/>
        <p:txBody>
          <a:bodyPr/>
          <a:lstStyle/>
          <a:p>
            <a:r>
              <a:rPr lang="en-PK" dirty="0"/>
              <a:t>The most direct solution would be to try all permutations (ordered combinations) and see which one is cheapest (using brute-force search). The running time for this approach lies within a polynomial factor of O(n!), the factorial of the number of cities, so this solution becomes impractical even for only 20 cities.</a:t>
            </a:r>
          </a:p>
          <a:p>
            <a:endParaRPr lang="en-PK" dirty="0"/>
          </a:p>
        </p:txBody>
      </p:sp>
      <p:sp>
        <p:nvSpPr>
          <p:cNvPr id="4" name="Footer Placeholder 3">
            <a:extLst>
              <a:ext uri="{FF2B5EF4-FFF2-40B4-BE49-F238E27FC236}">
                <a16:creationId xmlns:a16="http://schemas.microsoft.com/office/drawing/2014/main" id="{6678DB74-CA54-564C-BD9E-EA649CDCFFAD}"/>
              </a:ext>
            </a:extLst>
          </p:cNvPr>
          <p:cNvSpPr>
            <a:spLocks noGrp="1"/>
          </p:cNvSpPr>
          <p:nvPr>
            <p:ph type="ftr" sz="quarter" idx="11"/>
          </p:nvPr>
        </p:nvSpPr>
        <p:spPr/>
        <p:txBody>
          <a:bodyPr/>
          <a:lstStyle/>
          <a:p>
            <a:r>
              <a:rPr lang="en-US"/>
              <a:t>Freaking out about how to teach virtually just as much as they are about the virus itself.</a:t>
            </a:r>
          </a:p>
        </p:txBody>
      </p:sp>
    </p:spTree>
    <p:extLst>
      <p:ext uri="{BB962C8B-B14F-4D97-AF65-F5344CB8AC3E}">
        <p14:creationId xmlns:p14="http://schemas.microsoft.com/office/powerpoint/2010/main" val="34633457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4086-F6BE-4546-BD1F-009AD46AFFA2}"/>
              </a:ext>
            </a:extLst>
          </p:cNvPr>
          <p:cNvSpPr>
            <a:spLocks noGrp="1"/>
          </p:cNvSpPr>
          <p:nvPr>
            <p:ph type="title"/>
          </p:nvPr>
        </p:nvSpPr>
        <p:spPr/>
        <p:txBody>
          <a:bodyPr/>
          <a:lstStyle/>
          <a:p>
            <a:endParaRPr lang="en-PK"/>
          </a:p>
        </p:txBody>
      </p:sp>
      <p:sp>
        <p:nvSpPr>
          <p:cNvPr id="3" name="Text Placeholder 2">
            <a:extLst>
              <a:ext uri="{FF2B5EF4-FFF2-40B4-BE49-F238E27FC236}">
                <a16:creationId xmlns:a16="http://schemas.microsoft.com/office/drawing/2014/main" id="{5DDC9E9E-F322-4444-A715-4C8FC249B057}"/>
              </a:ext>
            </a:extLst>
          </p:cNvPr>
          <p:cNvSpPr>
            <a:spLocks noGrp="1"/>
          </p:cNvSpPr>
          <p:nvPr>
            <p:ph type="body" idx="1"/>
          </p:nvPr>
        </p:nvSpPr>
        <p:spPr/>
        <p:txBody>
          <a:bodyPr/>
          <a:lstStyle/>
          <a:p>
            <a:endParaRPr lang="en-PK"/>
          </a:p>
        </p:txBody>
      </p:sp>
      <p:sp>
        <p:nvSpPr>
          <p:cNvPr id="4" name="Footer Placeholder 3">
            <a:extLst>
              <a:ext uri="{FF2B5EF4-FFF2-40B4-BE49-F238E27FC236}">
                <a16:creationId xmlns:a16="http://schemas.microsoft.com/office/drawing/2014/main" id="{DE4A77C3-1CCD-7342-B017-B2978AB79002}"/>
              </a:ext>
            </a:extLst>
          </p:cNvPr>
          <p:cNvSpPr>
            <a:spLocks noGrp="1"/>
          </p:cNvSpPr>
          <p:nvPr>
            <p:ph type="ftr" sz="quarter" idx="11"/>
          </p:nvPr>
        </p:nvSpPr>
        <p:spPr/>
        <p:txBody>
          <a:bodyPr/>
          <a:lstStyle/>
          <a:p>
            <a:r>
              <a:rPr lang="en-US"/>
              <a:t>Freaking out about how to teach virtually just as much as they are about the virus itself.</a:t>
            </a:r>
          </a:p>
        </p:txBody>
      </p:sp>
      <p:graphicFrame>
        <p:nvGraphicFramePr>
          <p:cNvPr id="5" name="Table 4">
            <a:extLst>
              <a:ext uri="{FF2B5EF4-FFF2-40B4-BE49-F238E27FC236}">
                <a16:creationId xmlns:a16="http://schemas.microsoft.com/office/drawing/2014/main" id="{BBD896C8-5A37-D348-8E23-DE94765DE731}"/>
              </a:ext>
            </a:extLst>
          </p:cNvPr>
          <p:cNvGraphicFramePr>
            <a:graphicFrameLocks noGrp="1"/>
          </p:cNvGraphicFramePr>
          <p:nvPr/>
        </p:nvGraphicFramePr>
        <p:xfrm>
          <a:off x="838200" y="2652713"/>
          <a:ext cx="10515600" cy="1553076"/>
        </p:xfrm>
        <a:graphic>
          <a:graphicData uri="http://schemas.openxmlformats.org/drawingml/2006/table">
            <a:tbl>
              <a:tblPr>
                <a:tableStyleId>{5C22544A-7EE6-4342-B048-85BDC9FD1C3A}</a:tableStyleId>
              </a:tblPr>
              <a:tblGrid>
                <a:gridCol w="701040">
                  <a:extLst>
                    <a:ext uri="{9D8B030D-6E8A-4147-A177-3AD203B41FA5}">
                      <a16:colId xmlns:a16="http://schemas.microsoft.com/office/drawing/2014/main" val="4054564685"/>
                    </a:ext>
                  </a:extLst>
                </a:gridCol>
                <a:gridCol w="701040">
                  <a:extLst>
                    <a:ext uri="{9D8B030D-6E8A-4147-A177-3AD203B41FA5}">
                      <a16:colId xmlns:a16="http://schemas.microsoft.com/office/drawing/2014/main" val="274348213"/>
                    </a:ext>
                  </a:extLst>
                </a:gridCol>
                <a:gridCol w="701040">
                  <a:extLst>
                    <a:ext uri="{9D8B030D-6E8A-4147-A177-3AD203B41FA5}">
                      <a16:colId xmlns:a16="http://schemas.microsoft.com/office/drawing/2014/main" val="3224069399"/>
                    </a:ext>
                  </a:extLst>
                </a:gridCol>
                <a:gridCol w="701040">
                  <a:extLst>
                    <a:ext uri="{9D8B030D-6E8A-4147-A177-3AD203B41FA5}">
                      <a16:colId xmlns:a16="http://schemas.microsoft.com/office/drawing/2014/main" val="2334479353"/>
                    </a:ext>
                  </a:extLst>
                </a:gridCol>
                <a:gridCol w="701040">
                  <a:extLst>
                    <a:ext uri="{9D8B030D-6E8A-4147-A177-3AD203B41FA5}">
                      <a16:colId xmlns:a16="http://schemas.microsoft.com/office/drawing/2014/main" val="2468901261"/>
                    </a:ext>
                  </a:extLst>
                </a:gridCol>
                <a:gridCol w="701040">
                  <a:extLst>
                    <a:ext uri="{9D8B030D-6E8A-4147-A177-3AD203B41FA5}">
                      <a16:colId xmlns:a16="http://schemas.microsoft.com/office/drawing/2014/main" val="2238437792"/>
                    </a:ext>
                  </a:extLst>
                </a:gridCol>
                <a:gridCol w="701040">
                  <a:extLst>
                    <a:ext uri="{9D8B030D-6E8A-4147-A177-3AD203B41FA5}">
                      <a16:colId xmlns:a16="http://schemas.microsoft.com/office/drawing/2014/main" val="3345668033"/>
                    </a:ext>
                  </a:extLst>
                </a:gridCol>
                <a:gridCol w="701040">
                  <a:extLst>
                    <a:ext uri="{9D8B030D-6E8A-4147-A177-3AD203B41FA5}">
                      <a16:colId xmlns:a16="http://schemas.microsoft.com/office/drawing/2014/main" val="2389550389"/>
                    </a:ext>
                  </a:extLst>
                </a:gridCol>
                <a:gridCol w="701040">
                  <a:extLst>
                    <a:ext uri="{9D8B030D-6E8A-4147-A177-3AD203B41FA5}">
                      <a16:colId xmlns:a16="http://schemas.microsoft.com/office/drawing/2014/main" val="2950139025"/>
                    </a:ext>
                  </a:extLst>
                </a:gridCol>
                <a:gridCol w="701040">
                  <a:extLst>
                    <a:ext uri="{9D8B030D-6E8A-4147-A177-3AD203B41FA5}">
                      <a16:colId xmlns:a16="http://schemas.microsoft.com/office/drawing/2014/main" val="4171248542"/>
                    </a:ext>
                  </a:extLst>
                </a:gridCol>
                <a:gridCol w="701040">
                  <a:extLst>
                    <a:ext uri="{9D8B030D-6E8A-4147-A177-3AD203B41FA5}">
                      <a16:colId xmlns:a16="http://schemas.microsoft.com/office/drawing/2014/main" val="2188827195"/>
                    </a:ext>
                  </a:extLst>
                </a:gridCol>
                <a:gridCol w="701040">
                  <a:extLst>
                    <a:ext uri="{9D8B030D-6E8A-4147-A177-3AD203B41FA5}">
                      <a16:colId xmlns:a16="http://schemas.microsoft.com/office/drawing/2014/main" val="964422228"/>
                    </a:ext>
                  </a:extLst>
                </a:gridCol>
                <a:gridCol w="701040">
                  <a:extLst>
                    <a:ext uri="{9D8B030D-6E8A-4147-A177-3AD203B41FA5}">
                      <a16:colId xmlns:a16="http://schemas.microsoft.com/office/drawing/2014/main" val="369762817"/>
                    </a:ext>
                  </a:extLst>
                </a:gridCol>
                <a:gridCol w="701040">
                  <a:extLst>
                    <a:ext uri="{9D8B030D-6E8A-4147-A177-3AD203B41FA5}">
                      <a16:colId xmlns:a16="http://schemas.microsoft.com/office/drawing/2014/main" val="2631000559"/>
                    </a:ext>
                  </a:extLst>
                </a:gridCol>
                <a:gridCol w="701040">
                  <a:extLst>
                    <a:ext uri="{9D8B030D-6E8A-4147-A177-3AD203B41FA5}">
                      <a16:colId xmlns:a16="http://schemas.microsoft.com/office/drawing/2014/main" val="3000311067"/>
                    </a:ext>
                  </a:extLst>
                </a:gridCol>
              </a:tblGrid>
              <a:tr h="172564">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r>
                        <a:rPr lang="en-GB" sz="1000" u="none" strike="noStrike">
                          <a:effectLst/>
                        </a:rPr>
                        <a:t>weight</a:t>
                      </a:r>
                      <a:endParaRPr lang="en-GB"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extLst>
                  <a:ext uri="{0D108BD9-81ED-4DB2-BD59-A6C34878D82A}">
                    <a16:rowId xmlns:a16="http://schemas.microsoft.com/office/drawing/2014/main" val="2439569177"/>
                  </a:ext>
                </a:extLst>
              </a:tr>
              <a:tr h="172564">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r>
                        <a:rPr lang="en-GB" sz="1000" u="none" strike="noStrike">
                          <a:effectLst/>
                        </a:rPr>
                        <a:t>item</a:t>
                      </a:r>
                      <a:endParaRPr lang="en-GB"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extLst>
                  <a:ext uri="{0D108BD9-81ED-4DB2-BD59-A6C34878D82A}">
                    <a16:rowId xmlns:a16="http://schemas.microsoft.com/office/drawing/2014/main" val="154078948"/>
                  </a:ext>
                </a:extLst>
              </a:tr>
              <a:tr h="172564">
                <a:tc>
                  <a:txBody>
                    <a:bodyPr/>
                    <a:lstStyle/>
                    <a:p>
                      <a:pPr algn="l" fontAlgn="b"/>
                      <a:r>
                        <a:rPr lang="en-GB" sz="1000" u="none" strike="noStrike">
                          <a:effectLst/>
                        </a:rPr>
                        <a:t>Pi</a:t>
                      </a:r>
                      <a:endParaRPr lang="en-GB"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r>
                        <a:rPr lang="en-GB" sz="1000" u="none" strike="noStrike">
                          <a:effectLst/>
                        </a:rPr>
                        <a:t>Wi</a:t>
                      </a:r>
                      <a:endParaRPr lang="en-GB"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1</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3</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4</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5</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900" u="none" strike="noStrike">
                          <a:effectLst/>
                        </a:rPr>
                        <a:t>6</a:t>
                      </a:r>
                      <a:endParaRPr lang="en-PK" sz="900" b="0" i="0" u="none" strike="noStrike">
                        <a:solidFill>
                          <a:srgbClr val="000000"/>
                        </a:solidFill>
                        <a:effectLst/>
                        <a:latin typeface="URWPalladioL"/>
                      </a:endParaRPr>
                    </a:p>
                  </a:txBody>
                  <a:tcPr marL="8089" marR="8089" marT="8089" marB="0" anchor="b"/>
                </a:tc>
                <a:tc>
                  <a:txBody>
                    <a:bodyPr/>
                    <a:lstStyle/>
                    <a:p>
                      <a:pPr algn="r" fontAlgn="b"/>
                      <a:r>
                        <a:rPr lang="en-PK" sz="1000" u="none" strike="noStrike">
                          <a:effectLst/>
                        </a:rPr>
                        <a:t>7</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8</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9</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10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11</a:t>
                      </a:r>
                      <a:endParaRPr lang="en-PK" sz="1000" b="0" i="0" u="none" strike="noStrike">
                        <a:solidFill>
                          <a:srgbClr val="000000"/>
                        </a:solidFill>
                        <a:effectLst/>
                        <a:latin typeface="Calibri" panose="020F0502020204030204" pitchFamily="34" charset="0"/>
                      </a:endParaRPr>
                    </a:p>
                  </a:txBody>
                  <a:tcPr marL="8089" marR="8089" marT="8089" marB="0" anchor="b"/>
                </a:tc>
                <a:extLst>
                  <a:ext uri="{0D108BD9-81ED-4DB2-BD59-A6C34878D82A}">
                    <a16:rowId xmlns:a16="http://schemas.microsoft.com/office/drawing/2014/main" val="3473187998"/>
                  </a:ext>
                </a:extLst>
              </a:tr>
              <a:tr h="172564">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l" fontAlgn="b"/>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extLst>
                  <a:ext uri="{0D108BD9-81ED-4DB2-BD59-A6C34878D82A}">
                    <a16:rowId xmlns:a16="http://schemas.microsoft.com/office/drawing/2014/main" val="2943731960"/>
                  </a:ext>
                </a:extLst>
              </a:tr>
              <a:tr h="172564">
                <a:tc>
                  <a:txBody>
                    <a:bodyPr/>
                    <a:lstStyle/>
                    <a:p>
                      <a:pPr algn="r" fontAlgn="b"/>
                      <a:r>
                        <a:rPr lang="en-PK" sz="1000" u="none" strike="noStrike">
                          <a:effectLst/>
                        </a:rPr>
                        <a:t>2</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1</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a:t>
                      </a:r>
                      <a:endParaRPr lang="en-PK" sz="1000" b="0" i="0" u="none" strike="noStrike">
                        <a:solidFill>
                          <a:srgbClr val="000000"/>
                        </a:solidFill>
                        <a:effectLst/>
                        <a:latin typeface="Calibri" panose="020F0502020204030204" pitchFamily="34" charset="0"/>
                      </a:endParaRPr>
                    </a:p>
                  </a:txBody>
                  <a:tcPr marL="8089" marR="8089" marT="8089" marB="0" anchor="b"/>
                </a:tc>
                <a:extLst>
                  <a:ext uri="{0D108BD9-81ED-4DB2-BD59-A6C34878D82A}">
                    <a16:rowId xmlns:a16="http://schemas.microsoft.com/office/drawing/2014/main" val="3503787748"/>
                  </a:ext>
                </a:extLst>
              </a:tr>
              <a:tr h="172564">
                <a:tc>
                  <a:txBody>
                    <a:bodyPr/>
                    <a:lstStyle/>
                    <a:p>
                      <a:pPr algn="r" fontAlgn="b"/>
                      <a:r>
                        <a:rPr lang="en-PK" sz="1000" u="none" strike="noStrike">
                          <a:effectLst/>
                        </a:rPr>
                        <a:t>7</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3</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7</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7</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9</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9</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9</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9</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9</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9</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9</a:t>
                      </a:r>
                      <a:endParaRPr lang="en-PK" sz="1000" b="0" i="0" u="none" strike="noStrike">
                        <a:solidFill>
                          <a:srgbClr val="000000"/>
                        </a:solidFill>
                        <a:effectLst/>
                        <a:latin typeface="Calibri" panose="020F0502020204030204" pitchFamily="34" charset="0"/>
                      </a:endParaRPr>
                    </a:p>
                  </a:txBody>
                  <a:tcPr marL="8089" marR="8089" marT="8089" marB="0" anchor="b"/>
                </a:tc>
                <a:extLst>
                  <a:ext uri="{0D108BD9-81ED-4DB2-BD59-A6C34878D82A}">
                    <a16:rowId xmlns:a16="http://schemas.microsoft.com/office/drawing/2014/main" val="1653085132"/>
                  </a:ext>
                </a:extLst>
              </a:tr>
              <a:tr h="172564">
                <a:tc>
                  <a:txBody>
                    <a:bodyPr/>
                    <a:lstStyle/>
                    <a:p>
                      <a:pPr algn="r" fontAlgn="b"/>
                      <a:r>
                        <a:rPr lang="en-PK" sz="1000" u="none" strike="noStrike">
                          <a:effectLst/>
                        </a:rPr>
                        <a:t>19</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4</a:t>
                      </a:r>
                      <a:endParaRPr lang="en-PK" sz="1000" b="0" i="0" u="none" strike="noStrike">
                        <a:solidFill>
                          <a:srgbClr val="FF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3</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7</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19</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19</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21</a:t>
                      </a:r>
                      <a:endParaRPr lang="en-PK" sz="1000" b="0" i="0" u="none" strike="noStrike">
                        <a:solidFill>
                          <a:srgbClr val="FF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26</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26</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28</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28</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28</a:t>
                      </a:r>
                      <a:endParaRPr lang="en-PK" sz="1000" b="0" i="0" u="none" strike="noStrike">
                        <a:solidFill>
                          <a:srgbClr val="000000"/>
                        </a:solidFill>
                        <a:effectLst/>
                        <a:latin typeface="Calibri" panose="020F0502020204030204" pitchFamily="34" charset="0"/>
                      </a:endParaRPr>
                    </a:p>
                  </a:txBody>
                  <a:tcPr marL="8089" marR="8089" marT="8089" marB="0" anchor="b"/>
                </a:tc>
                <a:extLst>
                  <a:ext uri="{0D108BD9-81ED-4DB2-BD59-A6C34878D82A}">
                    <a16:rowId xmlns:a16="http://schemas.microsoft.com/office/drawing/2014/main" val="2107487026"/>
                  </a:ext>
                </a:extLst>
              </a:tr>
              <a:tr h="172564">
                <a:tc>
                  <a:txBody>
                    <a:bodyPr/>
                    <a:lstStyle/>
                    <a:p>
                      <a:pPr algn="r" fontAlgn="b"/>
                      <a:r>
                        <a:rPr lang="en-PK" sz="1000" u="none" strike="noStrike">
                          <a:effectLst/>
                        </a:rPr>
                        <a:t>21</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5</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4</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7</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19</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21</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21</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26</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28</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40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40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42</a:t>
                      </a:r>
                      <a:endParaRPr lang="en-PK" sz="1000" b="0" i="0" u="none" strike="noStrike">
                        <a:solidFill>
                          <a:srgbClr val="000000"/>
                        </a:solidFill>
                        <a:effectLst/>
                        <a:latin typeface="Calibri" panose="020F0502020204030204" pitchFamily="34" charset="0"/>
                      </a:endParaRPr>
                    </a:p>
                  </a:txBody>
                  <a:tcPr marL="8089" marR="8089" marT="8089" marB="0" anchor="b"/>
                </a:tc>
                <a:extLst>
                  <a:ext uri="{0D108BD9-81ED-4DB2-BD59-A6C34878D82A}">
                    <a16:rowId xmlns:a16="http://schemas.microsoft.com/office/drawing/2014/main" val="2083939279"/>
                  </a:ext>
                </a:extLst>
              </a:tr>
              <a:tr h="172564">
                <a:tc>
                  <a:txBody>
                    <a:bodyPr/>
                    <a:lstStyle/>
                    <a:p>
                      <a:pPr algn="r" fontAlgn="b"/>
                      <a:r>
                        <a:rPr lang="en-PK" sz="1000" u="none" strike="noStrike">
                          <a:effectLst/>
                        </a:rPr>
                        <a:t>30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7</a:t>
                      </a:r>
                      <a:endParaRPr lang="en-PK" sz="1000" b="0" i="0" u="none" strike="noStrike">
                        <a:solidFill>
                          <a:srgbClr val="FF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5</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7</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19</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21</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21</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30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30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40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a:effectLst/>
                        </a:rPr>
                        <a:t>40</a:t>
                      </a:r>
                      <a:endParaRPr lang="en-PK" sz="1000" b="0" i="0" u="none" strike="noStrike">
                        <a:solidFill>
                          <a:srgbClr val="000000"/>
                        </a:solidFill>
                        <a:effectLst/>
                        <a:latin typeface="Calibri" panose="020F0502020204030204" pitchFamily="34" charset="0"/>
                      </a:endParaRPr>
                    </a:p>
                  </a:txBody>
                  <a:tcPr marL="8089" marR="8089" marT="8089" marB="0" anchor="b"/>
                </a:tc>
                <a:tc>
                  <a:txBody>
                    <a:bodyPr/>
                    <a:lstStyle/>
                    <a:p>
                      <a:pPr algn="r" fontAlgn="b"/>
                      <a:r>
                        <a:rPr lang="en-PK" sz="1000" u="none" strike="noStrike" dirty="0">
                          <a:effectLst/>
                        </a:rPr>
                        <a:t>49</a:t>
                      </a:r>
                      <a:endParaRPr lang="en-PK" sz="1000" b="0" i="0" u="none" strike="noStrike" dirty="0">
                        <a:solidFill>
                          <a:srgbClr val="FF0000"/>
                        </a:solidFill>
                        <a:effectLst/>
                        <a:latin typeface="Calibri" panose="020F0502020204030204" pitchFamily="34" charset="0"/>
                      </a:endParaRPr>
                    </a:p>
                  </a:txBody>
                  <a:tcPr marL="8089" marR="8089" marT="8089" marB="0" anchor="b"/>
                </a:tc>
                <a:extLst>
                  <a:ext uri="{0D108BD9-81ED-4DB2-BD59-A6C34878D82A}">
                    <a16:rowId xmlns:a16="http://schemas.microsoft.com/office/drawing/2014/main" val="199048929"/>
                  </a:ext>
                </a:extLst>
              </a:tr>
            </a:tbl>
          </a:graphicData>
        </a:graphic>
      </p:graphicFrame>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0E8CD155-9BBF-324F-81F2-04BC8D8B3B0D}"/>
                  </a:ext>
                </a:extLst>
              </p14:cNvPr>
              <p14:cNvContentPartPr/>
              <p14:nvPr/>
            </p14:nvContentPartPr>
            <p14:xfrm>
              <a:off x="11209287" y="4135276"/>
              <a:ext cx="146160" cy="360"/>
            </p14:xfrm>
          </p:contentPart>
        </mc:Choice>
        <mc:Fallback xmlns="">
          <p:pic>
            <p:nvPicPr>
              <p:cNvPr id="6" name="Ink 5">
                <a:extLst>
                  <a:ext uri="{FF2B5EF4-FFF2-40B4-BE49-F238E27FC236}">
                    <a16:creationId xmlns:a16="http://schemas.microsoft.com/office/drawing/2014/main" id="{0E8CD155-9BBF-324F-81F2-04BC8D8B3B0D}"/>
                  </a:ext>
                </a:extLst>
              </p:cNvPr>
              <p:cNvPicPr/>
              <p:nvPr/>
            </p:nvPicPr>
            <p:blipFill>
              <a:blip r:embed="rId3"/>
              <a:stretch>
                <a:fillRect/>
              </a:stretch>
            </p:blipFill>
            <p:spPr>
              <a:xfrm>
                <a:off x="11119287" y="3955636"/>
                <a:ext cx="3258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EB306D34-8D51-E246-9026-B270D6355813}"/>
                  </a:ext>
                </a:extLst>
              </p14:cNvPr>
              <p14:cNvContentPartPr/>
              <p14:nvPr/>
            </p14:nvContentPartPr>
            <p14:xfrm>
              <a:off x="6314367" y="3791476"/>
              <a:ext cx="163800" cy="16920"/>
            </p14:xfrm>
          </p:contentPart>
        </mc:Choice>
        <mc:Fallback xmlns="">
          <p:pic>
            <p:nvPicPr>
              <p:cNvPr id="7" name="Ink 6">
                <a:extLst>
                  <a:ext uri="{FF2B5EF4-FFF2-40B4-BE49-F238E27FC236}">
                    <a16:creationId xmlns:a16="http://schemas.microsoft.com/office/drawing/2014/main" id="{EB306D34-8D51-E246-9026-B270D6355813}"/>
                  </a:ext>
                </a:extLst>
              </p:cNvPr>
              <p:cNvPicPr/>
              <p:nvPr/>
            </p:nvPicPr>
            <p:blipFill>
              <a:blip r:embed="rId5"/>
              <a:stretch>
                <a:fillRect/>
              </a:stretch>
            </p:blipFill>
            <p:spPr>
              <a:xfrm>
                <a:off x="6224727" y="3611836"/>
                <a:ext cx="343440" cy="376560"/>
              </a:xfrm>
              <a:prstGeom prst="rect">
                <a:avLst/>
              </a:prstGeom>
            </p:spPr>
          </p:pic>
        </mc:Fallback>
      </mc:AlternateContent>
    </p:spTree>
    <p:extLst>
      <p:ext uri="{BB962C8B-B14F-4D97-AF65-F5344CB8AC3E}">
        <p14:creationId xmlns:p14="http://schemas.microsoft.com/office/powerpoint/2010/main" val="292758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5" name="Title 4">
            <a:extLst>
              <a:ext uri="{FF2B5EF4-FFF2-40B4-BE49-F238E27FC236}">
                <a16:creationId xmlns:a16="http://schemas.microsoft.com/office/drawing/2014/main" id="{806D5EB5-B801-F94B-8703-445B69A2CDB1}"/>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a:solidFill>
                  <a:srgbClr val="FFFFFF"/>
                </a:solidFill>
                <a:latin typeface="+mj-lt"/>
                <a:ea typeface="+mj-ea"/>
                <a:cs typeface="+mj-cs"/>
              </a:rPr>
              <a:t>Using Tabulation Method</a:t>
            </a:r>
          </a:p>
        </p:txBody>
      </p:sp>
      <p:sp>
        <p:nvSpPr>
          <p:cNvPr id="4" name="Footer Placeholder 3">
            <a:extLst>
              <a:ext uri="{FF2B5EF4-FFF2-40B4-BE49-F238E27FC236}">
                <a16:creationId xmlns:a16="http://schemas.microsoft.com/office/drawing/2014/main" id="{05B07A5B-F5B2-2A42-B1E1-7ED997F8321F}"/>
              </a:ext>
            </a:extLst>
          </p:cNvPr>
          <p:cNvSpPr>
            <a:spLocks noGrp="1"/>
          </p:cNvSpPr>
          <p:nvPr>
            <p:ph type="ftr" sz="quarter" idx="11"/>
          </p:nvPr>
        </p:nvSpPr>
        <p:spPr>
          <a:xfrm>
            <a:off x="3215640" y="6223702"/>
            <a:ext cx="5760720" cy="314067"/>
          </a:xfrm>
        </p:spPr>
        <p:txBody>
          <a:bodyPr vert="horz" lIns="91440" tIns="45720" rIns="91440" bIns="45720" rtlCol="0" anchor="ctr">
            <a:normAutofit/>
          </a:bodyPr>
          <a:lstStyle/>
          <a:p>
            <a:pPr>
              <a:spcAft>
                <a:spcPts val="600"/>
              </a:spcAft>
            </a:pPr>
            <a:r>
              <a:rPr lang="en-US" sz="1000" kern="1200">
                <a:solidFill>
                  <a:srgbClr val="898989"/>
                </a:solidFill>
                <a:latin typeface="+mn-lt"/>
                <a:ea typeface="+mn-ea"/>
                <a:cs typeface="+mn-cs"/>
              </a:rPr>
              <a:t>Freaking out about how to teach virtually just as much as they are about the virus itself.</a:t>
            </a:r>
          </a:p>
        </p:txBody>
      </p:sp>
    </p:spTree>
    <p:extLst>
      <p:ext uri="{BB962C8B-B14F-4D97-AF65-F5344CB8AC3E}">
        <p14:creationId xmlns:p14="http://schemas.microsoft.com/office/powerpoint/2010/main" val="3089153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4291CDC-7B47-4644-8310-4F5A5C0136F9}"/>
              </a:ext>
            </a:extLst>
          </p:cNvPr>
          <p:cNvGraphicFramePr>
            <a:graphicFrameLocks noGrp="1"/>
          </p:cNvGraphicFramePr>
          <p:nvPr>
            <p:ph idx="1"/>
            <p:extLst>
              <p:ext uri="{D42A27DB-BD31-4B8C-83A1-F6EECF244321}">
                <p14:modId xmlns:p14="http://schemas.microsoft.com/office/powerpoint/2010/main" val="3855857282"/>
              </p:ext>
            </p:extLst>
          </p:nvPr>
        </p:nvGraphicFramePr>
        <p:xfrm>
          <a:off x="3235568" y="1500554"/>
          <a:ext cx="8118228" cy="3540713"/>
        </p:xfrm>
        <a:graphic>
          <a:graphicData uri="http://schemas.openxmlformats.org/drawingml/2006/table">
            <a:tbl>
              <a:tblPr firstRow="1" bandRow="1">
                <a:tableStyleId>{93296810-A885-4BE3-A3E7-6D5BEEA58F35}</a:tableStyleId>
              </a:tblPr>
              <a:tblGrid>
                <a:gridCol w="676519">
                  <a:extLst>
                    <a:ext uri="{9D8B030D-6E8A-4147-A177-3AD203B41FA5}">
                      <a16:colId xmlns:a16="http://schemas.microsoft.com/office/drawing/2014/main" val="1430079256"/>
                    </a:ext>
                  </a:extLst>
                </a:gridCol>
                <a:gridCol w="676519">
                  <a:extLst>
                    <a:ext uri="{9D8B030D-6E8A-4147-A177-3AD203B41FA5}">
                      <a16:colId xmlns:a16="http://schemas.microsoft.com/office/drawing/2014/main" val="459579399"/>
                    </a:ext>
                  </a:extLst>
                </a:gridCol>
                <a:gridCol w="676519">
                  <a:extLst>
                    <a:ext uri="{9D8B030D-6E8A-4147-A177-3AD203B41FA5}">
                      <a16:colId xmlns:a16="http://schemas.microsoft.com/office/drawing/2014/main" val="1194881732"/>
                    </a:ext>
                  </a:extLst>
                </a:gridCol>
                <a:gridCol w="676519">
                  <a:extLst>
                    <a:ext uri="{9D8B030D-6E8A-4147-A177-3AD203B41FA5}">
                      <a16:colId xmlns:a16="http://schemas.microsoft.com/office/drawing/2014/main" val="237035800"/>
                    </a:ext>
                  </a:extLst>
                </a:gridCol>
                <a:gridCol w="676519">
                  <a:extLst>
                    <a:ext uri="{9D8B030D-6E8A-4147-A177-3AD203B41FA5}">
                      <a16:colId xmlns:a16="http://schemas.microsoft.com/office/drawing/2014/main" val="2996287342"/>
                    </a:ext>
                  </a:extLst>
                </a:gridCol>
                <a:gridCol w="676519">
                  <a:extLst>
                    <a:ext uri="{9D8B030D-6E8A-4147-A177-3AD203B41FA5}">
                      <a16:colId xmlns:a16="http://schemas.microsoft.com/office/drawing/2014/main" val="1992564674"/>
                    </a:ext>
                  </a:extLst>
                </a:gridCol>
                <a:gridCol w="676519">
                  <a:extLst>
                    <a:ext uri="{9D8B030D-6E8A-4147-A177-3AD203B41FA5}">
                      <a16:colId xmlns:a16="http://schemas.microsoft.com/office/drawing/2014/main" val="1625928109"/>
                    </a:ext>
                  </a:extLst>
                </a:gridCol>
                <a:gridCol w="676519">
                  <a:extLst>
                    <a:ext uri="{9D8B030D-6E8A-4147-A177-3AD203B41FA5}">
                      <a16:colId xmlns:a16="http://schemas.microsoft.com/office/drawing/2014/main" val="1690775758"/>
                    </a:ext>
                  </a:extLst>
                </a:gridCol>
                <a:gridCol w="676519">
                  <a:extLst>
                    <a:ext uri="{9D8B030D-6E8A-4147-A177-3AD203B41FA5}">
                      <a16:colId xmlns:a16="http://schemas.microsoft.com/office/drawing/2014/main" val="72354526"/>
                    </a:ext>
                  </a:extLst>
                </a:gridCol>
                <a:gridCol w="676519">
                  <a:extLst>
                    <a:ext uri="{9D8B030D-6E8A-4147-A177-3AD203B41FA5}">
                      <a16:colId xmlns:a16="http://schemas.microsoft.com/office/drawing/2014/main" val="1168474023"/>
                    </a:ext>
                  </a:extLst>
                </a:gridCol>
                <a:gridCol w="676519">
                  <a:extLst>
                    <a:ext uri="{9D8B030D-6E8A-4147-A177-3AD203B41FA5}">
                      <a16:colId xmlns:a16="http://schemas.microsoft.com/office/drawing/2014/main" val="3930213244"/>
                    </a:ext>
                  </a:extLst>
                </a:gridCol>
                <a:gridCol w="676519">
                  <a:extLst>
                    <a:ext uri="{9D8B030D-6E8A-4147-A177-3AD203B41FA5}">
                      <a16:colId xmlns:a16="http://schemas.microsoft.com/office/drawing/2014/main" val="2872235335"/>
                    </a:ext>
                  </a:extLst>
                </a:gridCol>
              </a:tblGrid>
              <a:tr h="379758">
                <a:tc>
                  <a:txBody>
                    <a:bodyPr/>
                    <a:lstStyle/>
                    <a:p>
                      <a:endParaRPr lang="en-PK" b="1" dirty="0"/>
                    </a:p>
                  </a:txBody>
                  <a:tcPr/>
                </a:tc>
                <a:tc>
                  <a:txBody>
                    <a:bodyPr/>
                    <a:lstStyle/>
                    <a:p>
                      <a:r>
                        <a:rPr lang="en-PK" dirty="0"/>
                        <a:t>0</a:t>
                      </a:r>
                      <a:endParaRPr lang="en-PK" b="1" dirty="0"/>
                    </a:p>
                  </a:txBody>
                  <a:tcPr/>
                </a:tc>
                <a:tc>
                  <a:txBody>
                    <a:bodyPr/>
                    <a:lstStyle/>
                    <a:p>
                      <a:r>
                        <a:rPr lang="en-PK" dirty="0"/>
                        <a:t>1</a:t>
                      </a:r>
                      <a:endParaRPr lang="en-PK" b="1" dirty="0"/>
                    </a:p>
                  </a:txBody>
                  <a:tcPr/>
                </a:tc>
                <a:tc>
                  <a:txBody>
                    <a:bodyPr/>
                    <a:lstStyle/>
                    <a:p>
                      <a:r>
                        <a:rPr lang="en-PK" dirty="0"/>
                        <a:t>2</a:t>
                      </a:r>
                      <a:endParaRPr lang="en-PK" b="1" dirty="0"/>
                    </a:p>
                  </a:txBody>
                  <a:tcPr/>
                </a:tc>
                <a:tc>
                  <a:txBody>
                    <a:bodyPr/>
                    <a:lstStyle/>
                    <a:p>
                      <a:r>
                        <a:rPr lang="en-PK" dirty="0"/>
                        <a:t>3</a:t>
                      </a:r>
                      <a:endParaRPr lang="en-PK" b="1" dirty="0"/>
                    </a:p>
                  </a:txBody>
                  <a:tcPr/>
                </a:tc>
                <a:tc>
                  <a:txBody>
                    <a:bodyPr/>
                    <a:lstStyle/>
                    <a:p>
                      <a:r>
                        <a:rPr lang="en-PK" dirty="0"/>
                        <a:t>4</a:t>
                      </a:r>
                      <a:endParaRPr lang="en-PK" b="1" dirty="0"/>
                    </a:p>
                  </a:txBody>
                  <a:tcPr/>
                </a:tc>
                <a:tc>
                  <a:txBody>
                    <a:bodyPr/>
                    <a:lstStyle/>
                    <a:p>
                      <a:r>
                        <a:rPr lang="en-PK" dirty="0"/>
                        <a:t>5</a:t>
                      </a:r>
                      <a:endParaRPr lang="en-PK" b="1" dirty="0"/>
                    </a:p>
                  </a:txBody>
                  <a:tcPr/>
                </a:tc>
                <a:tc>
                  <a:txBody>
                    <a:bodyPr/>
                    <a:lstStyle/>
                    <a:p>
                      <a:r>
                        <a:rPr lang="en-PK" dirty="0"/>
                        <a:t>6</a:t>
                      </a:r>
                      <a:endParaRPr lang="en-PK" b="1" dirty="0"/>
                    </a:p>
                  </a:txBody>
                  <a:tcPr/>
                </a:tc>
                <a:tc>
                  <a:txBody>
                    <a:bodyPr/>
                    <a:lstStyle/>
                    <a:p>
                      <a:r>
                        <a:rPr lang="en-PK" dirty="0"/>
                        <a:t>7</a:t>
                      </a:r>
                      <a:endParaRPr lang="en-PK" b="1" dirty="0"/>
                    </a:p>
                  </a:txBody>
                  <a:tcPr/>
                </a:tc>
                <a:tc>
                  <a:txBody>
                    <a:bodyPr/>
                    <a:lstStyle/>
                    <a:p>
                      <a:r>
                        <a:rPr lang="en-PK" dirty="0"/>
                        <a:t>8</a:t>
                      </a:r>
                      <a:endParaRPr lang="en-PK" b="1" dirty="0"/>
                    </a:p>
                  </a:txBody>
                  <a:tcPr/>
                </a:tc>
                <a:tc>
                  <a:txBody>
                    <a:bodyPr/>
                    <a:lstStyle/>
                    <a:p>
                      <a:r>
                        <a:rPr lang="en-PK" dirty="0"/>
                        <a:t>9</a:t>
                      </a:r>
                      <a:endParaRPr lang="en-PK" b="1" dirty="0"/>
                    </a:p>
                  </a:txBody>
                  <a:tcPr/>
                </a:tc>
                <a:tc>
                  <a:txBody>
                    <a:bodyPr/>
                    <a:lstStyle/>
                    <a:p>
                      <a:r>
                        <a:rPr lang="en-PK" dirty="0"/>
                        <a:t>10</a:t>
                      </a:r>
                      <a:endParaRPr lang="en-PK" b="1" dirty="0"/>
                    </a:p>
                  </a:txBody>
                  <a:tcPr/>
                </a:tc>
                <a:extLst>
                  <a:ext uri="{0D108BD9-81ED-4DB2-BD59-A6C34878D82A}">
                    <a16:rowId xmlns:a16="http://schemas.microsoft.com/office/drawing/2014/main" val="3531801400"/>
                  </a:ext>
                </a:extLst>
              </a:tr>
              <a:tr h="451565">
                <a:tc>
                  <a:txBody>
                    <a:bodyPr/>
                    <a:lstStyle/>
                    <a:p>
                      <a:r>
                        <a:rPr lang="en-PK" dirty="0"/>
                        <a:t>0</a:t>
                      </a:r>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dirty="0"/>
                    </a:p>
                  </a:txBody>
                  <a:tcPr/>
                </a:tc>
                <a:extLst>
                  <a:ext uri="{0D108BD9-81ED-4DB2-BD59-A6C34878D82A}">
                    <a16:rowId xmlns:a16="http://schemas.microsoft.com/office/drawing/2014/main" val="977730455"/>
                  </a:ext>
                </a:extLst>
              </a:tr>
              <a:tr h="451565">
                <a:tc>
                  <a:txBody>
                    <a:bodyPr/>
                    <a:lstStyle/>
                    <a:p>
                      <a:r>
                        <a:rPr lang="en-PK" dirty="0"/>
                        <a:t>1</a:t>
                      </a:r>
                      <a:endParaRPr lang="en-PK" b="1" dirty="0"/>
                    </a:p>
                  </a:txBody>
                  <a:tcPr/>
                </a:tc>
                <a:tc>
                  <a:txBody>
                    <a:bodyPr/>
                    <a:lstStyle/>
                    <a:p>
                      <a:endParaRPr lang="en-PK" b="1"/>
                    </a:p>
                  </a:txBody>
                  <a:tcPr/>
                </a:tc>
                <a:tc>
                  <a:txBody>
                    <a:bodyPr/>
                    <a:lstStyle/>
                    <a:p>
                      <a:endParaRPr lang="en-PK" b="1"/>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532262157"/>
                  </a:ext>
                </a:extLst>
              </a:tr>
              <a:tr h="451565">
                <a:tc>
                  <a:txBody>
                    <a:bodyPr/>
                    <a:lstStyle/>
                    <a:p>
                      <a:r>
                        <a:rPr lang="en-PK" dirty="0"/>
                        <a:t>2</a:t>
                      </a:r>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1339227653"/>
                  </a:ext>
                </a:extLst>
              </a:tr>
              <a:tr h="451565">
                <a:tc>
                  <a:txBody>
                    <a:bodyPr/>
                    <a:lstStyle/>
                    <a:p>
                      <a:r>
                        <a:rPr lang="en-PK" dirty="0"/>
                        <a:t>3</a:t>
                      </a:r>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1906422955"/>
                  </a:ext>
                </a:extLst>
              </a:tr>
              <a:tr h="451565">
                <a:tc>
                  <a:txBody>
                    <a:bodyPr/>
                    <a:lstStyle/>
                    <a:p>
                      <a:r>
                        <a:rPr lang="en-PK" dirty="0"/>
                        <a:t>4</a:t>
                      </a:r>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2689422209"/>
                  </a:ext>
                </a:extLst>
              </a:tr>
              <a:tr h="451565">
                <a:tc>
                  <a:txBody>
                    <a:bodyPr/>
                    <a:lstStyle/>
                    <a:p>
                      <a:r>
                        <a:rPr lang="en-PK" dirty="0"/>
                        <a:t>5</a:t>
                      </a:r>
                      <a:endParaRPr lang="en-PK" b="1" dirty="0"/>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3155910543"/>
                  </a:ext>
                </a:extLst>
              </a:tr>
              <a:tr h="451565">
                <a:tc>
                  <a:txBody>
                    <a:bodyPr/>
                    <a:lstStyle/>
                    <a:p>
                      <a:r>
                        <a:rPr lang="en-PK" dirty="0"/>
                        <a:t>6</a:t>
                      </a:r>
                      <a:endParaRPr lang="en-PK" b="1" dirty="0"/>
                    </a:p>
                  </a:txBody>
                  <a:tcPr/>
                </a:tc>
                <a:tc>
                  <a:txBody>
                    <a:bodyPr/>
                    <a:lstStyle/>
                    <a:p>
                      <a:endParaRPr lang="en-PK" b="1"/>
                    </a:p>
                  </a:txBody>
                  <a:tcPr/>
                </a:tc>
                <a:tc>
                  <a:txBody>
                    <a:bodyPr/>
                    <a:lstStyle/>
                    <a:p>
                      <a:endParaRPr lang="en-PK" b="1" dirty="0"/>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dirty="0"/>
                    </a:p>
                  </a:txBody>
                  <a:tcPr/>
                </a:tc>
                <a:extLst>
                  <a:ext uri="{0D108BD9-81ED-4DB2-BD59-A6C34878D82A}">
                    <a16:rowId xmlns:a16="http://schemas.microsoft.com/office/drawing/2014/main" val="1524589870"/>
                  </a:ext>
                </a:extLst>
              </a:tr>
            </a:tbl>
          </a:graphicData>
        </a:graphic>
      </p:graphicFrame>
      <p:sp>
        <p:nvSpPr>
          <p:cNvPr id="4" name="Footer Placeholder 3">
            <a:extLst>
              <a:ext uri="{FF2B5EF4-FFF2-40B4-BE49-F238E27FC236}">
                <a16:creationId xmlns:a16="http://schemas.microsoft.com/office/drawing/2014/main" id="{C77ED494-1F9C-2949-81CC-49C5BEACC64A}"/>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6" name="TextBox 5">
            <a:extLst>
              <a:ext uri="{FF2B5EF4-FFF2-40B4-BE49-F238E27FC236}">
                <a16:creationId xmlns:a16="http://schemas.microsoft.com/office/drawing/2014/main" id="{70D22573-3386-BE4F-8EE3-CF73FD5C5CDE}"/>
              </a:ext>
            </a:extLst>
          </p:cNvPr>
          <p:cNvSpPr txBox="1"/>
          <p:nvPr/>
        </p:nvSpPr>
        <p:spPr>
          <a:xfrm>
            <a:off x="3235568" y="961292"/>
            <a:ext cx="394660" cy="369332"/>
          </a:xfrm>
          <a:prstGeom prst="rect">
            <a:avLst/>
          </a:prstGeom>
          <a:noFill/>
        </p:spPr>
        <p:txBody>
          <a:bodyPr wrap="none" rtlCol="0">
            <a:spAutoFit/>
          </a:bodyPr>
          <a:lstStyle/>
          <a:p>
            <a:r>
              <a:rPr lang="en-PK" b="1" dirty="0"/>
              <a:t>W</a:t>
            </a:r>
          </a:p>
        </p:txBody>
      </p:sp>
      <p:sp>
        <p:nvSpPr>
          <p:cNvPr id="7" name="TextBox 6">
            <a:extLst>
              <a:ext uri="{FF2B5EF4-FFF2-40B4-BE49-F238E27FC236}">
                <a16:creationId xmlns:a16="http://schemas.microsoft.com/office/drawing/2014/main" id="{938EED16-B425-9349-BF08-1D12396DADDB}"/>
              </a:ext>
            </a:extLst>
          </p:cNvPr>
          <p:cNvSpPr txBox="1"/>
          <p:nvPr/>
        </p:nvSpPr>
        <p:spPr>
          <a:xfrm>
            <a:off x="2649414" y="1500554"/>
            <a:ext cx="398585" cy="369332"/>
          </a:xfrm>
          <a:prstGeom prst="rect">
            <a:avLst/>
          </a:prstGeom>
          <a:noFill/>
        </p:spPr>
        <p:txBody>
          <a:bodyPr wrap="square" rtlCol="0">
            <a:spAutoFit/>
          </a:bodyPr>
          <a:lstStyle/>
          <a:p>
            <a:r>
              <a:rPr lang="en-PK" b="1" dirty="0"/>
              <a:t>I </a:t>
            </a:r>
          </a:p>
        </p:txBody>
      </p:sp>
      <p:graphicFrame>
        <p:nvGraphicFramePr>
          <p:cNvPr id="8" name="Table 8">
            <a:extLst>
              <a:ext uri="{FF2B5EF4-FFF2-40B4-BE49-F238E27FC236}">
                <a16:creationId xmlns:a16="http://schemas.microsoft.com/office/drawing/2014/main" id="{E5CDF761-E407-5847-B087-520D9881B06A}"/>
              </a:ext>
            </a:extLst>
          </p:cNvPr>
          <p:cNvGraphicFramePr>
            <a:graphicFrameLocks noGrp="1"/>
          </p:cNvGraphicFramePr>
          <p:nvPr>
            <p:extLst>
              <p:ext uri="{D42A27DB-BD31-4B8C-83A1-F6EECF244321}">
                <p14:modId xmlns:p14="http://schemas.microsoft.com/office/powerpoint/2010/main" val="783344701"/>
              </p:ext>
            </p:extLst>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extLst>
                    <a:ext uri="{9D8B030D-6E8A-4147-A177-3AD203B41FA5}">
                      <a16:colId xmlns:a16="http://schemas.microsoft.com/office/drawing/2014/main" val="525626632"/>
                    </a:ext>
                  </a:extLst>
                </a:gridCol>
                <a:gridCol w="799114">
                  <a:extLst>
                    <a:ext uri="{9D8B030D-6E8A-4147-A177-3AD203B41FA5}">
                      <a16:colId xmlns:a16="http://schemas.microsoft.com/office/drawing/2014/main" val="3890625735"/>
                    </a:ext>
                  </a:extLst>
                </a:gridCol>
              </a:tblGrid>
              <a:tr h="363118">
                <a:tc>
                  <a:txBody>
                    <a:bodyPr/>
                    <a:lstStyle/>
                    <a:p>
                      <a:r>
                        <a:rPr lang="en-PK" sz="2800" dirty="0"/>
                        <a:t>Pi</a:t>
                      </a:r>
                    </a:p>
                  </a:txBody>
                  <a:tcPr/>
                </a:tc>
                <a:tc>
                  <a:txBody>
                    <a:bodyPr/>
                    <a:lstStyle/>
                    <a:p>
                      <a:r>
                        <a:rPr lang="en-PK" sz="2800" dirty="0"/>
                        <a:t>Wi</a:t>
                      </a:r>
                    </a:p>
                  </a:txBody>
                  <a:tcPr/>
                </a:tc>
                <a:extLst>
                  <a:ext uri="{0D108BD9-81ED-4DB2-BD59-A6C34878D82A}">
                    <a16:rowId xmlns:a16="http://schemas.microsoft.com/office/drawing/2014/main" val="3529351631"/>
                  </a:ext>
                </a:extLst>
              </a:tr>
              <a:tr h="363118">
                <a:tc>
                  <a:txBody>
                    <a:bodyPr/>
                    <a:lstStyle/>
                    <a:p>
                      <a:r>
                        <a:rPr lang="en-PK" sz="2800" dirty="0"/>
                        <a:t>20</a:t>
                      </a:r>
                    </a:p>
                  </a:txBody>
                  <a:tcPr/>
                </a:tc>
                <a:tc>
                  <a:txBody>
                    <a:bodyPr/>
                    <a:lstStyle/>
                    <a:p>
                      <a:r>
                        <a:rPr lang="en-PK" sz="2800" dirty="0"/>
                        <a:t>1</a:t>
                      </a:r>
                    </a:p>
                  </a:txBody>
                  <a:tcPr/>
                </a:tc>
                <a:extLst>
                  <a:ext uri="{0D108BD9-81ED-4DB2-BD59-A6C34878D82A}">
                    <a16:rowId xmlns:a16="http://schemas.microsoft.com/office/drawing/2014/main" val="3177247352"/>
                  </a:ext>
                </a:extLst>
              </a:tr>
              <a:tr h="363118">
                <a:tc>
                  <a:txBody>
                    <a:bodyPr/>
                    <a:lstStyle/>
                    <a:p>
                      <a:r>
                        <a:rPr lang="en-PK" sz="2800" dirty="0"/>
                        <a:t>50</a:t>
                      </a:r>
                    </a:p>
                  </a:txBody>
                  <a:tcPr/>
                </a:tc>
                <a:tc>
                  <a:txBody>
                    <a:bodyPr/>
                    <a:lstStyle/>
                    <a:p>
                      <a:r>
                        <a:rPr lang="en-PK" sz="2800" dirty="0"/>
                        <a:t>2</a:t>
                      </a:r>
                    </a:p>
                  </a:txBody>
                  <a:tcPr/>
                </a:tc>
                <a:extLst>
                  <a:ext uri="{0D108BD9-81ED-4DB2-BD59-A6C34878D82A}">
                    <a16:rowId xmlns:a16="http://schemas.microsoft.com/office/drawing/2014/main" val="4050649272"/>
                  </a:ext>
                </a:extLst>
              </a:tr>
              <a:tr h="363118">
                <a:tc>
                  <a:txBody>
                    <a:bodyPr/>
                    <a:lstStyle/>
                    <a:p>
                      <a:r>
                        <a:rPr lang="en-PK" sz="2800" dirty="0"/>
                        <a:t>60</a:t>
                      </a:r>
                    </a:p>
                  </a:txBody>
                  <a:tcPr/>
                </a:tc>
                <a:tc>
                  <a:txBody>
                    <a:bodyPr/>
                    <a:lstStyle/>
                    <a:p>
                      <a:r>
                        <a:rPr lang="en-PK" sz="2800" dirty="0"/>
                        <a:t>3</a:t>
                      </a:r>
                    </a:p>
                  </a:txBody>
                  <a:tcPr/>
                </a:tc>
                <a:extLst>
                  <a:ext uri="{0D108BD9-81ED-4DB2-BD59-A6C34878D82A}">
                    <a16:rowId xmlns:a16="http://schemas.microsoft.com/office/drawing/2014/main" val="1572226627"/>
                  </a:ext>
                </a:extLst>
              </a:tr>
              <a:tr h="363118">
                <a:tc>
                  <a:txBody>
                    <a:bodyPr/>
                    <a:lstStyle/>
                    <a:p>
                      <a:r>
                        <a:rPr lang="en-PK" sz="2800" dirty="0"/>
                        <a:t>30</a:t>
                      </a:r>
                    </a:p>
                  </a:txBody>
                  <a:tcPr/>
                </a:tc>
                <a:tc>
                  <a:txBody>
                    <a:bodyPr/>
                    <a:lstStyle/>
                    <a:p>
                      <a:r>
                        <a:rPr lang="en-PK" sz="2800" dirty="0"/>
                        <a:t>4</a:t>
                      </a:r>
                    </a:p>
                  </a:txBody>
                  <a:tcPr/>
                </a:tc>
                <a:extLst>
                  <a:ext uri="{0D108BD9-81ED-4DB2-BD59-A6C34878D82A}">
                    <a16:rowId xmlns:a16="http://schemas.microsoft.com/office/drawing/2014/main" val="1837563272"/>
                  </a:ext>
                </a:extLst>
              </a:tr>
              <a:tr h="363118">
                <a:tc>
                  <a:txBody>
                    <a:bodyPr/>
                    <a:lstStyle/>
                    <a:p>
                      <a:r>
                        <a:rPr lang="en-PK" sz="2800" dirty="0"/>
                        <a:t>70</a:t>
                      </a:r>
                    </a:p>
                  </a:txBody>
                  <a:tcPr/>
                </a:tc>
                <a:tc>
                  <a:txBody>
                    <a:bodyPr/>
                    <a:lstStyle/>
                    <a:p>
                      <a:r>
                        <a:rPr lang="en-PK" sz="2800" dirty="0"/>
                        <a:t>5</a:t>
                      </a:r>
                    </a:p>
                  </a:txBody>
                  <a:tcPr/>
                </a:tc>
                <a:extLst>
                  <a:ext uri="{0D108BD9-81ED-4DB2-BD59-A6C34878D82A}">
                    <a16:rowId xmlns:a16="http://schemas.microsoft.com/office/drawing/2014/main" val="2127843060"/>
                  </a:ext>
                </a:extLst>
              </a:tr>
              <a:tr h="363118">
                <a:tc>
                  <a:txBody>
                    <a:bodyPr/>
                    <a:lstStyle/>
                    <a:p>
                      <a:r>
                        <a:rPr lang="en-PK" sz="2800" dirty="0"/>
                        <a:t>90</a:t>
                      </a:r>
                    </a:p>
                  </a:txBody>
                  <a:tcPr/>
                </a:tc>
                <a:tc>
                  <a:txBody>
                    <a:bodyPr/>
                    <a:lstStyle/>
                    <a:p>
                      <a:r>
                        <a:rPr lang="en-PK" sz="2800" dirty="0"/>
                        <a:t>6</a:t>
                      </a:r>
                    </a:p>
                  </a:txBody>
                  <a:tcPr/>
                </a:tc>
                <a:extLst>
                  <a:ext uri="{0D108BD9-81ED-4DB2-BD59-A6C34878D82A}">
                    <a16:rowId xmlns:a16="http://schemas.microsoft.com/office/drawing/2014/main" val="646777607"/>
                  </a:ext>
                </a:extLst>
              </a:tr>
              <a:tr h="363118">
                <a:tc>
                  <a:txBody>
                    <a:bodyPr/>
                    <a:lstStyle/>
                    <a:p>
                      <a:endParaRPr lang="en-PK" dirty="0"/>
                    </a:p>
                  </a:txBody>
                  <a:tcPr/>
                </a:tc>
                <a:tc>
                  <a:txBody>
                    <a:bodyPr/>
                    <a:lstStyle/>
                    <a:p>
                      <a:endParaRPr lang="en-PK" dirty="0"/>
                    </a:p>
                  </a:txBody>
                  <a:tcPr/>
                </a:tc>
                <a:extLst>
                  <a:ext uri="{0D108BD9-81ED-4DB2-BD59-A6C34878D82A}">
                    <a16:rowId xmlns:a16="http://schemas.microsoft.com/office/drawing/2014/main" val="2633117252"/>
                  </a:ext>
                </a:extLst>
              </a:tr>
            </a:tbl>
          </a:graphicData>
        </a:graphic>
      </p:graphicFrame>
    </p:spTree>
    <p:extLst>
      <p:ext uri="{BB962C8B-B14F-4D97-AF65-F5344CB8AC3E}">
        <p14:creationId xmlns:p14="http://schemas.microsoft.com/office/powerpoint/2010/main" val="3255394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4291CDC-7B47-4644-8310-4F5A5C0136F9}"/>
              </a:ext>
            </a:extLst>
          </p:cNvPr>
          <p:cNvGraphicFramePr>
            <a:graphicFrameLocks noGrp="1"/>
          </p:cNvGraphicFramePr>
          <p:nvPr>
            <p:ph idx="1"/>
            <p:extLst>
              <p:ext uri="{D42A27DB-BD31-4B8C-83A1-F6EECF244321}">
                <p14:modId xmlns:p14="http://schemas.microsoft.com/office/powerpoint/2010/main" val="1999310487"/>
              </p:ext>
            </p:extLst>
          </p:nvPr>
        </p:nvGraphicFramePr>
        <p:xfrm>
          <a:off x="3235568" y="1500554"/>
          <a:ext cx="8118228" cy="3540713"/>
        </p:xfrm>
        <a:graphic>
          <a:graphicData uri="http://schemas.openxmlformats.org/drawingml/2006/table">
            <a:tbl>
              <a:tblPr firstRow="1" bandRow="1">
                <a:tableStyleId>{93296810-A885-4BE3-A3E7-6D5BEEA58F35}</a:tableStyleId>
              </a:tblPr>
              <a:tblGrid>
                <a:gridCol w="676519">
                  <a:extLst>
                    <a:ext uri="{9D8B030D-6E8A-4147-A177-3AD203B41FA5}">
                      <a16:colId xmlns:a16="http://schemas.microsoft.com/office/drawing/2014/main" val="1430079256"/>
                    </a:ext>
                  </a:extLst>
                </a:gridCol>
                <a:gridCol w="676519">
                  <a:extLst>
                    <a:ext uri="{9D8B030D-6E8A-4147-A177-3AD203B41FA5}">
                      <a16:colId xmlns:a16="http://schemas.microsoft.com/office/drawing/2014/main" val="459579399"/>
                    </a:ext>
                  </a:extLst>
                </a:gridCol>
                <a:gridCol w="676519">
                  <a:extLst>
                    <a:ext uri="{9D8B030D-6E8A-4147-A177-3AD203B41FA5}">
                      <a16:colId xmlns:a16="http://schemas.microsoft.com/office/drawing/2014/main" val="1194881732"/>
                    </a:ext>
                  </a:extLst>
                </a:gridCol>
                <a:gridCol w="676519">
                  <a:extLst>
                    <a:ext uri="{9D8B030D-6E8A-4147-A177-3AD203B41FA5}">
                      <a16:colId xmlns:a16="http://schemas.microsoft.com/office/drawing/2014/main" val="237035800"/>
                    </a:ext>
                  </a:extLst>
                </a:gridCol>
                <a:gridCol w="676519">
                  <a:extLst>
                    <a:ext uri="{9D8B030D-6E8A-4147-A177-3AD203B41FA5}">
                      <a16:colId xmlns:a16="http://schemas.microsoft.com/office/drawing/2014/main" val="2996287342"/>
                    </a:ext>
                  </a:extLst>
                </a:gridCol>
                <a:gridCol w="676519">
                  <a:extLst>
                    <a:ext uri="{9D8B030D-6E8A-4147-A177-3AD203B41FA5}">
                      <a16:colId xmlns:a16="http://schemas.microsoft.com/office/drawing/2014/main" val="1992564674"/>
                    </a:ext>
                  </a:extLst>
                </a:gridCol>
                <a:gridCol w="676519">
                  <a:extLst>
                    <a:ext uri="{9D8B030D-6E8A-4147-A177-3AD203B41FA5}">
                      <a16:colId xmlns:a16="http://schemas.microsoft.com/office/drawing/2014/main" val="1625928109"/>
                    </a:ext>
                  </a:extLst>
                </a:gridCol>
                <a:gridCol w="676519">
                  <a:extLst>
                    <a:ext uri="{9D8B030D-6E8A-4147-A177-3AD203B41FA5}">
                      <a16:colId xmlns:a16="http://schemas.microsoft.com/office/drawing/2014/main" val="1690775758"/>
                    </a:ext>
                  </a:extLst>
                </a:gridCol>
                <a:gridCol w="676519">
                  <a:extLst>
                    <a:ext uri="{9D8B030D-6E8A-4147-A177-3AD203B41FA5}">
                      <a16:colId xmlns:a16="http://schemas.microsoft.com/office/drawing/2014/main" val="72354526"/>
                    </a:ext>
                  </a:extLst>
                </a:gridCol>
                <a:gridCol w="676519">
                  <a:extLst>
                    <a:ext uri="{9D8B030D-6E8A-4147-A177-3AD203B41FA5}">
                      <a16:colId xmlns:a16="http://schemas.microsoft.com/office/drawing/2014/main" val="1168474023"/>
                    </a:ext>
                  </a:extLst>
                </a:gridCol>
                <a:gridCol w="676519">
                  <a:extLst>
                    <a:ext uri="{9D8B030D-6E8A-4147-A177-3AD203B41FA5}">
                      <a16:colId xmlns:a16="http://schemas.microsoft.com/office/drawing/2014/main" val="3930213244"/>
                    </a:ext>
                  </a:extLst>
                </a:gridCol>
                <a:gridCol w="676519">
                  <a:extLst>
                    <a:ext uri="{9D8B030D-6E8A-4147-A177-3AD203B41FA5}">
                      <a16:colId xmlns:a16="http://schemas.microsoft.com/office/drawing/2014/main" val="2872235335"/>
                    </a:ext>
                  </a:extLst>
                </a:gridCol>
              </a:tblGrid>
              <a:tr h="379758">
                <a:tc>
                  <a:txBody>
                    <a:bodyPr/>
                    <a:lstStyle/>
                    <a:p>
                      <a:endParaRPr lang="en-PK" b="1" dirty="0"/>
                    </a:p>
                  </a:txBody>
                  <a:tcPr/>
                </a:tc>
                <a:tc>
                  <a:txBody>
                    <a:bodyPr/>
                    <a:lstStyle/>
                    <a:p>
                      <a:r>
                        <a:rPr lang="en-PK" dirty="0"/>
                        <a:t>0</a:t>
                      </a:r>
                      <a:endParaRPr lang="en-PK" b="1" dirty="0"/>
                    </a:p>
                  </a:txBody>
                  <a:tcPr/>
                </a:tc>
                <a:tc>
                  <a:txBody>
                    <a:bodyPr/>
                    <a:lstStyle/>
                    <a:p>
                      <a:r>
                        <a:rPr lang="en-PK" dirty="0"/>
                        <a:t>1</a:t>
                      </a:r>
                      <a:endParaRPr lang="en-PK" b="1" dirty="0"/>
                    </a:p>
                  </a:txBody>
                  <a:tcPr/>
                </a:tc>
                <a:tc>
                  <a:txBody>
                    <a:bodyPr/>
                    <a:lstStyle/>
                    <a:p>
                      <a:r>
                        <a:rPr lang="en-PK" dirty="0"/>
                        <a:t>2</a:t>
                      </a:r>
                      <a:endParaRPr lang="en-PK" b="1" dirty="0"/>
                    </a:p>
                  </a:txBody>
                  <a:tcPr/>
                </a:tc>
                <a:tc>
                  <a:txBody>
                    <a:bodyPr/>
                    <a:lstStyle/>
                    <a:p>
                      <a:r>
                        <a:rPr lang="en-PK" dirty="0"/>
                        <a:t>3</a:t>
                      </a:r>
                      <a:endParaRPr lang="en-PK" b="1" dirty="0"/>
                    </a:p>
                  </a:txBody>
                  <a:tcPr/>
                </a:tc>
                <a:tc>
                  <a:txBody>
                    <a:bodyPr/>
                    <a:lstStyle/>
                    <a:p>
                      <a:r>
                        <a:rPr lang="en-PK" dirty="0"/>
                        <a:t>4</a:t>
                      </a:r>
                      <a:endParaRPr lang="en-PK" b="1" dirty="0"/>
                    </a:p>
                  </a:txBody>
                  <a:tcPr/>
                </a:tc>
                <a:tc>
                  <a:txBody>
                    <a:bodyPr/>
                    <a:lstStyle/>
                    <a:p>
                      <a:r>
                        <a:rPr lang="en-PK" dirty="0"/>
                        <a:t>5</a:t>
                      </a:r>
                      <a:endParaRPr lang="en-PK" b="1" dirty="0"/>
                    </a:p>
                  </a:txBody>
                  <a:tcPr/>
                </a:tc>
                <a:tc>
                  <a:txBody>
                    <a:bodyPr/>
                    <a:lstStyle/>
                    <a:p>
                      <a:r>
                        <a:rPr lang="en-PK" dirty="0"/>
                        <a:t>6</a:t>
                      </a:r>
                      <a:endParaRPr lang="en-PK" b="1" dirty="0"/>
                    </a:p>
                  </a:txBody>
                  <a:tcPr/>
                </a:tc>
                <a:tc>
                  <a:txBody>
                    <a:bodyPr/>
                    <a:lstStyle/>
                    <a:p>
                      <a:r>
                        <a:rPr lang="en-PK" dirty="0"/>
                        <a:t>7</a:t>
                      </a:r>
                      <a:endParaRPr lang="en-PK" b="1" dirty="0"/>
                    </a:p>
                  </a:txBody>
                  <a:tcPr/>
                </a:tc>
                <a:tc>
                  <a:txBody>
                    <a:bodyPr/>
                    <a:lstStyle/>
                    <a:p>
                      <a:r>
                        <a:rPr lang="en-PK" dirty="0"/>
                        <a:t>8</a:t>
                      </a:r>
                      <a:endParaRPr lang="en-PK" b="1" dirty="0"/>
                    </a:p>
                  </a:txBody>
                  <a:tcPr/>
                </a:tc>
                <a:tc>
                  <a:txBody>
                    <a:bodyPr/>
                    <a:lstStyle/>
                    <a:p>
                      <a:r>
                        <a:rPr lang="en-PK" dirty="0"/>
                        <a:t>9</a:t>
                      </a:r>
                      <a:endParaRPr lang="en-PK" b="1" dirty="0"/>
                    </a:p>
                  </a:txBody>
                  <a:tcPr/>
                </a:tc>
                <a:tc>
                  <a:txBody>
                    <a:bodyPr/>
                    <a:lstStyle/>
                    <a:p>
                      <a:r>
                        <a:rPr lang="en-PK" dirty="0"/>
                        <a:t>10</a:t>
                      </a:r>
                      <a:endParaRPr lang="en-PK" b="1" dirty="0"/>
                    </a:p>
                  </a:txBody>
                  <a:tcPr/>
                </a:tc>
                <a:extLst>
                  <a:ext uri="{0D108BD9-81ED-4DB2-BD59-A6C34878D82A}">
                    <a16:rowId xmlns:a16="http://schemas.microsoft.com/office/drawing/2014/main" val="3531801400"/>
                  </a:ext>
                </a:extLst>
              </a:tr>
              <a:tr h="451565">
                <a:tc>
                  <a:txBody>
                    <a:bodyPr/>
                    <a:lstStyle/>
                    <a:p>
                      <a:r>
                        <a:rPr lang="en-PK" dirty="0"/>
                        <a:t>0</a:t>
                      </a:r>
                      <a:endParaRPr lang="en-PK" b="1" dirty="0"/>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tc>
                  <a:txBody>
                    <a:bodyPr/>
                    <a:lstStyle/>
                    <a:p>
                      <a:r>
                        <a:rPr lang="en-PK" b="1" dirty="0"/>
                        <a:t>0</a:t>
                      </a:r>
                    </a:p>
                  </a:txBody>
                  <a:tcPr/>
                </a:tc>
                <a:extLst>
                  <a:ext uri="{0D108BD9-81ED-4DB2-BD59-A6C34878D82A}">
                    <a16:rowId xmlns:a16="http://schemas.microsoft.com/office/drawing/2014/main" val="977730455"/>
                  </a:ext>
                </a:extLst>
              </a:tr>
              <a:tr h="451565">
                <a:tc>
                  <a:txBody>
                    <a:bodyPr/>
                    <a:lstStyle/>
                    <a:p>
                      <a:r>
                        <a:rPr lang="en-PK" dirty="0"/>
                        <a:t>1</a:t>
                      </a:r>
                      <a:endParaRPr lang="en-PK" b="1" dirty="0"/>
                    </a:p>
                  </a:txBody>
                  <a:tcPr/>
                </a:tc>
                <a:tc>
                  <a:txBody>
                    <a:bodyPr/>
                    <a:lstStyle/>
                    <a:p>
                      <a:r>
                        <a:rPr lang="en-PK" b="1" dirty="0"/>
                        <a:t>0</a:t>
                      </a:r>
                    </a:p>
                  </a:txBody>
                  <a:tcPr/>
                </a:tc>
                <a:tc>
                  <a:txBody>
                    <a:bodyPr/>
                    <a:lstStyle/>
                    <a:p>
                      <a:r>
                        <a:rPr lang="en-PK" b="1" dirty="0"/>
                        <a:t>20</a:t>
                      </a:r>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532262157"/>
                  </a:ext>
                </a:extLst>
              </a:tr>
              <a:tr h="451565">
                <a:tc>
                  <a:txBody>
                    <a:bodyPr/>
                    <a:lstStyle/>
                    <a:p>
                      <a:r>
                        <a:rPr lang="en-PK" dirty="0"/>
                        <a:t>2</a:t>
                      </a:r>
                      <a:endParaRPr lang="en-PK" b="1" dirty="0"/>
                    </a:p>
                  </a:txBody>
                  <a:tcPr/>
                </a:tc>
                <a:tc>
                  <a:txBody>
                    <a:bodyPr/>
                    <a:lstStyle/>
                    <a:p>
                      <a:r>
                        <a:rPr lang="en-PK" b="1" dirty="0"/>
                        <a:t>0</a:t>
                      </a:r>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1339227653"/>
                  </a:ext>
                </a:extLst>
              </a:tr>
              <a:tr h="451565">
                <a:tc>
                  <a:txBody>
                    <a:bodyPr/>
                    <a:lstStyle/>
                    <a:p>
                      <a:r>
                        <a:rPr lang="en-PK" dirty="0"/>
                        <a:t>3</a:t>
                      </a:r>
                      <a:endParaRPr lang="en-PK" b="1" dirty="0"/>
                    </a:p>
                  </a:txBody>
                  <a:tcPr/>
                </a:tc>
                <a:tc>
                  <a:txBody>
                    <a:bodyPr/>
                    <a:lstStyle/>
                    <a:p>
                      <a:r>
                        <a:rPr lang="en-PK" b="1" dirty="0"/>
                        <a:t>0</a:t>
                      </a:r>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1906422955"/>
                  </a:ext>
                </a:extLst>
              </a:tr>
              <a:tr h="451565">
                <a:tc>
                  <a:txBody>
                    <a:bodyPr/>
                    <a:lstStyle/>
                    <a:p>
                      <a:r>
                        <a:rPr lang="en-PK" dirty="0"/>
                        <a:t>4</a:t>
                      </a:r>
                      <a:endParaRPr lang="en-PK" b="1" dirty="0"/>
                    </a:p>
                  </a:txBody>
                  <a:tcPr/>
                </a:tc>
                <a:tc>
                  <a:txBody>
                    <a:bodyPr/>
                    <a:lstStyle/>
                    <a:p>
                      <a:r>
                        <a:rPr lang="en-PK" b="1" dirty="0"/>
                        <a:t>0</a:t>
                      </a:r>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2689422209"/>
                  </a:ext>
                </a:extLst>
              </a:tr>
              <a:tr h="451565">
                <a:tc>
                  <a:txBody>
                    <a:bodyPr/>
                    <a:lstStyle/>
                    <a:p>
                      <a:r>
                        <a:rPr lang="en-PK" dirty="0"/>
                        <a:t>5</a:t>
                      </a:r>
                      <a:endParaRPr lang="en-PK" b="1" dirty="0"/>
                    </a:p>
                  </a:txBody>
                  <a:tcPr/>
                </a:tc>
                <a:tc>
                  <a:txBody>
                    <a:bodyPr/>
                    <a:lstStyle/>
                    <a:p>
                      <a:r>
                        <a:rPr lang="en-PK" b="1" dirty="0"/>
                        <a:t>0</a:t>
                      </a:r>
                    </a:p>
                  </a:txBody>
                  <a:tcPr/>
                </a:tc>
                <a:tc>
                  <a:txBody>
                    <a:bodyPr/>
                    <a:lstStyle/>
                    <a:p>
                      <a:endParaRPr lang="en-PK" b="1"/>
                    </a:p>
                  </a:txBody>
                  <a:tcPr/>
                </a:tc>
                <a:tc>
                  <a:txBody>
                    <a:bodyPr/>
                    <a:lstStyle/>
                    <a:p>
                      <a:endParaRPr lang="en-PK" b="1"/>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extLst>
                  <a:ext uri="{0D108BD9-81ED-4DB2-BD59-A6C34878D82A}">
                    <a16:rowId xmlns:a16="http://schemas.microsoft.com/office/drawing/2014/main" val="3155910543"/>
                  </a:ext>
                </a:extLst>
              </a:tr>
              <a:tr h="451565">
                <a:tc>
                  <a:txBody>
                    <a:bodyPr/>
                    <a:lstStyle/>
                    <a:p>
                      <a:r>
                        <a:rPr lang="en-PK" dirty="0"/>
                        <a:t>6</a:t>
                      </a:r>
                      <a:endParaRPr lang="en-PK" b="1" dirty="0"/>
                    </a:p>
                  </a:txBody>
                  <a:tcPr/>
                </a:tc>
                <a:tc>
                  <a:txBody>
                    <a:bodyPr/>
                    <a:lstStyle/>
                    <a:p>
                      <a:r>
                        <a:rPr lang="en-PK" b="1" dirty="0"/>
                        <a:t>0</a:t>
                      </a:r>
                    </a:p>
                  </a:txBody>
                  <a:tcPr/>
                </a:tc>
                <a:tc>
                  <a:txBody>
                    <a:bodyPr/>
                    <a:lstStyle/>
                    <a:p>
                      <a:endParaRPr lang="en-PK" b="1" dirty="0"/>
                    </a:p>
                  </a:txBody>
                  <a:tcPr/>
                </a:tc>
                <a:tc>
                  <a:txBody>
                    <a:bodyPr/>
                    <a:lstStyle/>
                    <a:p>
                      <a:endParaRPr lang="en-PK" b="1" dirty="0"/>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a:p>
                  </a:txBody>
                  <a:tcPr/>
                </a:tc>
                <a:tc>
                  <a:txBody>
                    <a:bodyPr/>
                    <a:lstStyle/>
                    <a:p>
                      <a:endParaRPr lang="en-PK" b="1" dirty="0"/>
                    </a:p>
                  </a:txBody>
                  <a:tcPr/>
                </a:tc>
                <a:extLst>
                  <a:ext uri="{0D108BD9-81ED-4DB2-BD59-A6C34878D82A}">
                    <a16:rowId xmlns:a16="http://schemas.microsoft.com/office/drawing/2014/main" val="1524589870"/>
                  </a:ext>
                </a:extLst>
              </a:tr>
            </a:tbl>
          </a:graphicData>
        </a:graphic>
      </p:graphicFrame>
      <p:sp>
        <p:nvSpPr>
          <p:cNvPr id="4" name="Footer Placeholder 3">
            <a:extLst>
              <a:ext uri="{FF2B5EF4-FFF2-40B4-BE49-F238E27FC236}">
                <a16:creationId xmlns:a16="http://schemas.microsoft.com/office/drawing/2014/main" id="{C77ED494-1F9C-2949-81CC-49C5BEACC64A}"/>
              </a:ext>
            </a:extLst>
          </p:cNvPr>
          <p:cNvSpPr>
            <a:spLocks noGrp="1"/>
          </p:cNvSpPr>
          <p:nvPr>
            <p:ph type="ftr" sz="quarter" idx="11"/>
          </p:nvPr>
        </p:nvSpPr>
        <p:spPr/>
        <p:txBody>
          <a:bodyPr/>
          <a:lstStyle/>
          <a:p>
            <a:r>
              <a:rPr lang="en-US"/>
              <a:t>Freaking out about how to teach virtually just as much as they are about the virus itself.</a:t>
            </a:r>
          </a:p>
        </p:txBody>
      </p:sp>
      <p:sp>
        <p:nvSpPr>
          <p:cNvPr id="6" name="TextBox 5">
            <a:extLst>
              <a:ext uri="{FF2B5EF4-FFF2-40B4-BE49-F238E27FC236}">
                <a16:creationId xmlns:a16="http://schemas.microsoft.com/office/drawing/2014/main" id="{70D22573-3386-BE4F-8EE3-CF73FD5C5CDE}"/>
              </a:ext>
            </a:extLst>
          </p:cNvPr>
          <p:cNvSpPr txBox="1"/>
          <p:nvPr/>
        </p:nvSpPr>
        <p:spPr>
          <a:xfrm>
            <a:off x="3235568" y="961292"/>
            <a:ext cx="394660" cy="369332"/>
          </a:xfrm>
          <a:prstGeom prst="rect">
            <a:avLst/>
          </a:prstGeom>
          <a:noFill/>
        </p:spPr>
        <p:txBody>
          <a:bodyPr wrap="none" rtlCol="0">
            <a:spAutoFit/>
          </a:bodyPr>
          <a:lstStyle/>
          <a:p>
            <a:r>
              <a:rPr lang="en-PK" b="1" dirty="0"/>
              <a:t>W</a:t>
            </a:r>
          </a:p>
        </p:txBody>
      </p:sp>
      <p:sp>
        <p:nvSpPr>
          <p:cNvPr id="7" name="TextBox 6">
            <a:extLst>
              <a:ext uri="{FF2B5EF4-FFF2-40B4-BE49-F238E27FC236}">
                <a16:creationId xmlns:a16="http://schemas.microsoft.com/office/drawing/2014/main" id="{938EED16-B425-9349-BF08-1D12396DADDB}"/>
              </a:ext>
            </a:extLst>
          </p:cNvPr>
          <p:cNvSpPr txBox="1"/>
          <p:nvPr/>
        </p:nvSpPr>
        <p:spPr>
          <a:xfrm>
            <a:off x="2649414" y="1500554"/>
            <a:ext cx="398585" cy="369332"/>
          </a:xfrm>
          <a:prstGeom prst="rect">
            <a:avLst/>
          </a:prstGeom>
          <a:noFill/>
        </p:spPr>
        <p:txBody>
          <a:bodyPr wrap="square" rtlCol="0">
            <a:spAutoFit/>
          </a:bodyPr>
          <a:lstStyle/>
          <a:p>
            <a:r>
              <a:rPr lang="en-PK" b="1" dirty="0"/>
              <a:t>I </a:t>
            </a:r>
          </a:p>
        </p:txBody>
      </p:sp>
      <p:graphicFrame>
        <p:nvGraphicFramePr>
          <p:cNvPr id="8" name="Table 8">
            <a:extLst>
              <a:ext uri="{FF2B5EF4-FFF2-40B4-BE49-F238E27FC236}">
                <a16:creationId xmlns:a16="http://schemas.microsoft.com/office/drawing/2014/main" id="{E5CDF761-E407-5847-B087-520D9881B06A}"/>
              </a:ext>
            </a:extLst>
          </p:cNvPr>
          <p:cNvGraphicFramePr>
            <a:graphicFrameLocks noGrp="1"/>
          </p:cNvGraphicFramePr>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extLst>
                    <a:ext uri="{9D8B030D-6E8A-4147-A177-3AD203B41FA5}">
                      <a16:colId xmlns:a16="http://schemas.microsoft.com/office/drawing/2014/main" val="525626632"/>
                    </a:ext>
                  </a:extLst>
                </a:gridCol>
                <a:gridCol w="799114">
                  <a:extLst>
                    <a:ext uri="{9D8B030D-6E8A-4147-A177-3AD203B41FA5}">
                      <a16:colId xmlns:a16="http://schemas.microsoft.com/office/drawing/2014/main" val="3890625735"/>
                    </a:ext>
                  </a:extLst>
                </a:gridCol>
              </a:tblGrid>
              <a:tr h="363118">
                <a:tc>
                  <a:txBody>
                    <a:bodyPr/>
                    <a:lstStyle/>
                    <a:p>
                      <a:r>
                        <a:rPr lang="en-PK" sz="2800" dirty="0"/>
                        <a:t>Pi</a:t>
                      </a:r>
                    </a:p>
                  </a:txBody>
                  <a:tcPr/>
                </a:tc>
                <a:tc>
                  <a:txBody>
                    <a:bodyPr/>
                    <a:lstStyle/>
                    <a:p>
                      <a:r>
                        <a:rPr lang="en-PK" sz="2800" dirty="0"/>
                        <a:t>Wi</a:t>
                      </a:r>
                    </a:p>
                  </a:txBody>
                  <a:tcPr/>
                </a:tc>
                <a:extLst>
                  <a:ext uri="{0D108BD9-81ED-4DB2-BD59-A6C34878D82A}">
                    <a16:rowId xmlns:a16="http://schemas.microsoft.com/office/drawing/2014/main" val="3529351631"/>
                  </a:ext>
                </a:extLst>
              </a:tr>
              <a:tr h="363118">
                <a:tc>
                  <a:txBody>
                    <a:bodyPr/>
                    <a:lstStyle/>
                    <a:p>
                      <a:r>
                        <a:rPr lang="en-PK" sz="2800" dirty="0"/>
                        <a:t>20</a:t>
                      </a:r>
                    </a:p>
                  </a:txBody>
                  <a:tcPr/>
                </a:tc>
                <a:tc>
                  <a:txBody>
                    <a:bodyPr/>
                    <a:lstStyle/>
                    <a:p>
                      <a:r>
                        <a:rPr lang="en-PK" sz="2800" dirty="0"/>
                        <a:t>1</a:t>
                      </a:r>
                    </a:p>
                  </a:txBody>
                  <a:tcPr/>
                </a:tc>
                <a:extLst>
                  <a:ext uri="{0D108BD9-81ED-4DB2-BD59-A6C34878D82A}">
                    <a16:rowId xmlns:a16="http://schemas.microsoft.com/office/drawing/2014/main" val="3177247352"/>
                  </a:ext>
                </a:extLst>
              </a:tr>
              <a:tr h="363118">
                <a:tc>
                  <a:txBody>
                    <a:bodyPr/>
                    <a:lstStyle/>
                    <a:p>
                      <a:r>
                        <a:rPr lang="en-PK" sz="2800" dirty="0"/>
                        <a:t>50</a:t>
                      </a:r>
                    </a:p>
                  </a:txBody>
                  <a:tcPr/>
                </a:tc>
                <a:tc>
                  <a:txBody>
                    <a:bodyPr/>
                    <a:lstStyle/>
                    <a:p>
                      <a:r>
                        <a:rPr lang="en-PK" sz="2800" dirty="0"/>
                        <a:t>2</a:t>
                      </a:r>
                    </a:p>
                  </a:txBody>
                  <a:tcPr/>
                </a:tc>
                <a:extLst>
                  <a:ext uri="{0D108BD9-81ED-4DB2-BD59-A6C34878D82A}">
                    <a16:rowId xmlns:a16="http://schemas.microsoft.com/office/drawing/2014/main" val="4050649272"/>
                  </a:ext>
                </a:extLst>
              </a:tr>
              <a:tr h="363118">
                <a:tc>
                  <a:txBody>
                    <a:bodyPr/>
                    <a:lstStyle/>
                    <a:p>
                      <a:r>
                        <a:rPr lang="en-PK" sz="2800" dirty="0"/>
                        <a:t>60</a:t>
                      </a:r>
                    </a:p>
                  </a:txBody>
                  <a:tcPr/>
                </a:tc>
                <a:tc>
                  <a:txBody>
                    <a:bodyPr/>
                    <a:lstStyle/>
                    <a:p>
                      <a:r>
                        <a:rPr lang="en-PK" sz="2800" dirty="0"/>
                        <a:t>3</a:t>
                      </a:r>
                    </a:p>
                  </a:txBody>
                  <a:tcPr/>
                </a:tc>
                <a:extLst>
                  <a:ext uri="{0D108BD9-81ED-4DB2-BD59-A6C34878D82A}">
                    <a16:rowId xmlns:a16="http://schemas.microsoft.com/office/drawing/2014/main" val="1572226627"/>
                  </a:ext>
                </a:extLst>
              </a:tr>
              <a:tr h="363118">
                <a:tc>
                  <a:txBody>
                    <a:bodyPr/>
                    <a:lstStyle/>
                    <a:p>
                      <a:r>
                        <a:rPr lang="en-PK" sz="2800" dirty="0"/>
                        <a:t>30</a:t>
                      </a:r>
                    </a:p>
                  </a:txBody>
                  <a:tcPr/>
                </a:tc>
                <a:tc>
                  <a:txBody>
                    <a:bodyPr/>
                    <a:lstStyle/>
                    <a:p>
                      <a:r>
                        <a:rPr lang="en-PK" sz="2800" dirty="0"/>
                        <a:t>4</a:t>
                      </a:r>
                    </a:p>
                  </a:txBody>
                  <a:tcPr/>
                </a:tc>
                <a:extLst>
                  <a:ext uri="{0D108BD9-81ED-4DB2-BD59-A6C34878D82A}">
                    <a16:rowId xmlns:a16="http://schemas.microsoft.com/office/drawing/2014/main" val="1837563272"/>
                  </a:ext>
                </a:extLst>
              </a:tr>
              <a:tr h="363118">
                <a:tc>
                  <a:txBody>
                    <a:bodyPr/>
                    <a:lstStyle/>
                    <a:p>
                      <a:r>
                        <a:rPr lang="en-PK" sz="2800" dirty="0"/>
                        <a:t>70</a:t>
                      </a:r>
                    </a:p>
                  </a:txBody>
                  <a:tcPr/>
                </a:tc>
                <a:tc>
                  <a:txBody>
                    <a:bodyPr/>
                    <a:lstStyle/>
                    <a:p>
                      <a:r>
                        <a:rPr lang="en-PK" sz="2800" dirty="0"/>
                        <a:t>5</a:t>
                      </a:r>
                    </a:p>
                  </a:txBody>
                  <a:tcPr/>
                </a:tc>
                <a:extLst>
                  <a:ext uri="{0D108BD9-81ED-4DB2-BD59-A6C34878D82A}">
                    <a16:rowId xmlns:a16="http://schemas.microsoft.com/office/drawing/2014/main" val="2127843060"/>
                  </a:ext>
                </a:extLst>
              </a:tr>
              <a:tr h="363118">
                <a:tc>
                  <a:txBody>
                    <a:bodyPr/>
                    <a:lstStyle/>
                    <a:p>
                      <a:r>
                        <a:rPr lang="en-PK" sz="2800" dirty="0"/>
                        <a:t>90</a:t>
                      </a:r>
                    </a:p>
                  </a:txBody>
                  <a:tcPr/>
                </a:tc>
                <a:tc>
                  <a:txBody>
                    <a:bodyPr/>
                    <a:lstStyle/>
                    <a:p>
                      <a:r>
                        <a:rPr lang="en-PK" sz="2800" dirty="0"/>
                        <a:t>6</a:t>
                      </a:r>
                    </a:p>
                  </a:txBody>
                  <a:tcPr/>
                </a:tc>
                <a:extLst>
                  <a:ext uri="{0D108BD9-81ED-4DB2-BD59-A6C34878D82A}">
                    <a16:rowId xmlns:a16="http://schemas.microsoft.com/office/drawing/2014/main" val="646777607"/>
                  </a:ext>
                </a:extLst>
              </a:tr>
              <a:tr h="363118">
                <a:tc>
                  <a:txBody>
                    <a:bodyPr/>
                    <a:lstStyle/>
                    <a:p>
                      <a:endParaRPr lang="en-PK" dirty="0"/>
                    </a:p>
                  </a:txBody>
                  <a:tcPr/>
                </a:tc>
                <a:tc>
                  <a:txBody>
                    <a:bodyPr/>
                    <a:lstStyle/>
                    <a:p>
                      <a:endParaRPr lang="en-PK" dirty="0"/>
                    </a:p>
                  </a:txBody>
                  <a:tcPr/>
                </a:tc>
                <a:extLst>
                  <a:ext uri="{0D108BD9-81ED-4DB2-BD59-A6C34878D82A}">
                    <a16:rowId xmlns:a16="http://schemas.microsoft.com/office/drawing/2014/main" val="263311725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70EE227F-87A3-1E47-8EC1-13C8AABE51CE}"/>
                  </a:ext>
                </a:extLst>
              </p14:cNvPr>
              <p14:cNvContentPartPr/>
              <p14:nvPr/>
            </p14:nvContentPartPr>
            <p14:xfrm>
              <a:off x="4771823" y="926520"/>
              <a:ext cx="660600" cy="550080"/>
            </p14:xfrm>
          </p:contentPart>
        </mc:Choice>
        <mc:Fallback xmlns="">
          <p:pic>
            <p:nvPicPr>
              <p:cNvPr id="18" name="Ink 17">
                <a:extLst>
                  <a:ext uri="{FF2B5EF4-FFF2-40B4-BE49-F238E27FC236}">
                    <a16:creationId xmlns:a16="http://schemas.microsoft.com/office/drawing/2014/main" id="{70EE227F-87A3-1E47-8EC1-13C8AABE51CE}"/>
                  </a:ext>
                </a:extLst>
              </p:cNvPr>
              <p:cNvPicPr/>
              <p:nvPr/>
            </p:nvPicPr>
            <p:blipFill>
              <a:blip r:embed="rId3"/>
              <a:stretch>
                <a:fillRect/>
              </a:stretch>
            </p:blipFill>
            <p:spPr>
              <a:xfrm>
                <a:off x="4767503" y="922200"/>
                <a:ext cx="669240" cy="558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C22C47F4-E788-DD4D-8296-C48F55828AF2}"/>
                  </a:ext>
                </a:extLst>
              </p14:cNvPr>
              <p14:cNvContentPartPr/>
              <p14:nvPr/>
            </p14:nvContentPartPr>
            <p14:xfrm>
              <a:off x="780863" y="2667840"/>
              <a:ext cx="525960" cy="30240"/>
            </p14:xfrm>
          </p:contentPart>
        </mc:Choice>
        <mc:Fallback xmlns="">
          <p:pic>
            <p:nvPicPr>
              <p:cNvPr id="22" name="Ink 21">
                <a:extLst>
                  <a:ext uri="{FF2B5EF4-FFF2-40B4-BE49-F238E27FC236}">
                    <a16:creationId xmlns:a16="http://schemas.microsoft.com/office/drawing/2014/main" id="{C22C47F4-E788-DD4D-8296-C48F55828AF2}"/>
                  </a:ext>
                </a:extLst>
              </p:cNvPr>
              <p:cNvPicPr/>
              <p:nvPr/>
            </p:nvPicPr>
            <p:blipFill>
              <a:blip r:embed="rId5"/>
              <a:stretch>
                <a:fillRect/>
              </a:stretch>
            </p:blipFill>
            <p:spPr>
              <a:xfrm>
                <a:off x="776543" y="2663520"/>
                <a:ext cx="5346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8D2B8454-AE66-C648-B8FC-CA6B37224EAB}"/>
                  </a:ext>
                </a:extLst>
              </p14:cNvPr>
              <p14:cNvContentPartPr/>
              <p14:nvPr/>
            </p14:nvContentPartPr>
            <p14:xfrm>
              <a:off x="4649063" y="2645160"/>
              <a:ext cx="483480" cy="3960"/>
            </p14:xfrm>
          </p:contentPart>
        </mc:Choice>
        <mc:Fallback xmlns="">
          <p:pic>
            <p:nvPicPr>
              <p:cNvPr id="23" name="Ink 22">
                <a:extLst>
                  <a:ext uri="{FF2B5EF4-FFF2-40B4-BE49-F238E27FC236}">
                    <a16:creationId xmlns:a16="http://schemas.microsoft.com/office/drawing/2014/main" id="{8D2B8454-AE66-C648-B8FC-CA6B37224EAB}"/>
                  </a:ext>
                </a:extLst>
              </p:cNvPr>
              <p:cNvPicPr/>
              <p:nvPr/>
            </p:nvPicPr>
            <p:blipFill>
              <a:blip r:embed="rId7"/>
              <a:stretch>
                <a:fillRect/>
              </a:stretch>
            </p:blipFill>
            <p:spPr>
              <a:xfrm>
                <a:off x="4644743" y="2640840"/>
                <a:ext cx="49212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806EC438-2CD1-E74E-B32C-9068616BDF10}"/>
                  </a:ext>
                </a:extLst>
              </p14:cNvPr>
              <p14:cNvContentPartPr/>
              <p14:nvPr/>
            </p14:nvContentPartPr>
            <p14:xfrm>
              <a:off x="5612423" y="2541480"/>
              <a:ext cx="360" cy="360"/>
            </p14:xfrm>
          </p:contentPart>
        </mc:Choice>
        <mc:Fallback xmlns="">
          <p:pic>
            <p:nvPicPr>
              <p:cNvPr id="24" name="Ink 23">
                <a:extLst>
                  <a:ext uri="{FF2B5EF4-FFF2-40B4-BE49-F238E27FC236}">
                    <a16:creationId xmlns:a16="http://schemas.microsoft.com/office/drawing/2014/main" id="{806EC438-2CD1-E74E-B32C-9068616BDF10}"/>
                  </a:ext>
                </a:extLst>
              </p:cNvPr>
              <p:cNvPicPr/>
              <p:nvPr/>
            </p:nvPicPr>
            <p:blipFill>
              <a:blip r:embed="rId9"/>
              <a:stretch>
                <a:fillRect/>
              </a:stretch>
            </p:blipFill>
            <p:spPr>
              <a:xfrm>
                <a:off x="5608103" y="25371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66C5BC80-AF63-2241-BE6E-8A96E669553E}"/>
                  </a:ext>
                </a:extLst>
              </p14:cNvPr>
              <p14:cNvContentPartPr/>
              <p14:nvPr/>
            </p14:nvContentPartPr>
            <p14:xfrm>
              <a:off x="5477063" y="1060080"/>
              <a:ext cx="540360" cy="484200"/>
            </p14:xfrm>
          </p:contentPart>
        </mc:Choice>
        <mc:Fallback xmlns="">
          <p:pic>
            <p:nvPicPr>
              <p:cNvPr id="25" name="Ink 24">
                <a:extLst>
                  <a:ext uri="{FF2B5EF4-FFF2-40B4-BE49-F238E27FC236}">
                    <a16:creationId xmlns:a16="http://schemas.microsoft.com/office/drawing/2014/main" id="{66C5BC80-AF63-2241-BE6E-8A96E669553E}"/>
                  </a:ext>
                </a:extLst>
              </p:cNvPr>
              <p:cNvPicPr/>
              <p:nvPr/>
            </p:nvPicPr>
            <p:blipFill>
              <a:blip r:embed="rId11"/>
              <a:stretch>
                <a:fillRect/>
              </a:stretch>
            </p:blipFill>
            <p:spPr>
              <a:xfrm>
                <a:off x="5472743" y="1055760"/>
                <a:ext cx="549000" cy="492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1FBD01AB-0A16-C744-9BEE-F4F5C86837E0}"/>
                  </a:ext>
                </a:extLst>
              </p14:cNvPr>
              <p14:cNvContentPartPr/>
              <p14:nvPr/>
            </p14:nvContentPartPr>
            <p14:xfrm>
              <a:off x="1554863" y="2417640"/>
              <a:ext cx="866880" cy="3081240"/>
            </p14:xfrm>
          </p:contentPart>
        </mc:Choice>
        <mc:Fallback xmlns="">
          <p:pic>
            <p:nvPicPr>
              <p:cNvPr id="26" name="Ink 25">
                <a:extLst>
                  <a:ext uri="{FF2B5EF4-FFF2-40B4-BE49-F238E27FC236}">
                    <a16:creationId xmlns:a16="http://schemas.microsoft.com/office/drawing/2014/main" id="{1FBD01AB-0A16-C744-9BEE-F4F5C86837E0}"/>
                  </a:ext>
                </a:extLst>
              </p:cNvPr>
              <p:cNvPicPr/>
              <p:nvPr/>
            </p:nvPicPr>
            <p:blipFill>
              <a:blip r:embed="rId13"/>
              <a:stretch>
                <a:fillRect/>
              </a:stretch>
            </p:blipFill>
            <p:spPr>
              <a:xfrm>
                <a:off x="1550543" y="2413320"/>
                <a:ext cx="875520" cy="3089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2" name="Ink 41">
                <a:extLst>
                  <a:ext uri="{FF2B5EF4-FFF2-40B4-BE49-F238E27FC236}">
                    <a16:creationId xmlns:a16="http://schemas.microsoft.com/office/drawing/2014/main" id="{B9A68E30-2FC9-4B42-A212-9CFC8AF20BE2}"/>
                  </a:ext>
                </a:extLst>
              </p14:cNvPr>
              <p14:cNvContentPartPr/>
              <p14:nvPr/>
            </p14:nvContentPartPr>
            <p14:xfrm>
              <a:off x="4735103" y="851640"/>
              <a:ext cx="782280" cy="578520"/>
            </p14:xfrm>
          </p:contentPart>
        </mc:Choice>
        <mc:Fallback xmlns="">
          <p:pic>
            <p:nvPicPr>
              <p:cNvPr id="42" name="Ink 41">
                <a:extLst>
                  <a:ext uri="{FF2B5EF4-FFF2-40B4-BE49-F238E27FC236}">
                    <a16:creationId xmlns:a16="http://schemas.microsoft.com/office/drawing/2014/main" id="{B9A68E30-2FC9-4B42-A212-9CFC8AF20BE2}"/>
                  </a:ext>
                </a:extLst>
              </p:cNvPr>
              <p:cNvPicPr/>
              <p:nvPr/>
            </p:nvPicPr>
            <p:blipFill>
              <a:blip r:embed="rId15"/>
              <a:stretch>
                <a:fillRect/>
              </a:stretch>
            </p:blipFill>
            <p:spPr>
              <a:xfrm>
                <a:off x="4730783" y="847320"/>
                <a:ext cx="790920" cy="587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3" name="Ink 42">
                <a:extLst>
                  <a:ext uri="{FF2B5EF4-FFF2-40B4-BE49-F238E27FC236}">
                    <a16:creationId xmlns:a16="http://schemas.microsoft.com/office/drawing/2014/main" id="{2CBC2122-7338-D04A-972A-ADD860CC6CCC}"/>
                  </a:ext>
                </a:extLst>
              </p14:cNvPr>
              <p14:cNvContentPartPr/>
              <p14:nvPr/>
            </p14:nvContentPartPr>
            <p14:xfrm>
              <a:off x="5617463" y="754800"/>
              <a:ext cx="475560" cy="455040"/>
            </p14:xfrm>
          </p:contentPart>
        </mc:Choice>
        <mc:Fallback xmlns="">
          <p:pic>
            <p:nvPicPr>
              <p:cNvPr id="43" name="Ink 42">
                <a:extLst>
                  <a:ext uri="{FF2B5EF4-FFF2-40B4-BE49-F238E27FC236}">
                    <a16:creationId xmlns:a16="http://schemas.microsoft.com/office/drawing/2014/main" id="{2CBC2122-7338-D04A-972A-ADD860CC6CCC}"/>
                  </a:ext>
                </a:extLst>
              </p:cNvPr>
              <p:cNvPicPr/>
              <p:nvPr/>
            </p:nvPicPr>
            <p:blipFill>
              <a:blip r:embed="rId17"/>
              <a:stretch>
                <a:fillRect/>
              </a:stretch>
            </p:blipFill>
            <p:spPr>
              <a:xfrm>
                <a:off x="5613143" y="750480"/>
                <a:ext cx="48420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4" name="Ink 43">
                <a:extLst>
                  <a:ext uri="{FF2B5EF4-FFF2-40B4-BE49-F238E27FC236}">
                    <a16:creationId xmlns:a16="http://schemas.microsoft.com/office/drawing/2014/main" id="{9C236B1B-CC68-0B44-A54F-AE5173C1FA57}"/>
                  </a:ext>
                </a:extLst>
              </p14:cNvPr>
              <p14:cNvContentPartPr/>
              <p14:nvPr/>
            </p14:nvContentPartPr>
            <p14:xfrm>
              <a:off x="8145023" y="884400"/>
              <a:ext cx="659520" cy="522720"/>
            </p14:xfrm>
          </p:contentPart>
        </mc:Choice>
        <mc:Fallback xmlns="">
          <p:pic>
            <p:nvPicPr>
              <p:cNvPr id="44" name="Ink 43">
                <a:extLst>
                  <a:ext uri="{FF2B5EF4-FFF2-40B4-BE49-F238E27FC236}">
                    <a16:creationId xmlns:a16="http://schemas.microsoft.com/office/drawing/2014/main" id="{9C236B1B-CC68-0B44-A54F-AE5173C1FA57}"/>
                  </a:ext>
                </a:extLst>
              </p:cNvPr>
              <p:cNvPicPr/>
              <p:nvPr/>
            </p:nvPicPr>
            <p:blipFill>
              <a:blip r:embed="rId19"/>
              <a:stretch>
                <a:fillRect/>
              </a:stretch>
            </p:blipFill>
            <p:spPr>
              <a:xfrm>
                <a:off x="8140703" y="880080"/>
                <a:ext cx="668160" cy="531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5" name="Ink 44">
                <a:extLst>
                  <a:ext uri="{FF2B5EF4-FFF2-40B4-BE49-F238E27FC236}">
                    <a16:creationId xmlns:a16="http://schemas.microsoft.com/office/drawing/2014/main" id="{AD4D3182-0FB8-464A-ADFF-E948CA041F3C}"/>
                  </a:ext>
                </a:extLst>
              </p14:cNvPr>
              <p14:cNvContentPartPr/>
              <p14:nvPr/>
            </p14:nvContentPartPr>
            <p14:xfrm>
              <a:off x="298463" y="2128200"/>
              <a:ext cx="645840" cy="446400"/>
            </p14:xfrm>
          </p:contentPart>
        </mc:Choice>
        <mc:Fallback xmlns="">
          <p:pic>
            <p:nvPicPr>
              <p:cNvPr id="45" name="Ink 44">
                <a:extLst>
                  <a:ext uri="{FF2B5EF4-FFF2-40B4-BE49-F238E27FC236}">
                    <a16:creationId xmlns:a16="http://schemas.microsoft.com/office/drawing/2014/main" id="{AD4D3182-0FB8-464A-ADFF-E948CA041F3C}"/>
                  </a:ext>
                </a:extLst>
              </p:cNvPr>
              <p:cNvPicPr/>
              <p:nvPr/>
            </p:nvPicPr>
            <p:blipFill>
              <a:blip r:embed="rId21"/>
              <a:stretch>
                <a:fillRect/>
              </a:stretch>
            </p:blipFill>
            <p:spPr>
              <a:xfrm>
                <a:off x="294143" y="2123880"/>
                <a:ext cx="654480" cy="455040"/>
              </a:xfrm>
              <a:prstGeom prst="rect">
                <a:avLst/>
              </a:prstGeom>
            </p:spPr>
          </p:pic>
        </mc:Fallback>
      </mc:AlternateContent>
      <p:grpSp>
        <p:nvGrpSpPr>
          <p:cNvPr id="50" name="Group 49">
            <a:extLst>
              <a:ext uri="{FF2B5EF4-FFF2-40B4-BE49-F238E27FC236}">
                <a16:creationId xmlns:a16="http://schemas.microsoft.com/office/drawing/2014/main" id="{DB210AF4-C849-AE4C-BF69-918E9208FE0A}"/>
              </a:ext>
            </a:extLst>
          </p:cNvPr>
          <p:cNvGrpSpPr/>
          <p:nvPr/>
        </p:nvGrpSpPr>
        <p:grpSpPr>
          <a:xfrm>
            <a:off x="7860623" y="2378760"/>
            <a:ext cx="1017000" cy="519120"/>
            <a:chOff x="7860623" y="2378760"/>
            <a:chExt cx="1017000" cy="519120"/>
          </a:xfrm>
        </p:grpSpPr>
        <mc:AlternateContent xmlns:mc="http://schemas.openxmlformats.org/markup-compatibility/2006" xmlns:p14="http://schemas.microsoft.com/office/powerpoint/2010/main">
          <mc:Choice Requires="p14">
            <p:contentPart p14:bwMode="auto" r:id="rId22">
              <p14:nvContentPartPr>
                <p14:cNvPr id="46" name="Ink 45">
                  <a:extLst>
                    <a:ext uri="{FF2B5EF4-FFF2-40B4-BE49-F238E27FC236}">
                      <a16:creationId xmlns:a16="http://schemas.microsoft.com/office/drawing/2014/main" id="{E70F1162-3A44-594A-B9D6-14BCD7A5D4ED}"/>
                    </a:ext>
                  </a:extLst>
                </p14:cNvPr>
                <p14:cNvContentPartPr/>
                <p14:nvPr/>
              </p14:nvContentPartPr>
              <p14:xfrm>
                <a:off x="7860623" y="2437080"/>
                <a:ext cx="571680" cy="460800"/>
              </p14:xfrm>
            </p:contentPart>
          </mc:Choice>
          <mc:Fallback xmlns="">
            <p:pic>
              <p:nvPicPr>
                <p:cNvPr id="46" name="Ink 45">
                  <a:extLst>
                    <a:ext uri="{FF2B5EF4-FFF2-40B4-BE49-F238E27FC236}">
                      <a16:creationId xmlns:a16="http://schemas.microsoft.com/office/drawing/2014/main" id="{E70F1162-3A44-594A-B9D6-14BCD7A5D4ED}"/>
                    </a:ext>
                  </a:extLst>
                </p:cNvPr>
                <p:cNvPicPr/>
                <p:nvPr/>
              </p:nvPicPr>
              <p:blipFill>
                <a:blip r:embed="rId23"/>
                <a:stretch>
                  <a:fillRect/>
                </a:stretch>
              </p:blipFill>
              <p:spPr>
                <a:xfrm>
                  <a:off x="7856303" y="2432760"/>
                  <a:ext cx="58032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7" name="Ink 46">
                  <a:extLst>
                    <a:ext uri="{FF2B5EF4-FFF2-40B4-BE49-F238E27FC236}">
                      <a16:creationId xmlns:a16="http://schemas.microsoft.com/office/drawing/2014/main" id="{87079668-A187-F64A-8D49-394DC8183272}"/>
                    </a:ext>
                  </a:extLst>
                </p14:cNvPr>
                <p14:cNvContentPartPr/>
                <p14:nvPr/>
              </p14:nvContentPartPr>
              <p14:xfrm>
                <a:off x="8458583" y="2378760"/>
                <a:ext cx="419040" cy="336240"/>
              </p14:xfrm>
            </p:contentPart>
          </mc:Choice>
          <mc:Fallback xmlns="">
            <p:pic>
              <p:nvPicPr>
                <p:cNvPr id="47" name="Ink 46">
                  <a:extLst>
                    <a:ext uri="{FF2B5EF4-FFF2-40B4-BE49-F238E27FC236}">
                      <a16:creationId xmlns:a16="http://schemas.microsoft.com/office/drawing/2014/main" id="{87079668-A187-F64A-8D49-394DC8183272}"/>
                    </a:ext>
                  </a:extLst>
                </p:cNvPr>
                <p:cNvPicPr/>
                <p:nvPr/>
              </p:nvPicPr>
              <p:blipFill>
                <a:blip r:embed="rId25"/>
                <a:stretch>
                  <a:fillRect/>
                </a:stretch>
              </p:blipFill>
              <p:spPr>
                <a:xfrm>
                  <a:off x="8454263" y="2374440"/>
                  <a:ext cx="42768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9" name="Ink 48">
                  <a:extLst>
                    <a:ext uri="{FF2B5EF4-FFF2-40B4-BE49-F238E27FC236}">
                      <a16:creationId xmlns:a16="http://schemas.microsoft.com/office/drawing/2014/main" id="{75078BD8-2E02-104B-8CC8-5E1991EA3D90}"/>
                    </a:ext>
                  </a:extLst>
                </p14:cNvPr>
                <p14:cNvContentPartPr/>
                <p14:nvPr/>
              </p14:nvContentPartPr>
              <p14:xfrm>
                <a:off x="8026583" y="2379480"/>
                <a:ext cx="168120" cy="154440"/>
              </p14:xfrm>
            </p:contentPart>
          </mc:Choice>
          <mc:Fallback xmlns="">
            <p:pic>
              <p:nvPicPr>
                <p:cNvPr id="49" name="Ink 48">
                  <a:extLst>
                    <a:ext uri="{FF2B5EF4-FFF2-40B4-BE49-F238E27FC236}">
                      <a16:creationId xmlns:a16="http://schemas.microsoft.com/office/drawing/2014/main" id="{75078BD8-2E02-104B-8CC8-5E1991EA3D90}"/>
                    </a:ext>
                  </a:extLst>
                </p:cNvPr>
                <p:cNvPicPr/>
                <p:nvPr/>
              </p:nvPicPr>
              <p:blipFill>
                <a:blip r:embed="rId27"/>
                <a:stretch>
                  <a:fillRect/>
                </a:stretch>
              </p:blipFill>
              <p:spPr>
                <a:xfrm>
                  <a:off x="8022263" y="2375160"/>
                  <a:ext cx="176760" cy="163080"/>
                </a:xfrm>
                <a:prstGeom prst="rect">
                  <a:avLst/>
                </a:prstGeom>
              </p:spPr>
            </p:pic>
          </mc:Fallback>
        </mc:AlternateContent>
      </p:grpSp>
      <p:grpSp>
        <p:nvGrpSpPr>
          <p:cNvPr id="52" name="Group 51">
            <a:extLst>
              <a:ext uri="{FF2B5EF4-FFF2-40B4-BE49-F238E27FC236}">
                <a16:creationId xmlns:a16="http://schemas.microsoft.com/office/drawing/2014/main" id="{BC9BFB34-12C0-2B47-932B-29E769B7AFC3}"/>
              </a:ext>
            </a:extLst>
          </p:cNvPr>
          <p:cNvGrpSpPr/>
          <p:nvPr/>
        </p:nvGrpSpPr>
        <p:grpSpPr>
          <a:xfrm>
            <a:off x="1302863" y="1993560"/>
            <a:ext cx="2379240" cy="829080"/>
            <a:chOff x="1302863" y="1993560"/>
            <a:chExt cx="2379240" cy="829080"/>
          </a:xfrm>
        </p:grpSpPr>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866B3A21-30C8-DA4D-A27C-E29521C76514}"/>
                    </a:ext>
                  </a:extLst>
                </p14:cNvPr>
                <p14:cNvContentPartPr/>
                <p14:nvPr/>
              </p14:nvContentPartPr>
              <p14:xfrm>
                <a:off x="2080103" y="2434920"/>
                <a:ext cx="551520" cy="26280"/>
              </p14:xfrm>
            </p:contentPart>
          </mc:Choice>
          <mc:Fallback xmlns="">
            <p:pic>
              <p:nvPicPr>
                <p:cNvPr id="19" name="Ink 18">
                  <a:extLst>
                    <a:ext uri="{FF2B5EF4-FFF2-40B4-BE49-F238E27FC236}">
                      <a16:creationId xmlns:a16="http://schemas.microsoft.com/office/drawing/2014/main" id="{866B3A21-30C8-DA4D-A27C-E29521C76514}"/>
                    </a:ext>
                  </a:extLst>
                </p:cNvPr>
                <p:cNvPicPr/>
                <p:nvPr/>
              </p:nvPicPr>
              <p:blipFill>
                <a:blip r:embed="rId29"/>
                <a:stretch>
                  <a:fillRect/>
                </a:stretch>
              </p:blipFill>
              <p:spPr>
                <a:xfrm>
                  <a:off x="2075783" y="2430600"/>
                  <a:ext cx="56016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7AA74637-F3B3-CE48-ACD1-FBE784EA33E1}"/>
                    </a:ext>
                  </a:extLst>
                </p14:cNvPr>
                <p14:cNvContentPartPr/>
                <p14:nvPr/>
              </p14:nvContentPartPr>
              <p14:xfrm>
                <a:off x="1302863" y="1993560"/>
                <a:ext cx="655200" cy="829080"/>
              </p14:xfrm>
            </p:contentPart>
          </mc:Choice>
          <mc:Fallback xmlns="">
            <p:pic>
              <p:nvPicPr>
                <p:cNvPr id="20" name="Ink 19">
                  <a:extLst>
                    <a:ext uri="{FF2B5EF4-FFF2-40B4-BE49-F238E27FC236}">
                      <a16:creationId xmlns:a16="http://schemas.microsoft.com/office/drawing/2014/main" id="{7AA74637-F3B3-CE48-ACD1-FBE784EA33E1}"/>
                    </a:ext>
                  </a:extLst>
                </p:cNvPr>
                <p:cNvPicPr/>
                <p:nvPr/>
              </p:nvPicPr>
              <p:blipFill>
                <a:blip r:embed="rId31"/>
                <a:stretch>
                  <a:fillRect/>
                </a:stretch>
              </p:blipFill>
              <p:spPr>
                <a:xfrm>
                  <a:off x="1298543" y="1989240"/>
                  <a:ext cx="663840" cy="837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6" name="Ink 35">
                  <a:extLst>
                    <a:ext uri="{FF2B5EF4-FFF2-40B4-BE49-F238E27FC236}">
                      <a16:creationId xmlns:a16="http://schemas.microsoft.com/office/drawing/2014/main" id="{401BF105-340B-B845-AF54-C463C5D4E8D2}"/>
                    </a:ext>
                  </a:extLst>
                </p14:cNvPr>
                <p14:cNvContentPartPr/>
                <p14:nvPr/>
              </p14:nvContentPartPr>
              <p14:xfrm>
                <a:off x="1985783" y="2419080"/>
                <a:ext cx="33480" cy="11160"/>
              </p14:xfrm>
            </p:contentPart>
          </mc:Choice>
          <mc:Fallback xmlns="">
            <p:pic>
              <p:nvPicPr>
                <p:cNvPr id="36" name="Ink 35">
                  <a:extLst>
                    <a:ext uri="{FF2B5EF4-FFF2-40B4-BE49-F238E27FC236}">
                      <a16:creationId xmlns:a16="http://schemas.microsoft.com/office/drawing/2014/main" id="{401BF105-340B-B845-AF54-C463C5D4E8D2}"/>
                    </a:ext>
                  </a:extLst>
                </p:cNvPr>
                <p:cNvPicPr/>
                <p:nvPr/>
              </p:nvPicPr>
              <p:blipFill>
                <a:blip r:embed="rId33"/>
                <a:stretch>
                  <a:fillRect/>
                </a:stretch>
              </p:blipFill>
              <p:spPr>
                <a:xfrm>
                  <a:off x="1981463" y="2414760"/>
                  <a:ext cx="4212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C640A0A8-7FBC-FE4D-9EBA-B703C45A9E4F}"/>
                    </a:ext>
                  </a:extLst>
                </p14:cNvPr>
                <p14:cNvContentPartPr/>
                <p14:nvPr/>
              </p14:nvContentPartPr>
              <p14:xfrm>
                <a:off x="2009543" y="2415120"/>
                <a:ext cx="739800" cy="5760"/>
              </p14:xfrm>
            </p:contentPart>
          </mc:Choice>
          <mc:Fallback xmlns="">
            <p:pic>
              <p:nvPicPr>
                <p:cNvPr id="38" name="Ink 37">
                  <a:extLst>
                    <a:ext uri="{FF2B5EF4-FFF2-40B4-BE49-F238E27FC236}">
                      <a16:creationId xmlns:a16="http://schemas.microsoft.com/office/drawing/2014/main" id="{C640A0A8-7FBC-FE4D-9EBA-B703C45A9E4F}"/>
                    </a:ext>
                  </a:extLst>
                </p:cNvPr>
                <p:cNvPicPr/>
                <p:nvPr/>
              </p:nvPicPr>
              <p:blipFill>
                <a:blip r:embed="rId35"/>
                <a:stretch>
                  <a:fillRect/>
                </a:stretch>
              </p:blipFill>
              <p:spPr>
                <a:xfrm>
                  <a:off x="2005223" y="2410800"/>
                  <a:ext cx="748440" cy="14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33AA3BFC-B37B-2747-A5CC-CC9B8EB22484}"/>
                    </a:ext>
                  </a:extLst>
                </p14:cNvPr>
                <p14:cNvContentPartPr/>
                <p14:nvPr/>
              </p14:nvContentPartPr>
              <p14:xfrm>
                <a:off x="2662223" y="2289480"/>
                <a:ext cx="243720" cy="387360"/>
              </p14:xfrm>
            </p:contentPart>
          </mc:Choice>
          <mc:Fallback xmlns="">
            <p:pic>
              <p:nvPicPr>
                <p:cNvPr id="40" name="Ink 39">
                  <a:extLst>
                    <a:ext uri="{FF2B5EF4-FFF2-40B4-BE49-F238E27FC236}">
                      <a16:creationId xmlns:a16="http://schemas.microsoft.com/office/drawing/2014/main" id="{33AA3BFC-B37B-2747-A5CC-CC9B8EB22484}"/>
                    </a:ext>
                  </a:extLst>
                </p:cNvPr>
                <p:cNvPicPr/>
                <p:nvPr/>
              </p:nvPicPr>
              <p:blipFill>
                <a:blip r:embed="rId37"/>
                <a:stretch>
                  <a:fillRect/>
                </a:stretch>
              </p:blipFill>
              <p:spPr>
                <a:xfrm>
                  <a:off x="2657903" y="2285160"/>
                  <a:ext cx="25236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1" name="Ink 50">
                  <a:extLst>
                    <a:ext uri="{FF2B5EF4-FFF2-40B4-BE49-F238E27FC236}">
                      <a16:creationId xmlns:a16="http://schemas.microsoft.com/office/drawing/2014/main" id="{D8465588-3985-3B43-A01D-E9BDF2E607A3}"/>
                    </a:ext>
                  </a:extLst>
                </p14:cNvPr>
                <p14:cNvContentPartPr/>
                <p14:nvPr/>
              </p14:nvContentPartPr>
              <p14:xfrm>
                <a:off x="2933663" y="2288400"/>
                <a:ext cx="748440" cy="371160"/>
              </p14:xfrm>
            </p:contentPart>
          </mc:Choice>
          <mc:Fallback xmlns="">
            <p:pic>
              <p:nvPicPr>
                <p:cNvPr id="51" name="Ink 50">
                  <a:extLst>
                    <a:ext uri="{FF2B5EF4-FFF2-40B4-BE49-F238E27FC236}">
                      <a16:creationId xmlns:a16="http://schemas.microsoft.com/office/drawing/2014/main" id="{D8465588-3985-3B43-A01D-E9BDF2E607A3}"/>
                    </a:ext>
                  </a:extLst>
                </p:cNvPr>
                <p:cNvPicPr/>
                <p:nvPr/>
              </p:nvPicPr>
              <p:blipFill>
                <a:blip r:embed="rId39"/>
                <a:stretch>
                  <a:fillRect/>
                </a:stretch>
              </p:blipFill>
              <p:spPr>
                <a:xfrm>
                  <a:off x="2929343" y="2284080"/>
                  <a:ext cx="757080" cy="379800"/>
                </a:xfrm>
                <a:prstGeom prst="rect">
                  <a:avLst/>
                </a:prstGeom>
              </p:spPr>
            </p:pic>
          </mc:Fallback>
        </mc:AlternateContent>
      </p:grpSp>
      <p:grpSp>
        <p:nvGrpSpPr>
          <p:cNvPr id="56" name="Group 55">
            <a:extLst>
              <a:ext uri="{FF2B5EF4-FFF2-40B4-BE49-F238E27FC236}">
                <a16:creationId xmlns:a16="http://schemas.microsoft.com/office/drawing/2014/main" id="{4ED65616-79D1-9149-9893-50DCE614B8D2}"/>
              </a:ext>
            </a:extLst>
          </p:cNvPr>
          <p:cNvGrpSpPr/>
          <p:nvPr/>
        </p:nvGrpSpPr>
        <p:grpSpPr>
          <a:xfrm>
            <a:off x="4933103" y="2362560"/>
            <a:ext cx="993240" cy="398160"/>
            <a:chOff x="4933103" y="2362560"/>
            <a:chExt cx="993240" cy="398160"/>
          </a:xfrm>
        </p:grpSpPr>
        <mc:AlternateContent xmlns:mc="http://schemas.openxmlformats.org/markup-compatibility/2006" xmlns:p14="http://schemas.microsoft.com/office/powerpoint/2010/main">
          <mc:Choice Requires="p14">
            <p:contentPart p14:bwMode="auto" r:id="rId40">
              <p14:nvContentPartPr>
                <p14:cNvPr id="53" name="Ink 52">
                  <a:extLst>
                    <a:ext uri="{FF2B5EF4-FFF2-40B4-BE49-F238E27FC236}">
                      <a16:creationId xmlns:a16="http://schemas.microsoft.com/office/drawing/2014/main" id="{100DC5B8-C523-C94E-AC04-884AB75997B5}"/>
                    </a:ext>
                  </a:extLst>
                </p14:cNvPr>
                <p14:cNvContentPartPr/>
                <p14:nvPr/>
              </p14:nvContentPartPr>
              <p14:xfrm>
                <a:off x="4933103" y="2362560"/>
                <a:ext cx="303840" cy="257400"/>
              </p14:xfrm>
            </p:contentPart>
          </mc:Choice>
          <mc:Fallback xmlns="">
            <p:pic>
              <p:nvPicPr>
                <p:cNvPr id="53" name="Ink 52">
                  <a:extLst>
                    <a:ext uri="{FF2B5EF4-FFF2-40B4-BE49-F238E27FC236}">
                      <a16:creationId xmlns:a16="http://schemas.microsoft.com/office/drawing/2014/main" id="{100DC5B8-C523-C94E-AC04-884AB75997B5}"/>
                    </a:ext>
                  </a:extLst>
                </p:cNvPr>
                <p:cNvPicPr/>
                <p:nvPr/>
              </p:nvPicPr>
              <p:blipFill>
                <a:blip r:embed="rId41"/>
                <a:stretch>
                  <a:fillRect/>
                </a:stretch>
              </p:blipFill>
              <p:spPr>
                <a:xfrm>
                  <a:off x="4928783" y="2358240"/>
                  <a:ext cx="3124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4" name="Ink 53">
                  <a:extLst>
                    <a:ext uri="{FF2B5EF4-FFF2-40B4-BE49-F238E27FC236}">
                      <a16:creationId xmlns:a16="http://schemas.microsoft.com/office/drawing/2014/main" id="{6355E743-C5A5-EF48-A4CF-37254B4C4597}"/>
                    </a:ext>
                  </a:extLst>
                </p14:cNvPr>
                <p14:cNvContentPartPr/>
                <p14:nvPr/>
              </p14:nvContentPartPr>
              <p14:xfrm>
                <a:off x="5306063" y="2455800"/>
                <a:ext cx="258120" cy="304920"/>
              </p14:xfrm>
            </p:contentPart>
          </mc:Choice>
          <mc:Fallback xmlns="">
            <p:pic>
              <p:nvPicPr>
                <p:cNvPr id="54" name="Ink 53">
                  <a:extLst>
                    <a:ext uri="{FF2B5EF4-FFF2-40B4-BE49-F238E27FC236}">
                      <a16:creationId xmlns:a16="http://schemas.microsoft.com/office/drawing/2014/main" id="{6355E743-C5A5-EF48-A4CF-37254B4C4597}"/>
                    </a:ext>
                  </a:extLst>
                </p:cNvPr>
                <p:cNvPicPr/>
                <p:nvPr/>
              </p:nvPicPr>
              <p:blipFill>
                <a:blip r:embed="rId43"/>
                <a:stretch>
                  <a:fillRect/>
                </a:stretch>
              </p:blipFill>
              <p:spPr>
                <a:xfrm>
                  <a:off x="5301743" y="2451480"/>
                  <a:ext cx="26676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5" name="Ink 54">
                  <a:extLst>
                    <a:ext uri="{FF2B5EF4-FFF2-40B4-BE49-F238E27FC236}">
                      <a16:creationId xmlns:a16="http://schemas.microsoft.com/office/drawing/2014/main" id="{4F0D357E-331F-CB4D-AF99-5D8E98D0A20D}"/>
                    </a:ext>
                  </a:extLst>
                </p14:cNvPr>
                <p14:cNvContentPartPr/>
                <p14:nvPr/>
              </p14:nvContentPartPr>
              <p14:xfrm>
                <a:off x="5555543" y="2374080"/>
                <a:ext cx="370800" cy="342360"/>
              </p14:xfrm>
            </p:contentPart>
          </mc:Choice>
          <mc:Fallback xmlns="">
            <p:pic>
              <p:nvPicPr>
                <p:cNvPr id="55" name="Ink 54">
                  <a:extLst>
                    <a:ext uri="{FF2B5EF4-FFF2-40B4-BE49-F238E27FC236}">
                      <a16:creationId xmlns:a16="http://schemas.microsoft.com/office/drawing/2014/main" id="{4F0D357E-331F-CB4D-AF99-5D8E98D0A20D}"/>
                    </a:ext>
                  </a:extLst>
                </p:cNvPr>
                <p:cNvPicPr/>
                <p:nvPr/>
              </p:nvPicPr>
              <p:blipFill>
                <a:blip r:embed="rId45"/>
                <a:stretch>
                  <a:fillRect/>
                </a:stretch>
              </p:blipFill>
              <p:spPr>
                <a:xfrm>
                  <a:off x="5551223" y="2369760"/>
                  <a:ext cx="379440" cy="351000"/>
                </a:xfrm>
                <a:prstGeom prst="rect">
                  <a:avLst/>
                </a:prstGeom>
              </p:spPr>
            </p:pic>
          </mc:Fallback>
        </mc:AlternateContent>
      </p:grpSp>
      <p:grpSp>
        <p:nvGrpSpPr>
          <p:cNvPr id="59" name="Group 58">
            <a:extLst>
              <a:ext uri="{FF2B5EF4-FFF2-40B4-BE49-F238E27FC236}">
                <a16:creationId xmlns:a16="http://schemas.microsoft.com/office/drawing/2014/main" id="{30646EA2-D9B7-CE45-A9E7-F4FCDDD435C6}"/>
              </a:ext>
            </a:extLst>
          </p:cNvPr>
          <p:cNvGrpSpPr/>
          <p:nvPr/>
        </p:nvGrpSpPr>
        <p:grpSpPr>
          <a:xfrm>
            <a:off x="10743143" y="2477760"/>
            <a:ext cx="499320" cy="412920"/>
            <a:chOff x="10743143" y="2477760"/>
            <a:chExt cx="499320" cy="412920"/>
          </a:xfrm>
        </p:grpSpPr>
        <mc:AlternateContent xmlns:mc="http://schemas.openxmlformats.org/markup-compatibility/2006" xmlns:p14="http://schemas.microsoft.com/office/powerpoint/2010/main">
          <mc:Choice Requires="p14">
            <p:contentPart p14:bwMode="auto" r:id="rId46">
              <p14:nvContentPartPr>
                <p14:cNvPr id="57" name="Ink 56">
                  <a:extLst>
                    <a:ext uri="{FF2B5EF4-FFF2-40B4-BE49-F238E27FC236}">
                      <a16:creationId xmlns:a16="http://schemas.microsoft.com/office/drawing/2014/main" id="{D4F92817-B92D-614B-A26A-47C78D02BE7B}"/>
                    </a:ext>
                  </a:extLst>
                </p14:cNvPr>
                <p14:cNvContentPartPr/>
                <p14:nvPr/>
              </p14:nvContentPartPr>
              <p14:xfrm>
                <a:off x="10743143" y="2477760"/>
                <a:ext cx="369000" cy="412920"/>
              </p14:xfrm>
            </p:contentPart>
          </mc:Choice>
          <mc:Fallback xmlns="">
            <p:pic>
              <p:nvPicPr>
                <p:cNvPr id="57" name="Ink 56">
                  <a:extLst>
                    <a:ext uri="{FF2B5EF4-FFF2-40B4-BE49-F238E27FC236}">
                      <a16:creationId xmlns:a16="http://schemas.microsoft.com/office/drawing/2014/main" id="{D4F92817-B92D-614B-A26A-47C78D02BE7B}"/>
                    </a:ext>
                  </a:extLst>
                </p:cNvPr>
                <p:cNvPicPr/>
                <p:nvPr/>
              </p:nvPicPr>
              <p:blipFill>
                <a:blip r:embed="rId47"/>
                <a:stretch>
                  <a:fillRect/>
                </a:stretch>
              </p:blipFill>
              <p:spPr>
                <a:xfrm>
                  <a:off x="10738823" y="2473440"/>
                  <a:ext cx="37764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8" name="Ink 57">
                  <a:extLst>
                    <a:ext uri="{FF2B5EF4-FFF2-40B4-BE49-F238E27FC236}">
                      <a16:creationId xmlns:a16="http://schemas.microsoft.com/office/drawing/2014/main" id="{CB61E3E5-97AB-E647-A908-B21931BCEA7F}"/>
                    </a:ext>
                  </a:extLst>
                </p14:cNvPr>
                <p14:cNvContentPartPr/>
                <p14:nvPr/>
              </p14:nvContentPartPr>
              <p14:xfrm>
                <a:off x="11079023" y="2508000"/>
                <a:ext cx="163440" cy="190080"/>
              </p14:xfrm>
            </p:contentPart>
          </mc:Choice>
          <mc:Fallback xmlns="">
            <p:pic>
              <p:nvPicPr>
                <p:cNvPr id="58" name="Ink 57">
                  <a:extLst>
                    <a:ext uri="{FF2B5EF4-FFF2-40B4-BE49-F238E27FC236}">
                      <a16:creationId xmlns:a16="http://schemas.microsoft.com/office/drawing/2014/main" id="{CB61E3E5-97AB-E647-A908-B21931BCEA7F}"/>
                    </a:ext>
                  </a:extLst>
                </p:cNvPr>
                <p:cNvPicPr/>
                <p:nvPr/>
              </p:nvPicPr>
              <p:blipFill>
                <a:blip r:embed="rId49"/>
                <a:stretch>
                  <a:fillRect/>
                </a:stretch>
              </p:blipFill>
              <p:spPr>
                <a:xfrm>
                  <a:off x="11074703" y="2503680"/>
                  <a:ext cx="172080" cy="198720"/>
                </a:xfrm>
                <a:prstGeom prst="rect">
                  <a:avLst/>
                </a:prstGeom>
              </p:spPr>
            </p:pic>
          </mc:Fallback>
        </mc:AlternateContent>
      </p:grpSp>
    </p:spTree>
    <p:extLst>
      <p:ext uri="{BB962C8B-B14F-4D97-AF65-F5344CB8AC3E}">
        <p14:creationId xmlns:p14="http://schemas.microsoft.com/office/powerpoint/2010/main" val="3144185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4367</Words>
  <Application>Microsoft Macintosh PowerPoint</Application>
  <PresentationFormat>Widescreen</PresentationFormat>
  <Paragraphs>1722</Paragraphs>
  <Slides>62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Calibri Light</vt:lpstr>
      <vt:lpstr>Cambria Math</vt:lpstr>
      <vt:lpstr>URWPalladioL</vt:lpstr>
      <vt:lpstr>Office Theme</vt:lpstr>
      <vt:lpstr>Design and Analysis of Algorithms</vt:lpstr>
      <vt:lpstr>Dynamic Programming</vt:lpstr>
      <vt:lpstr>Applications of Dynamic Programming Approach  </vt:lpstr>
      <vt:lpstr>0 / 1 Knapsack Problem </vt:lpstr>
      <vt:lpstr>0-1 Knapsack Problem</vt:lpstr>
      <vt:lpstr>Example</vt:lpstr>
      <vt:lpstr>Using Tabulation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Formula</vt:lpstr>
      <vt:lpstr>PowerPoint Presentation</vt:lpstr>
      <vt:lpstr>Formula</vt:lpstr>
      <vt:lpstr>PowerPoint Presentation</vt:lpstr>
      <vt:lpstr>PowerPoint Presentation</vt:lpstr>
      <vt:lpstr>Formula</vt:lpstr>
      <vt:lpstr>PowerPoint Presentation</vt:lpstr>
      <vt:lpstr>Formula</vt:lpstr>
      <vt:lpstr>PowerPoint Presentation</vt:lpstr>
      <vt:lpstr>Formula</vt:lpstr>
      <vt:lpstr>PowerPoint Presentation</vt:lpstr>
      <vt:lpstr>PowerPoint Presentation</vt:lpstr>
      <vt:lpstr>PowerPoint Presentation</vt:lpstr>
      <vt:lpstr>Bellman Ford</vt:lpstr>
      <vt:lpstr>Shortest path problem  </vt:lpstr>
      <vt:lpstr>Applications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COMPLEXITY</vt:lpstr>
      <vt:lpstr>Drawback</vt:lpstr>
      <vt:lpstr>Graph Traversal: BFS and DFS</vt:lpstr>
      <vt:lpstr>Graph Search (traversal)  </vt:lpstr>
      <vt:lpstr>PowerPoint Presentation</vt:lpstr>
      <vt:lpstr>Breadth First Search  </vt:lpstr>
      <vt:lpstr>BFS</vt:lpstr>
      <vt:lpstr>PowerPoint Presentation</vt:lpstr>
      <vt:lpstr>BFS</vt:lpstr>
      <vt:lpstr>BFS: Time Complexity  </vt:lpstr>
      <vt:lpstr>Depth First Search  </vt:lpstr>
      <vt:lpstr>Depth First Search  </vt:lpstr>
      <vt:lpstr>PowerPoint Presentation</vt:lpstr>
      <vt:lpstr>DFS</vt:lpstr>
      <vt:lpstr>DFS: Time Complexity</vt:lpstr>
      <vt:lpstr>Application  </vt:lpstr>
      <vt:lpstr>Travelling Salesman Problem</vt:lpstr>
      <vt:lpstr>PowerPoint Presentation</vt:lpstr>
      <vt:lpstr>PowerPoint Presentation</vt:lpstr>
      <vt:lpstr>PowerPoint Presentation</vt:lpstr>
      <vt:lpstr>PowerPoint Presentation</vt:lpstr>
      <vt:lpstr>PowerPoint Presentation</vt:lpstr>
      <vt:lpstr>Formula: Dynamic Programming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dc:title>
  <dc:creator>Naheed Azeem</dc:creator>
  <cp:lastModifiedBy>Naheed Azeem</cp:lastModifiedBy>
  <cp:revision>7</cp:revision>
  <dcterms:created xsi:type="dcterms:W3CDTF">2020-08-21T02:45:19Z</dcterms:created>
  <dcterms:modified xsi:type="dcterms:W3CDTF">2020-08-21T03:37:14Z</dcterms:modified>
</cp:coreProperties>
</file>