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11" r:id="rId2"/>
  </p:sldMasterIdLst>
  <p:notesMasterIdLst>
    <p:notesMasterId r:id="rId21"/>
  </p:notesMasterIdLst>
  <p:sldIdLst>
    <p:sldId id="256" r:id="rId3"/>
    <p:sldId id="257" r:id="rId4"/>
    <p:sldId id="258" r:id="rId5"/>
    <p:sldId id="273" r:id="rId6"/>
    <p:sldId id="259" r:id="rId7"/>
    <p:sldId id="260" r:id="rId8"/>
    <p:sldId id="265" r:id="rId9"/>
    <p:sldId id="261" r:id="rId10"/>
    <p:sldId id="267" r:id="rId11"/>
    <p:sldId id="262" r:id="rId12"/>
    <p:sldId id="266" r:id="rId13"/>
    <p:sldId id="263" r:id="rId14"/>
    <p:sldId id="26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8D2C-80FD-439A-8B39-C20B67535143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ECCA-5BB7-4522-AE3D-A05BB02828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BCA-EAE8-40E4-82EA-A32F1D55D2F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F91-DC3B-4E43-BAD6-8DD47640ADA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9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308-21AF-4044-878B-78CBDFDB604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7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98CDE-1C0F-4086-87B1-8959410922B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C1F-A243-4427-A5E8-8584C3BE42B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DBE0-F3F5-444D-8DB7-7D6DD1B22FB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D462-ED45-4E6D-8AF3-6AA5871C3BC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6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E65-2E0C-4927-A1E7-DC33935162C2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99D-F62E-4E91-A45C-9578087CEB70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729F-EE4D-410F-A06D-1B49B47C63CB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32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2133-9F03-4B75-B15E-ACFFFB4C1A55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B8A-CF93-4EAA-8745-752472266D8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49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D6-6C9E-48D5-96B6-84486BBC1BF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0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0DE-DE16-4507-81EE-E5D76503DEF3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8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7FA1-095B-43D6-8C42-F28CEBAC1F9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D0B-0EF9-4918-902A-A03CD5F3366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0FDA-0051-410B-9CBE-70F982ECA2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99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80C-7C00-4A36-ADBE-CD8F01D439D1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7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1EB-53D9-4A77-AE3F-1D5051B0BB6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2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6E-B675-405C-B49C-B9FD3CAB231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CEB-C20A-4666-AC65-81A7FCE4A33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292-6C67-48AC-B73A-B691A19DDAC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99B-3456-4748-B1D6-F389C862C48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5BA-5578-4422-8EEA-16B3986FCE0B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85BC-49B0-4090-9B1F-8BA2F6F53C37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227-49CE-49C6-B43F-3CB6BB3F2D9E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AC57-177F-4774-A947-24B031BED5F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9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D364-C910-4A90-91B4-5E59DCA2A7D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45571D-AC24-4122-9F30-0A26219C0CA4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7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03AB0-E5B2-4983-BF3F-FE6B109725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/?userId=5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mjs.com/package/protractor-html-reporter" TargetMode="External"/><Relationship Id="rId4" Type="http://schemas.openxmlformats.org/officeDocument/2006/relationships/hyperlink" Target="https://github.com/larrymyers/jasmine-report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56" y="1903577"/>
            <a:ext cx="7462887" cy="286539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41A8398-E58E-454E-8996-10F6A87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4557" y="4525347"/>
            <a:ext cx="5542476" cy="791716"/>
          </a:xfrm>
        </p:spPr>
        <p:txBody>
          <a:bodyPr/>
          <a:lstStyle/>
          <a:p>
            <a:r>
              <a:rPr lang="pl-PL" sz="2400" dirty="0"/>
              <a:t>autor: Michał Ożibko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080A2A-0969-4A3A-9074-1F30C07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</a:t>
            </a:fld>
            <a:endParaRPr lang="pl-PL"/>
          </a:p>
        </p:txBody>
      </p:sp>
      <p:pic>
        <p:nvPicPr>
          <p:cNvPr id="5" name="Picture 2" descr="Podobny obraz">
            <a:extLst>
              <a:ext uri="{FF2B5EF4-FFF2-40B4-BE49-F238E27FC236}">
                <a16:creationId xmlns:a16="http://schemas.microsoft.com/office/drawing/2014/main" id="{A951F112-5B63-49C7-B9F5-FD2D7AD1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41" y="4267616"/>
            <a:ext cx="1496443" cy="10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78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CC8FA7-EB74-4FA7-A4ED-51B11EF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172A65-7E61-4BE6-85BF-8D2587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10</a:t>
            </a:fld>
            <a:endParaRPr lang="pl-PL"/>
          </a:p>
        </p:txBody>
      </p:sp>
      <p:pic>
        <p:nvPicPr>
          <p:cNvPr id="6148" name="Picture 4" descr="Znalezione obrazy dla zapytania protractor logo">
            <a:extLst>
              <a:ext uri="{FF2B5EF4-FFF2-40B4-BE49-F238E27FC236}">
                <a16:creationId xmlns:a16="http://schemas.microsoft.com/office/drawing/2014/main" id="{C38EBB6D-9325-4C2D-B891-FFF772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5F1FCF-5534-4E05-B445-FF5B673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A6EB8-90FA-466D-8014-A125401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11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12DABE8D-1DED-4BF9-80E0-F5C91D3B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4BA447-EDDC-49CE-B15E-6395DE2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85B0-DE12-4268-A081-9B3B5DC8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12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BE84A3E8-0E27-479F-BF6E-BFC44F2C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113949-FA66-4826-9985-70876E8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C5A9FA-5FFD-44E0-8461-B2757C5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Instalacja biblioteki lokalnie</a:t>
            </a:r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3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B42DC8-D52C-458F-B9D4-95DF039B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5E2A8-7D64-423F-B5D5-01E96A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205D1A-9976-49E5-94AE-C36A141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0FB6EA-9CA6-4B35-805F-1E431BB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</a:t>
            </a:r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81796B-B2E7-4971-809F-ED81E3B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F0CA66-370D-4F64-B390-8679F503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5.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6.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7. Instalacja i konfiguracja </a:t>
            </a:r>
            <a:r>
              <a:rPr lang="pl-PL" dirty="0" err="1"/>
              <a:t>Jasmine</a:t>
            </a:r>
            <a:r>
              <a:rPr lang="pl-PL" dirty="0"/>
              <a:t>-report + </a:t>
            </a:r>
            <a:r>
              <a:rPr lang="pl-PL" dirty="0" err="1"/>
              <a:t>protractor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report:</a:t>
            </a:r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https://github.com/larrymyers/jasmine-reporters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https://www.npmjs.com/package/protractor-html-reporter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F73133-637B-46B3-A9E6-1994047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BA1EAB-8BF2-4A31-BF76-615F7A6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8. Implementacja DDT w wytworzonych testach automatycznych</a:t>
            </a:r>
          </a:p>
          <a:p>
            <a:pPr marL="0" indent="0">
              <a:buNone/>
            </a:pPr>
            <a:r>
              <a:rPr lang="pl-PL" dirty="0"/>
              <a:t>9. Użycie mechanizmu </a:t>
            </a:r>
            <a:r>
              <a:rPr lang="pl-PL" dirty="0" err="1"/>
              <a:t>promise</a:t>
            </a:r>
            <a:r>
              <a:rPr lang="pl-PL" dirty="0"/>
              <a:t> w testach </a:t>
            </a:r>
            <a:r>
              <a:rPr lang="pl-PL" dirty="0" err="1"/>
              <a:t>RestAPI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8F3E5C-D11A-44BF-A665-9C1B288E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6070B4-FB1F-4EC7-B918-2E28D26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E3072C-7F09-45E6-9D4A-F967E280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ADB39A-7C9D-4D01-BC8E-70EE455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C6286-6288-487E-9DA2-B582EC0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EE71AA-DAD8-476B-8275-DBBD95A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3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062C31DD-78B2-4FEA-8D6F-AA19A887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02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2DE9A-C98A-40FE-B6FF-761D855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0F3A-4758-4909-BAAD-7C706E3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Rest API obecnie nie jest wiodącym standardem jeżeli chodzi o usługi WEB</a:t>
            </a:r>
          </a:p>
          <a:p>
            <a:r>
              <a:rPr lang="pl-PL" dirty="0"/>
              <a:t>Jest mniej „sformalizowany” niż konkurencyjne rozwiązanie SOAP</a:t>
            </a:r>
          </a:p>
          <a:p>
            <a:r>
              <a:rPr lang="pl-PL" dirty="0"/>
              <a:t>Posiada wsparciem w wielu </a:t>
            </a:r>
            <a:r>
              <a:rPr lang="pl-PL" dirty="0" err="1"/>
              <a:t>frameworkach</a:t>
            </a:r>
            <a:r>
              <a:rPr lang="pl-PL" dirty="0"/>
              <a:t> tj. </a:t>
            </a:r>
            <a:r>
              <a:rPr lang="pl-PL" dirty="0" err="1"/>
              <a:t>NodeJS</a:t>
            </a:r>
            <a:r>
              <a:rPr lang="pl-PL" dirty="0"/>
              <a:t>, .Net, Java </a:t>
            </a:r>
          </a:p>
          <a:p>
            <a:r>
              <a:rPr lang="pl-PL" dirty="0"/>
              <a:t>Szybkość tworzenie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94DC12-E8DD-40D9-8493-E75D6C9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09EE98-3DFD-49DB-8DFF-980DC79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3CC07141-B864-44E6-A004-8EA4E2F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789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101F5C-B12D-41E9-ADFA-F3A875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17869-3B65-4122-866D-B9F0761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5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CBDF1B75-2421-49FB-A9F3-E60EBFD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96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247193" cy="32194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FA4660-5879-43A6-92B7-8096FFF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366B38-D7BB-4BDC-BD0C-23D45BB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6</a:t>
            </a:fld>
            <a:endParaRPr lang="pl-PL"/>
          </a:p>
        </p:txBody>
      </p:sp>
      <p:pic>
        <p:nvPicPr>
          <p:cNvPr id="2050" name="Picture 2" descr="Znalezione obrazy dla zapytania soapui logo">
            <a:extLst>
              <a:ext uri="{FF2B5EF4-FFF2-40B4-BE49-F238E27FC236}">
                <a16:creationId xmlns:a16="http://schemas.microsoft.com/office/drawing/2014/main" id="{A7180476-2D83-4BAD-B3EC-A42C95E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92" y="2093083"/>
            <a:ext cx="2614096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43E0DCB1-983B-46D3-9315-E960A2A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179854"/>
            <a:ext cx="3082127" cy="8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Znalezione obrazy dla zapytania postman">
            <a:extLst>
              <a:ext uri="{FF2B5EF4-FFF2-40B4-BE49-F238E27FC236}">
                <a16:creationId xmlns:a16="http://schemas.microsoft.com/office/drawing/2014/main" id="{6506924F-FB86-4E02-8F93-8D51335A3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06286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Znalezione obrazy dla zapytania postman">
            <a:extLst>
              <a:ext uri="{FF2B5EF4-FFF2-40B4-BE49-F238E27FC236}">
                <a16:creationId xmlns:a16="http://schemas.microsoft.com/office/drawing/2014/main" id="{EEAC5B99-3735-4D4D-8BCB-F0DA4FA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952466"/>
            <a:ext cx="1420181" cy="1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dobny obraz">
            <a:extLst>
              <a:ext uri="{FF2B5EF4-FFF2-40B4-BE49-F238E27FC236}">
                <a16:creationId xmlns:a16="http://schemas.microsoft.com/office/drawing/2014/main" id="{C86A5F78-DDC4-48AE-9E2F-F8BBD4E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77" y="4950363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5BD71D3-14A4-477B-9373-7FB561B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C8D89-5503-4C4B-8B44-32E6576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7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4A46F8DF-6106-421C-9CC0-B669B21C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6" y="4575867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E2897E-FE45-4927-B9D2-045D813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E7A38-96F6-41FA-979B-E3720BA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8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3672F600-6F85-460F-9C02-AF195A99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38" y="4394479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C9D95-B28F-4B73-AB09-61BD3A0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82E06-AA54-4356-860F-BD0BCAA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9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B1592211-E45F-4379-80CD-711F15C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79" y="2757669"/>
            <a:ext cx="1898458" cy="10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609</TotalTime>
  <Words>879</Words>
  <Application>Microsoft Office PowerPoint</Application>
  <PresentationFormat>Panoramiczny</PresentationFormat>
  <Paragraphs>181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 2</vt:lpstr>
      <vt:lpstr>HDOfficeLightV0</vt:lpstr>
      <vt:lpstr>Organiczny</vt:lpstr>
      <vt:lpstr>Test automatyczne Rest Api za pomocą frameworka Protractor </vt:lpstr>
      <vt:lpstr>Agenda</vt:lpstr>
      <vt:lpstr>REST API opis protokołu komunikacji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43</cp:revision>
  <dcterms:created xsi:type="dcterms:W3CDTF">2018-04-19T11:23:14Z</dcterms:created>
  <dcterms:modified xsi:type="dcterms:W3CDTF">2018-04-21T06:20:50Z</dcterms:modified>
</cp:coreProperties>
</file>