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51"/>
  </p:notesMasterIdLst>
  <p:sldIdLst>
    <p:sldId id="2297" r:id="rId5"/>
    <p:sldId id="2298" r:id="rId6"/>
    <p:sldId id="2300" r:id="rId7"/>
    <p:sldId id="2302" r:id="rId8"/>
    <p:sldId id="2304" r:id="rId9"/>
    <p:sldId id="2301" r:id="rId10"/>
    <p:sldId id="2305" r:id="rId11"/>
    <p:sldId id="2306" r:id="rId12"/>
    <p:sldId id="2307" r:id="rId13"/>
    <p:sldId id="2308" r:id="rId14"/>
    <p:sldId id="2309" r:id="rId15"/>
    <p:sldId id="2310" r:id="rId16"/>
    <p:sldId id="2311" r:id="rId17"/>
    <p:sldId id="2312" r:id="rId18"/>
    <p:sldId id="2313" r:id="rId19"/>
    <p:sldId id="2314" r:id="rId20"/>
    <p:sldId id="2315" r:id="rId21"/>
    <p:sldId id="2316" r:id="rId22"/>
    <p:sldId id="2317" r:id="rId23"/>
    <p:sldId id="2318" r:id="rId24"/>
    <p:sldId id="2319" r:id="rId25"/>
    <p:sldId id="2320" r:id="rId26"/>
    <p:sldId id="2321" r:id="rId27"/>
    <p:sldId id="2339" r:id="rId28"/>
    <p:sldId id="2322" r:id="rId29"/>
    <p:sldId id="2323" r:id="rId30"/>
    <p:sldId id="2324" r:id="rId31"/>
    <p:sldId id="2325" r:id="rId32"/>
    <p:sldId id="2326" r:id="rId33"/>
    <p:sldId id="2327" r:id="rId34"/>
    <p:sldId id="2328" r:id="rId35"/>
    <p:sldId id="2329" r:id="rId36"/>
    <p:sldId id="2330" r:id="rId37"/>
    <p:sldId id="2331" r:id="rId38"/>
    <p:sldId id="2332" r:id="rId39"/>
    <p:sldId id="2333" r:id="rId40"/>
    <p:sldId id="2334" r:id="rId41"/>
    <p:sldId id="2338" r:id="rId42"/>
    <p:sldId id="2335" r:id="rId43"/>
    <p:sldId id="2336" r:id="rId44"/>
    <p:sldId id="2337" r:id="rId45"/>
    <p:sldId id="2340" r:id="rId46"/>
    <p:sldId id="2341" r:id="rId47"/>
    <p:sldId id="2342" r:id="rId48"/>
    <p:sldId id="2344" r:id="rId49"/>
    <p:sldId id="234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htan, A.A.A. (Hakim)" userId="2e0f559b-8f84-4ffd-87e2-eac7fe92b5e6" providerId="ADAL" clId="{32F78CF9-B8F0-41A0-B9B2-241530D462B3}"/>
    <pc:docChg chg="undo custSel modSld">
      <pc:chgData name="Qahtan, A.A.A. (Hakim)" userId="2e0f559b-8f84-4ffd-87e2-eac7fe92b5e6" providerId="ADAL" clId="{32F78CF9-B8F0-41A0-B9B2-241530D462B3}" dt="2020-03-05T11:16:43.941" v="195" actId="20577"/>
      <pc:docMkLst>
        <pc:docMk/>
      </pc:docMkLst>
      <pc:sldChg chg="addSp delSp modSp">
        <pc:chgData name="Qahtan, A.A.A. (Hakim)" userId="2e0f559b-8f84-4ffd-87e2-eac7fe92b5e6" providerId="ADAL" clId="{32F78CF9-B8F0-41A0-B9B2-241530D462B3}" dt="2020-03-03T16:40:17.813" v="188" actId="255"/>
        <pc:sldMkLst>
          <pc:docMk/>
          <pc:sldMk cId="3167571700" sldId="339"/>
        </pc:sldMkLst>
        <pc:spChg chg="mod">
          <ac:chgData name="Qahtan, A.A.A. (Hakim)" userId="2e0f559b-8f84-4ffd-87e2-eac7fe92b5e6" providerId="ADAL" clId="{32F78CF9-B8F0-41A0-B9B2-241530D462B3}" dt="2020-03-03T16:39:43.332" v="183" actId="1076"/>
          <ac:spMkLst>
            <pc:docMk/>
            <pc:sldMk cId="3167571700" sldId="339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32F78CF9-B8F0-41A0-B9B2-241530D462B3}" dt="2020-03-03T16:40:17.813" v="188" actId="255"/>
          <ac:spMkLst>
            <pc:docMk/>
            <pc:sldMk cId="3167571700" sldId="339"/>
            <ac:spMk id="11" creationId="{C45A49BA-F1EE-4748-AA1D-3967F9097D38}"/>
          </ac:spMkLst>
        </pc:spChg>
        <pc:graphicFrameChg chg="mod">
          <ac:chgData name="Qahtan, A.A.A. (Hakim)" userId="2e0f559b-8f84-4ffd-87e2-eac7fe92b5e6" providerId="ADAL" clId="{32F78CF9-B8F0-41A0-B9B2-241530D462B3}" dt="2020-03-03T16:39:54.412" v="185" actId="1076"/>
          <ac:graphicFrameMkLst>
            <pc:docMk/>
            <pc:sldMk cId="3167571700" sldId="339"/>
            <ac:graphicFrameMk id="4" creationId="{9C32F616-1AA6-4A8F-AC4C-43472169C270}"/>
          </ac:graphicFrameMkLst>
        </pc:graphicFrameChg>
        <pc:graphicFrameChg chg="add del mod modGraphic">
          <ac:chgData name="Qahtan, A.A.A. (Hakim)" userId="2e0f559b-8f84-4ffd-87e2-eac7fe92b5e6" providerId="ADAL" clId="{32F78CF9-B8F0-41A0-B9B2-241530D462B3}" dt="2020-03-03T16:39:43.332" v="183" actId="1076"/>
          <ac:graphicFrameMkLst>
            <pc:docMk/>
            <pc:sldMk cId="3167571700" sldId="339"/>
            <ac:graphicFrameMk id="5" creationId="{7E9D1951-3CAE-4544-9DF3-230361767512}"/>
          </ac:graphicFrameMkLst>
        </pc:graphicFrameChg>
      </pc:sldChg>
      <pc:sldChg chg="modSp">
        <pc:chgData name="Qahtan, A.A.A. (Hakim)" userId="2e0f559b-8f84-4ffd-87e2-eac7fe92b5e6" providerId="ADAL" clId="{32F78CF9-B8F0-41A0-B9B2-241530D462B3}" dt="2020-03-05T11:16:43.941" v="195" actId="20577"/>
        <pc:sldMkLst>
          <pc:docMk/>
          <pc:sldMk cId="1503045470" sldId="361"/>
        </pc:sldMkLst>
        <pc:spChg chg="mod">
          <ac:chgData name="Qahtan, A.A.A. (Hakim)" userId="2e0f559b-8f84-4ffd-87e2-eac7fe92b5e6" providerId="ADAL" clId="{32F78CF9-B8F0-41A0-B9B2-241530D462B3}" dt="2020-03-05T11:16:43.941" v="195" actId="20577"/>
          <ac:spMkLst>
            <pc:docMk/>
            <pc:sldMk cId="1503045470" sldId="361"/>
            <ac:spMk id="8" creationId="{655E64D2-DAA6-4754-8E8C-AF07E4449C80}"/>
          </ac:spMkLst>
        </pc:spChg>
      </pc:sldChg>
    </pc:docChg>
  </pc:docChgLst>
  <pc:docChgLst>
    <pc:chgData name="Qahtan, A.A.A. (Hakim)" userId="2e0f559b-8f84-4ffd-87e2-eac7fe92b5e6" providerId="ADAL" clId="{6E9D1478-BB00-428C-9801-AEDB4433F89F}"/>
    <pc:docChg chg="undo custSel mod addSld delSld modSld sldOrd">
      <pc:chgData name="Qahtan, A.A.A. (Hakim)" userId="2e0f559b-8f84-4ffd-87e2-eac7fe92b5e6" providerId="ADAL" clId="{6E9D1478-BB00-428C-9801-AEDB4433F89F}" dt="2020-02-25T08:53:19.013" v="17974" actId="20577"/>
      <pc:docMkLst>
        <pc:docMk/>
      </pc:docMkLst>
      <pc:sldChg chg="addSp delSp modSp">
        <pc:chgData name="Qahtan, A.A.A. (Hakim)" userId="2e0f559b-8f84-4ffd-87e2-eac7fe92b5e6" providerId="ADAL" clId="{6E9D1478-BB00-428C-9801-AEDB4433F89F}" dt="2020-02-17T10:13:34.605" v="1699" actId="108"/>
        <pc:sldMkLst>
          <pc:docMk/>
          <pc:sldMk cId="1715568721" sldId="256"/>
        </pc:sldMkLst>
        <pc:spChg chg="del">
          <ac:chgData name="Qahtan, A.A.A. (Hakim)" userId="2e0f559b-8f84-4ffd-87e2-eac7fe92b5e6" providerId="ADAL" clId="{6E9D1478-BB00-428C-9801-AEDB4433F89F}" dt="2020-02-17T08:49:06.737" v="0" actId="478"/>
          <ac:spMkLst>
            <pc:docMk/>
            <pc:sldMk cId="1715568721" sldId="256"/>
            <ac:spMk id="2" creationId="{EB10328F-0C92-4457-B109-590528C05E8A}"/>
          </ac:spMkLst>
        </pc:spChg>
        <pc:spChg chg="del">
          <ac:chgData name="Qahtan, A.A.A. (Hakim)" userId="2e0f559b-8f84-4ffd-87e2-eac7fe92b5e6" providerId="ADAL" clId="{6E9D1478-BB00-428C-9801-AEDB4433F89F}" dt="2020-02-17T08:49:08.589" v="1" actId="478"/>
          <ac:spMkLst>
            <pc:docMk/>
            <pc:sldMk cId="1715568721" sldId="256"/>
            <ac:spMk id="3" creationId="{22B1586B-6433-449E-B8D2-66E813047BC1}"/>
          </ac:spMkLst>
        </pc:spChg>
        <pc:spChg chg="add mod">
          <ac:chgData name="Qahtan, A.A.A. (Hakim)" userId="2e0f559b-8f84-4ffd-87e2-eac7fe92b5e6" providerId="ADAL" clId="{6E9D1478-BB00-428C-9801-AEDB4433F89F}" dt="2020-02-17T08:50:03.635" v="10" actId="113"/>
          <ac:spMkLst>
            <pc:docMk/>
            <pc:sldMk cId="1715568721" sldId="256"/>
            <ac:spMk id="4" creationId="{67D5AF9D-B0DC-43A3-AAC6-1547D97B9220}"/>
          </ac:spMkLst>
        </pc:spChg>
        <pc:spChg chg="add mod">
          <ac:chgData name="Qahtan, A.A.A. (Hakim)" userId="2e0f559b-8f84-4ffd-87e2-eac7fe92b5e6" providerId="ADAL" clId="{6E9D1478-BB00-428C-9801-AEDB4433F89F}" dt="2020-02-17T08:50:38.228" v="22" actId="14100"/>
          <ac:spMkLst>
            <pc:docMk/>
            <pc:sldMk cId="1715568721" sldId="256"/>
            <ac:spMk id="5" creationId="{A0C7FD2C-79F4-4035-B87B-567FCDEE550A}"/>
          </ac:spMkLst>
        </pc:spChg>
        <pc:spChg chg="add mod">
          <ac:chgData name="Qahtan, A.A.A. (Hakim)" userId="2e0f559b-8f84-4ffd-87e2-eac7fe92b5e6" providerId="ADAL" clId="{6E9D1478-BB00-428C-9801-AEDB4433F89F}" dt="2020-02-17T10:13:34.605" v="1699" actId="108"/>
          <ac:spMkLst>
            <pc:docMk/>
            <pc:sldMk cId="1715568721" sldId="256"/>
            <ac:spMk id="6" creationId="{B95150EB-C963-4057-9C23-EDF2C9EC6773}"/>
          </ac:spMkLst>
        </pc:spChg>
        <pc:spChg chg="add mod">
          <ac:chgData name="Qahtan, A.A.A. (Hakim)" userId="2e0f559b-8f84-4ffd-87e2-eac7fe92b5e6" providerId="ADAL" clId="{6E9D1478-BB00-428C-9801-AEDB4433F89F}" dt="2020-02-17T10:13:20.159" v="1695"/>
          <ac:spMkLst>
            <pc:docMk/>
            <pc:sldMk cId="1715568721" sldId="256"/>
            <ac:spMk id="7" creationId="{EA95B730-DEB8-45EC-95F6-9E624B67ABF0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51.736" v="1692" actId="14100"/>
        <pc:sldMkLst>
          <pc:docMk/>
          <pc:sldMk cId="4206597098" sldId="257"/>
        </pc:sldMkLst>
        <pc:spChg chg="mod">
          <ac:chgData name="Qahtan, A.A.A. (Hakim)" userId="2e0f559b-8f84-4ffd-87e2-eac7fe92b5e6" providerId="ADAL" clId="{6E9D1478-BB00-428C-9801-AEDB4433F89F}" dt="2020-02-17T10:12:51.736" v="1692" actId="14100"/>
          <ac:spMkLst>
            <pc:docMk/>
            <pc:sldMk cId="4206597098" sldId="25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2:45.152" v="117" actId="14100"/>
          <ac:spMkLst>
            <pc:docMk/>
            <pc:sldMk cId="4206597098" sldId="257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45.716" v="1691" actId="14100"/>
        <pc:sldMkLst>
          <pc:docMk/>
          <pc:sldMk cId="1016901245" sldId="258"/>
        </pc:sldMkLst>
        <pc:spChg chg="mod">
          <ac:chgData name="Qahtan, A.A.A. (Hakim)" userId="2e0f559b-8f84-4ffd-87e2-eac7fe92b5e6" providerId="ADAL" clId="{6E9D1478-BB00-428C-9801-AEDB4433F89F}" dt="2020-02-17T10:12:45.716" v="1691" actId="14100"/>
          <ac:spMkLst>
            <pc:docMk/>
            <pc:sldMk cId="1016901245" sldId="2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6:04.785" v="144" actId="20577"/>
          <ac:spMkLst>
            <pc:docMk/>
            <pc:sldMk cId="1016901245" sldId="258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40.212" v="1690" actId="14100"/>
        <pc:sldMkLst>
          <pc:docMk/>
          <pc:sldMk cId="2666608328" sldId="259"/>
        </pc:sldMkLst>
        <pc:spChg chg="mod">
          <ac:chgData name="Qahtan, A.A.A. (Hakim)" userId="2e0f559b-8f84-4ffd-87e2-eac7fe92b5e6" providerId="ADAL" clId="{6E9D1478-BB00-428C-9801-AEDB4433F89F}" dt="2020-02-17T10:12:40.212" v="1690" actId="14100"/>
          <ac:spMkLst>
            <pc:docMk/>
            <pc:sldMk cId="2666608328" sldId="25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9:36.939" v="211" actId="20577"/>
          <ac:spMkLst>
            <pc:docMk/>
            <pc:sldMk cId="2666608328" sldId="259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0:12:35.490" v="1689" actId="14100"/>
        <pc:sldMkLst>
          <pc:docMk/>
          <pc:sldMk cId="4012938467" sldId="260"/>
        </pc:sldMkLst>
        <pc:spChg chg="mod">
          <ac:chgData name="Qahtan, A.A.A. (Hakim)" userId="2e0f559b-8f84-4ffd-87e2-eac7fe92b5e6" providerId="ADAL" clId="{6E9D1478-BB00-428C-9801-AEDB4433F89F}" dt="2020-02-17T10:12:35.490" v="1689" actId="14100"/>
          <ac:spMkLst>
            <pc:docMk/>
            <pc:sldMk cId="4012938467" sldId="260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7T09:02:55.126" v="227" actId="478"/>
          <ac:spMkLst>
            <pc:docMk/>
            <pc:sldMk cId="4012938467" sldId="260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6E9D1478-BB00-428C-9801-AEDB4433F89F}" dt="2020-02-17T09:02:56.955" v="228" actId="478"/>
          <ac:spMkLst>
            <pc:docMk/>
            <pc:sldMk cId="4012938467" sldId="260"/>
            <ac:spMk id="5" creationId="{CE2CF78E-1499-4CDD-BA7B-8094C5D597E2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09:05:55.789" v="266" actId="255"/>
          <ac:graphicFrameMkLst>
            <pc:docMk/>
            <pc:sldMk cId="4012938467" sldId="260"/>
            <ac:graphicFrameMk id="6" creationId="{092BF0B1-135E-4321-B58E-CF0D74C203F5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17T10:12:30.658" v="1688" actId="14100"/>
        <pc:sldMkLst>
          <pc:docMk/>
          <pc:sldMk cId="2658942175" sldId="261"/>
        </pc:sldMkLst>
        <pc:spChg chg="mod">
          <ac:chgData name="Qahtan, A.A.A. (Hakim)" userId="2e0f559b-8f84-4ffd-87e2-eac7fe92b5e6" providerId="ADAL" clId="{6E9D1478-BB00-428C-9801-AEDB4433F89F}" dt="2020-02-17T10:12:30.658" v="1688" actId="14100"/>
          <ac:spMkLst>
            <pc:docMk/>
            <pc:sldMk cId="2658942175" sldId="2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07:20.040" v="286"/>
          <ac:spMkLst>
            <pc:docMk/>
            <pc:sldMk cId="2658942175" sldId="261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26.450" v="1687" actId="14100"/>
        <pc:sldMkLst>
          <pc:docMk/>
          <pc:sldMk cId="507035026" sldId="262"/>
        </pc:sldMkLst>
        <pc:spChg chg="mod">
          <ac:chgData name="Qahtan, A.A.A. (Hakim)" userId="2e0f559b-8f84-4ffd-87e2-eac7fe92b5e6" providerId="ADAL" clId="{6E9D1478-BB00-428C-9801-AEDB4433F89F}" dt="2020-02-17T10:12:26.450" v="1687" actId="14100"/>
          <ac:spMkLst>
            <pc:docMk/>
            <pc:sldMk cId="507035026" sldId="2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11:10.782" v="310"/>
          <ac:spMkLst>
            <pc:docMk/>
            <pc:sldMk cId="507035026" sldId="262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18.660" v="1685" actId="14100"/>
        <pc:sldMkLst>
          <pc:docMk/>
          <pc:sldMk cId="2898936149" sldId="263"/>
        </pc:sldMkLst>
        <pc:spChg chg="mod">
          <ac:chgData name="Qahtan, A.A.A. (Hakim)" userId="2e0f559b-8f84-4ffd-87e2-eac7fe92b5e6" providerId="ADAL" clId="{6E9D1478-BB00-428C-9801-AEDB4433F89F}" dt="2020-02-17T10:12:18.660" v="1685" actId="14100"/>
          <ac:spMkLst>
            <pc:docMk/>
            <pc:sldMk cId="2898936149" sldId="26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13:33.303" v="343" actId="20577"/>
          <ac:spMkLst>
            <pc:docMk/>
            <pc:sldMk cId="2898936149" sldId="263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12.910" v="1684" actId="14100"/>
        <pc:sldMkLst>
          <pc:docMk/>
          <pc:sldMk cId="1218226864" sldId="264"/>
        </pc:sldMkLst>
        <pc:spChg chg="mod">
          <ac:chgData name="Qahtan, A.A.A. (Hakim)" userId="2e0f559b-8f84-4ffd-87e2-eac7fe92b5e6" providerId="ADAL" clId="{6E9D1478-BB00-428C-9801-AEDB4433F89F}" dt="2020-02-17T10:12:12.910" v="1684" actId="14100"/>
          <ac:spMkLst>
            <pc:docMk/>
            <pc:sldMk cId="1218226864" sldId="26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0:04.383" v="446" actId="20577"/>
          <ac:spMkLst>
            <pc:docMk/>
            <pc:sldMk cId="1218226864" sldId="264"/>
            <ac:spMk id="3" creationId="{C1825166-E312-42E3-86E9-D4580053EAA4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0:12:07.609" v="1683" actId="14100"/>
        <pc:sldMkLst>
          <pc:docMk/>
          <pc:sldMk cId="1479202834" sldId="265"/>
        </pc:sldMkLst>
        <pc:spChg chg="mod">
          <ac:chgData name="Qahtan, A.A.A. (Hakim)" userId="2e0f559b-8f84-4ffd-87e2-eac7fe92b5e6" providerId="ADAL" clId="{6E9D1478-BB00-428C-9801-AEDB4433F89F}" dt="2020-02-17T10:12:07.609" v="1683" actId="14100"/>
          <ac:spMkLst>
            <pc:docMk/>
            <pc:sldMk cId="1479202834" sldId="26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1:01.654" v="453" actId="14100"/>
          <ac:spMkLst>
            <pc:docMk/>
            <pc:sldMk cId="1479202834" sldId="265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21:22.558" v="457" actId="255"/>
          <ac:spMkLst>
            <pc:docMk/>
            <pc:sldMk cId="1479202834" sldId="265"/>
            <ac:spMk id="4" creationId="{B5B5EC55-0423-440F-A809-1F8BF414B27E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17T11:02:20.822" v="2211" actId="113"/>
        <pc:sldMkLst>
          <pc:docMk/>
          <pc:sldMk cId="2632125791" sldId="266"/>
        </pc:sldMkLst>
        <pc:spChg chg="mod">
          <ac:chgData name="Qahtan, A.A.A. (Hakim)" userId="2e0f559b-8f84-4ffd-87e2-eac7fe92b5e6" providerId="ADAL" clId="{6E9D1478-BB00-428C-9801-AEDB4433F89F}" dt="2020-02-17T10:11:53.240" v="1680" actId="14100"/>
          <ac:spMkLst>
            <pc:docMk/>
            <pc:sldMk cId="2632125791" sldId="26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02:20.822" v="2211" actId="113"/>
          <ac:spMkLst>
            <pc:docMk/>
            <pc:sldMk cId="2632125791" sldId="266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6E9D1478-BB00-428C-9801-AEDB4433F89F}" dt="2020-02-17T09:23:25.448" v="504" actId="478"/>
          <ac:spMkLst>
            <pc:docMk/>
            <pc:sldMk cId="2632125791" sldId="266"/>
            <ac:spMk id="4" creationId="{B5B5EC55-0423-440F-A809-1F8BF414B27E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0:11:49.185" v="1679" actId="14100"/>
        <pc:sldMkLst>
          <pc:docMk/>
          <pc:sldMk cId="1915160459" sldId="267"/>
        </pc:sldMkLst>
        <pc:spChg chg="mod">
          <ac:chgData name="Qahtan, A.A.A. (Hakim)" userId="2e0f559b-8f84-4ffd-87e2-eac7fe92b5e6" providerId="ADAL" clId="{6E9D1478-BB00-428C-9801-AEDB4433F89F}" dt="2020-02-17T10:11:49.185" v="1679" actId="14100"/>
          <ac:spMkLst>
            <pc:docMk/>
            <pc:sldMk cId="1915160459" sldId="26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6:03.515" v="576" actId="14100"/>
          <ac:spMkLst>
            <pc:docMk/>
            <pc:sldMk cId="1915160459" sldId="267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30:47.508" v="697" actId="1076"/>
          <ac:spMkLst>
            <pc:docMk/>
            <pc:sldMk cId="1915160459" sldId="267"/>
            <ac:spMk id="4" creationId="{3BAAB0F6-8A5A-4532-A525-F11B496A4E0B}"/>
          </ac:spMkLst>
        </pc:spChg>
        <pc:spChg chg="add mod">
          <ac:chgData name="Qahtan, A.A.A. (Hakim)" userId="2e0f559b-8f84-4ffd-87e2-eac7fe92b5e6" providerId="ADAL" clId="{6E9D1478-BB00-428C-9801-AEDB4433F89F}" dt="2020-02-17T09:27:00.626" v="595" actId="1076"/>
          <ac:spMkLst>
            <pc:docMk/>
            <pc:sldMk cId="1915160459" sldId="267"/>
            <ac:spMk id="5" creationId="{DC843D24-0E13-4886-B42E-028955ED73C6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6" creationId="{E0C696AC-9635-4315-899D-EF1C68AA075D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7" creationId="{6407AA12-F541-4963-85C6-D1C82D720232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8" creationId="{3C51B439-8616-4D0B-8317-86407AF11CBC}"/>
          </ac:spMkLst>
        </pc:spChg>
        <pc:spChg chg="add mod">
          <ac:chgData name="Qahtan, A.A.A. (Hakim)" userId="2e0f559b-8f84-4ffd-87e2-eac7fe92b5e6" providerId="ADAL" clId="{6E9D1478-BB00-428C-9801-AEDB4433F89F}" dt="2020-02-17T09:28:17.606" v="633" actId="1035"/>
          <ac:spMkLst>
            <pc:docMk/>
            <pc:sldMk cId="1915160459" sldId="267"/>
            <ac:spMk id="9" creationId="{5E2036D6-F26F-496D-AB23-FB2AEFDE5739}"/>
          </ac:spMkLst>
        </pc:spChg>
        <pc:spChg chg="add mod">
          <ac:chgData name="Qahtan, A.A.A. (Hakim)" userId="2e0f559b-8f84-4ffd-87e2-eac7fe92b5e6" providerId="ADAL" clId="{6E9D1478-BB00-428C-9801-AEDB4433F89F}" dt="2020-02-17T09:29:06.833" v="663" actId="14100"/>
          <ac:spMkLst>
            <pc:docMk/>
            <pc:sldMk cId="1915160459" sldId="267"/>
            <ac:spMk id="10" creationId="{8DB2AD43-04F1-485B-B69D-B6ED8D5887E5}"/>
          </ac:spMkLst>
        </pc:spChg>
        <pc:spChg chg="add mod">
          <ac:chgData name="Qahtan, A.A.A. (Hakim)" userId="2e0f559b-8f84-4ffd-87e2-eac7fe92b5e6" providerId="ADAL" clId="{6E9D1478-BB00-428C-9801-AEDB4433F89F}" dt="2020-02-17T09:30:17.681" v="693" actId="1038"/>
          <ac:spMkLst>
            <pc:docMk/>
            <pc:sldMk cId="1915160459" sldId="267"/>
            <ac:spMk id="11" creationId="{AB909588-D66F-455A-B707-8ED80E7E4A1D}"/>
          </ac:spMkLst>
        </pc:spChg>
        <pc:cxnChg chg="add mod">
          <ac:chgData name="Qahtan, A.A.A. (Hakim)" userId="2e0f559b-8f84-4ffd-87e2-eac7fe92b5e6" providerId="ADAL" clId="{6E9D1478-BB00-428C-9801-AEDB4433F89F}" dt="2020-02-17T09:29:57.737" v="678" actId="692"/>
          <ac:cxnSpMkLst>
            <pc:docMk/>
            <pc:sldMk cId="1915160459" sldId="267"/>
            <ac:cxnSpMk id="13" creationId="{6C276435-F238-48F9-9F76-370D1B818E05}"/>
          </ac:cxnSpMkLst>
        </pc:cxnChg>
        <pc:cxnChg chg="add mod">
          <ac:chgData name="Qahtan, A.A.A. (Hakim)" userId="2e0f559b-8f84-4ffd-87e2-eac7fe92b5e6" providerId="ADAL" clId="{6E9D1478-BB00-428C-9801-AEDB4433F89F}" dt="2020-02-17T09:30:08.053" v="681" actId="14100"/>
          <ac:cxnSpMkLst>
            <pc:docMk/>
            <pc:sldMk cId="1915160459" sldId="267"/>
            <ac:cxnSpMk id="15" creationId="{48C6A675-DFC8-4DFC-8683-DA8280EC2879}"/>
          </ac:cxnSpMkLst>
        </pc:cxnChg>
      </pc:sldChg>
      <pc:sldChg chg="modSp add ord">
        <pc:chgData name="Qahtan, A.A.A. (Hakim)" userId="2e0f559b-8f84-4ffd-87e2-eac7fe92b5e6" providerId="ADAL" clId="{6E9D1478-BB00-428C-9801-AEDB4433F89F}" dt="2020-02-17T10:11:45.771" v="1678" actId="14100"/>
        <pc:sldMkLst>
          <pc:docMk/>
          <pc:sldMk cId="1539801870" sldId="268"/>
        </pc:sldMkLst>
        <pc:spChg chg="mod">
          <ac:chgData name="Qahtan, A.A.A. (Hakim)" userId="2e0f559b-8f84-4ffd-87e2-eac7fe92b5e6" providerId="ADAL" clId="{6E9D1478-BB00-428C-9801-AEDB4433F89F}" dt="2020-02-17T10:11:45.771" v="1678" actId="14100"/>
          <ac:spMkLst>
            <pc:docMk/>
            <pc:sldMk cId="1539801870" sldId="26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37:22.922" v="970" actId="20577"/>
          <ac:spMkLst>
            <pc:docMk/>
            <pc:sldMk cId="1539801870" sldId="268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6:14:33.399" v="4739" actId="20577"/>
        <pc:sldMkLst>
          <pc:docMk/>
          <pc:sldMk cId="1436791628" sldId="269"/>
        </pc:sldMkLst>
        <pc:spChg chg="mod">
          <ac:chgData name="Qahtan, A.A.A. (Hakim)" userId="2e0f559b-8f84-4ffd-87e2-eac7fe92b5e6" providerId="ADAL" clId="{6E9D1478-BB00-428C-9801-AEDB4433F89F}" dt="2020-02-17T10:11:41.486" v="1677" actId="14100"/>
          <ac:spMkLst>
            <pc:docMk/>
            <pc:sldMk cId="1436791628" sldId="26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39:07.818" v="1049" actId="14100"/>
          <ac:spMkLst>
            <pc:docMk/>
            <pc:sldMk cId="1436791628" sldId="269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48:26.888" v="1337" actId="1076"/>
          <ac:spMkLst>
            <pc:docMk/>
            <pc:sldMk cId="1436791628" sldId="269"/>
            <ac:spMk id="20" creationId="{C2AF7CEA-EA81-498D-ABF4-0132B5AE6AB8}"/>
          </ac:spMkLst>
        </pc:spChg>
        <pc:spChg chg="add mod">
          <ac:chgData name="Qahtan, A.A.A. (Hakim)" userId="2e0f559b-8f84-4ffd-87e2-eac7fe92b5e6" providerId="ADAL" clId="{6E9D1478-BB00-428C-9801-AEDB4433F89F}" dt="2020-02-17T09:49:38.009" v="1372" actId="20577"/>
          <ac:spMkLst>
            <pc:docMk/>
            <pc:sldMk cId="1436791628" sldId="269"/>
            <ac:spMk id="30" creationId="{B6473A99-77B8-46F0-B85E-400DDBA09E1F}"/>
          </ac:spMkLst>
        </pc:spChg>
        <pc:graphicFrameChg chg="add del mod modGraphic">
          <ac:chgData name="Qahtan, A.A.A. (Hakim)" userId="2e0f559b-8f84-4ffd-87e2-eac7fe92b5e6" providerId="ADAL" clId="{6E9D1478-BB00-428C-9801-AEDB4433F89F}" dt="2020-02-17T09:39:50.753" v="1056" actId="3680"/>
          <ac:graphicFrameMkLst>
            <pc:docMk/>
            <pc:sldMk cId="1436791628" sldId="269"/>
            <ac:graphicFrameMk id="4" creationId="{54A9B45C-3CBC-4617-AF97-46724817DB10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16:14:33.399" v="4739" actId="20577"/>
          <ac:graphicFrameMkLst>
            <pc:docMk/>
            <pc:sldMk cId="1436791628" sldId="269"/>
            <ac:graphicFrameMk id="6" creationId="{9A07A113-3943-4B90-8477-959D9E624C51}"/>
          </ac:graphicFrameMkLst>
        </pc:graphicFrame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9" creationId="{99FCFD2A-A2C6-4591-8D23-206BD9641F22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2" creationId="{7418DC92-B41F-48C3-B43E-3F566C1F73E3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6" creationId="{B2F68F2D-A688-4F2F-A1BC-F9BBCEC3C5D2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8" creationId="{488C70D0-7B48-4C3D-8DFD-C85A650122F3}"/>
          </ac:cxnSpMkLst>
        </pc:cxnChg>
        <pc:cxnChg chg="add mod">
          <ac:chgData name="Qahtan, A.A.A. (Hakim)" userId="2e0f559b-8f84-4ffd-87e2-eac7fe92b5e6" providerId="ADAL" clId="{6E9D1478-BB00-428C-9801-AEDB4433F89F}" dt="2020-02-17T09:48:43.209" v="1343" actId="14100"/>
          <ac:cxnSpMkLst>
            <pc:docMk/>
            <pc:sldMk cId="1436791628" sldId="269"/>
            <ac:cxnSpMk id="21" creationId="{ADA4111C-73CC-4470-9AC5-6FCD814A5E2E}"/>
          </ac:cxnSpMkLst>
        </pc:cxnChg>
        <pc:cxnChg chg="add mod">
          <ac:chgData name="Qahtan, A.A.A. (Hakim)" userId="2e0f559b-8f84-4ffd-87e2-eac7fe92b5e6" providerId="ADAL" clId="{6E9D1478-BB00-428C-9801-AEDB4433F89F}" dt="2020-02-17T09:48:49.762" v="1346" actId="14100"/>
          <ac:cxnSpMkLst>
            <pc:docMk/>
            <pc:sldMk cId="1436791628" sldId="269"/>
            <ac:cxnSpMk id="24" creationId="{0E48E9CE-B241-4C7B-B37D-1CE27A2A244D}"/>
          </ac:cxnSpMkLst>
        </pc:cxnChg>
        <pc:cxnChg chg="add mod">
          <ac:chgData name="Qahtan, A.A.A. (Hakim)" userId="2e0f559b-8f84-4ffd-87e2-eac7fe92b5e6" providerId="ADAL" clId="{6E9D1478-BB00-428C-9801-AEDB4433F89F}" dt="2020-02-17T09:48:55.374" v="1349" actId="14100"/>
          <ac:cxnSpMkLst>
            <pc:docMk/>
            <pc:sldMk cId="1436791628" sldId="269"/>
            <ac:cxnSpMk id="26" creationId="{6636CB7C-3D5C-42FF-94FB-D047E203121E}"/>
          </ac:cxnSpMkLst>
        </pc:cxnChg>
        <pc:cxnChg chg="add mod">
          <ac:chgData name="Qahtan, A.A.A. (Hakim)" userId="2e0f559b-8f84-4ffd-87e2-eac7fe92b5e6" providerId="ADAL" clId="{6E9D1478-BB00-428C-9801-AEDB4433F89F}" dt="2020-02-17T09:49:06.058" v="1352" actId="14100"/>
          <ac:cxnSpMkLst>
            <pc:docMk/>
            <pc:sldMk cId="1436791628" sldId="269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6:14:28.846" v="4738" actId="20577"/>
        <pc:sldMkLst>
          <pc:docMk/>
          <pc:sldMk cId="1409004062" sldId="270"/>
        </pc:sldMkLst>
        <pc:spChg chg="mod">
          <ac:chgData name="Qahtan, A.A.A. (Hakim)" userId="2e0f559b-8f84-4ffd-87e2-eac7fe92b5e6" providerId="ADAL" clId="{6E9D1478-BB00-428C-9801-AEDB4433F89F}" dt="2020-02-17T10:11:37.842" v="1676" actId="14100"/>
          <ac:spMkLst>
            <pc:docMk/>
            <pc:sldMk cId="1409004062" sldId="27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0:09:30.427" v="1631" actId="114"/>
          <ac:spMkLst>
            <pc:docMk/>
            <pc:sldMk cId="1409004062" sldId="270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10:09:43.937" v="1643" actId="20577"/>
          <ac:spMkLst>
            <pc:docMk/>
            <pc:sldMk cId="1409004062" sldId="270"/>
            <ac:spMk id="17" creationId="{527C8E1A-6190-4CFC-A67C-7EF1F6297917}"/>
          </ac:spMkLst>
        </pc:spChg>
        <pc:spChg chg="del">
          <ac:chgData name="Qahtan, A.A.A. (Hakim)" userId="2e0f559b-8f84-4ffd-87e2-eac7fe92b5e6" providerId="ADAL" clId="{6E9D1478-BB00-428C-9801-AEDB4433F89F}" dt="2020-02-17T10:01:02.320" v="1374" actId="478"/>
          <ac:spMkLst>
            <pc:docMk/>
            <pc:sldMk cId="1409004062" sldId="270"/>
            <ac:spMk id="20" creationId="{C2AF7CEA-EA81-498D-ABF4-0132B5AE6AB8}"/>
          </ac:spMkLst>
        </pc:spChg>
        <pc:spChg chg="del">
          <ac:chgData name="Qahtan, A.A.A. (Hakim)" userId="2e0f559b-8f84-4ffd-87e2-eac7fe92b5e6" providerId="ADAL" clId="{6E9D1478-BB00-428C-9801-AEDB4433F89F}" dt="2020-02-17T10:01:29.392" v="1381" actId="478"/>
          <ac:spMkLst>
            <pc:docMk/>
            <pc:sldMk cId="1409004062" sldId="270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7T16:14:28.846" v="4738" actId="20577"/>
          <ac:graphicFrameMkLst>
            <pc:docMk/>
            <pc:sldMk cId="1409004062" sldId="270"/>
            <ac:graphicFrameMk id="6" creationId="{9A07A113-3943-4B90-8477-959D9E624C5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10:09:02.169" v="1608" actId="20577"/>
          <ac:graphicFrameMkLst>
            <pc:docMk/>
            <pc:sldMk cId="1409004062" sldId="270"/>
            <ac:graphicFrameMk id="15" creationId="{2AE71C19-DD22-4378-84E1-82C3F09E7B1A}"/>
          </ac:graphicFrameMkLst>
        </pc:graphicFrame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9" creationId="{99FCFD2A-A2C6-4591-8D23-206BD9641F22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2" creationId="{7418DC92-B41F-48C3-B43E-3F566C1F73E3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6" creationId="{B2F68F2D-A688-4F2F-A1BC-F9BBCEC3C5D2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8" creationId="{488C70D0-7B48-4C3D-8DFD-C85A650122F3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1" creationId="{ADA4111C-73CC-4470-9AC5-6FCD814A5E2E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4" creationId="{0E48E9CE-B241-4C7B-B37D-1CE27A2A244D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6" creationId="{6636CB7C-3D5C-42FF-94FB-D047E203121E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1:27:24.626" v="2398" actId="14100"/>
        <pc:sldMkLst>
          <pc:docMk/>
          <pc:sldMk cId="2526688885" sldId="271"/>
        </pc:sldMkLst>
        <pc:spChg chg="mod">
          <ac:chgData name="Qahtan, A.A.A. (Hakim)" userId="2e0f559b-8f84-4ffd-87e2-eac7fe92b5e6" providerId="ADAL" clId="{6E9D1478-BB00-428C-9801-AEDB4433F89F}" dt="2020-02-17T11:03:04.995" v="2218" actId="20577"/>
          <ac:spMkLst>
            <pc:docMk/>
            <pc:sldMk cId="2526688885" sldId="271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7T10:16:07.736" v="1751" actId="478"/>
          <ac:spMkLst>
            <pc:docMk/>
            <pc:sldMk cId="2526688885" sldId="271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11:27:24.626" v="2398" actId="14100"/>
          <ac:spMkLst>
            <pc:docMk/>
            <pc:sldMk cId="2526688885" sldId="271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3:20:51.469" v="3299" actId="20577"/>
        <pc:sldMkLst>
          <pc:docMk/>
          <pc:sldMk cId="2311027654" sldId="272"/>
        </pc:sldMkLst>
        <pc:spChg chg="mod">
          <ac:chgData name="Qahtan, A.A.A. (Hakim)" userId="2e0f559b-8f84-4ffd-87e2-eac7fe92b5e6" providerId="ADAL" clId="{6E9D1478-BB00-428C-9801-AEDB4433F89F}" dt="2020-02-17T10:17:57.152" v="1796" actId="20577"/>
          <ac:spMkLst>
            <pc:docMk/>
            <pc:sldMk cId="2311027654" sldId="27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3:20:51.469" v="3299" actId="20577"/>
          <ac:spMkLst>
            <pc:docMk/>
            <pc:sldMk cId="2311027654" sldId="272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47:03.238" v="2166" actId="403"/>
        <pc:sldMkLst>
          <pc:docMk/>
          <pc:sldMk cId="2984300042" sldId="273"/>
        </pc:sldMkLst>
        <pc:spChg chg="mod">
          <ac:chgData name="Qahtan, A.A.A. (Hakim)" userId="2e0f559b-8f84-4ffd-87e2-eac7fe92b5e6" providerId="ADAL" clId="{6E9D1478-BB00-428C-9801-AEDB4433F89F}" dt="2020-02-17T10:47:03.238" v="2166" actId="403"/>
          <ac:spMkLst>
            <pc:docMk/>
            <pc:sldMk cId="2984300042" sldId="273"/>
            <ac:spMk id="3" creationId="{C1825166-E312-42E3-86E9-D4580053EAA4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3:58:36.332" v="3712" actId="1076"/>
        <pc:sldMkLst>
          <pc:docMk/>
          <pc:sldMk cId="2009740882" sldId="274"/>
        </pc:sldMkLst>
        <pc:spChg chg="add mod">
          <ac:chgData name="Qahtan, A.A.A. (Hakim)" userId="2e0f559b-8f84-4ffd-87e2-eac7fe92b5e6" providerId="ADAL" clId="{6E9D1478-BB00-428C-9801-AEDB4433F89F}" dt="2020-02-17T13:58:34.596" v="3711" actId="1076"/>
          <ac:spMkLst>
            <pc:docMk/>
            <pc:sldMk cId="2009740882" sldId="274"/>
            <ac:spMk id="2" creationId="{6F58E363-DEF3-4AC8-A6C7-1973B994C704}"/>
          </ac:spMkLst>
        </pc:spChg>
        <pc:cxnChg chg="add mod">
          <ac:chgData name="Qahtan, A.A.A. (Hakim)" userId="2e0f559b-8f84-4ffd-87e2-eac7fe92b5e6" providerId="ADAL" clId="{6E9D1478-BB00-428C-9801-AEDB4433F89F}" dt="2020-02-17T13:58:36.332" v="3712" actId="1076"/>
          <ac:cxnSpMkLst>
            <pc:docMk/>
            <pc:sldMk cId="2009740882" sldId="274"/>
            <ac:cxnSpMk id="3" creationId="{3879DA28-57D8-46DC-9BF7-32D7F0AE8996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13:06:21.067" v="2970" actId="20577"/>
        <pc:sldMkLst>
          <pc:docMk/>
          <pc:sldMk cId="3084453329" sldId="275"/>
        </pc:sldMkLst>
        <pc:spChg chg="mod">
          <ac:chgData name="Qahtan, A.A.A. (Hakim)" userId="2e0f559b-8f84-4ffd-87e2-eac7fe92b5e6" providerId="ADAL" clId="{6E9D1478-BB00-428C-9801-AEDB4433F89F}" dt="2020-02-17T13:06:21.067" v="2970" actId="20577"/>
          <ac:spMkLst>
            <pc:docMk/>
            <pc:sldMk cId="3084453329" sldId="275"/>
            <ac:spMk id="5" creationId="{CDDB1FA9-E983-4B1F-A3ED-1B02562B98B5}"/>
          </ac:spMkLst>
        </pc:spChg>
      </pc:sldChg>
      <pc:sldChg chg="modSp add ord">
        <pc:chgData name="Qahtan, A.A.A. (Hakim)" userId="2e0f559b-8f84-4ffd-87e2-eac7fe92b5e6" providerId="ADAL" clId="{6E9D1478-BB00-428C-9801-AEDB4433F89F}" dt="2020-02-17T11:21:35.008" v="2361" actId="14100"/>
        <pc:sldMkLst>
          <pc:docMk/>
          <pc:sldMk cId="3616963728" sldId="276"/>
        </pc:sldMkLst>
        <pc:spChg chg="mod">
          <ac:chgData name="Qahtan, A.A.A. (Hakim)" userId="2e0f559b-8f84-4ffd-87e2-eac7fe92b5e6" providerId="ADAL" clId="{6E9D1478-BB00-428C-9801-AEDB4433F89F}" dt="2020-02-17T11:20:21.925" v="2353" actId="20577"/>
          <ac:spMkLst>
            <pc:docMk/>
            <pc:sldMk cId="3616963728" sldId="27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21:35.008" v="2361" actId="14100"/>
          <ac:spMkLst>
            <pc:docMk/>
            <pc:sldMk cId="3616963728" sldId="276"/>
            <ac:spMk id="5" creationId="{CDDB1FA9-E983-4B1F-A3ED-1B02562B98B5}"/>
          </ac:spMkLst>
        </pc:spChg>
      </pc:sldChg>
      <pc:sldChg chg="modSp add del">
        <pc:chgData name="Qahtan, A.A.A. (Hakim)" userId="2e0f559b-8f84-4ffd-87e2-eac7fe92b5e6" providerId="ADAL" clId="{6E9D1478-BB00-428C-9801-AEDB4433F89F}" dt="2020-02-17T11:27:33.066" v="2399" actId="2696"/>
        <pc:sldMkLst>
          <pc:docMk/>
          <pc:sldMk cId="4012921741" sldId="277"/>
        </pc:sldMkLst>
        <pc:spChg chg="mod">
          <ac:chgData name="Qahtan, A.A.A. (Hakim)" userId="2e0f559b-8f84-4ffd-87e2-eac7fe92b5e6" providerId="ADAL" clId="{6E9D1478-BB00-428C-9801-AEDB4433F89F}" dt="2020-02-17T11:22:03.033" v="2392" actId="20577"/>
          <ac:spMkLst>
            <pc:docMk/>
            <pc:sldMk cId="4012921741" sldId="277"/>
            <ac:spMk id="2" creationId="{285AF5F2-267A-4A6E-AAB7-2C088BAE714C}"/>
          </ac:spMkLst>
        </pc:spChg>
      </pc:sldChg>
      <pc:sldChg chg="modSp add">
        <pc:chgData name="Qahtan, A.A.A. (Hakim)" userId="2e0f559b-8f84-4ffd-87e2-eac7fe92b5e6" providerId="ADAL" clId="{6E9D1478-BB00-428C-9801-AEDB4433F89F}" dt="2020-02-17T11:56:40.384" v="2858" actId="27636"/>
        <pc:sldMkLst>
          <pc:docMk/>
          <pc:sldMk cId="3639484356" sldId="278"/>
        </pc:sldMkLst>
        <pc:spChg chg="mod">
          <ac:chgData name="Qahtan, A.A.A. (Hakim)" userId="2e0f559b-8f84-4ffd-87e2-eac7fe92b5e6" providerId="ADAL" clId="{6E9D1478-BB00-428C-9801-AEDB4433F89F}" dt="2020-02-17T11:56:40.384" v="2858" actId="27636"/>
          <ac:spMkLst>
            <pc:docMk/>
            <pc:sldMk cId="3639484356" sldId="278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1:51:50.317" v="2831" actId="20577"/>
        <pc:sldMkLst>
          <pc:docMk/>
          <pc:sldMk cId="3901590358" sldId="279"/>
        </pc:sldMkLst>
        <pc:spChg chg="mod">
          <ac:chgData name="Qahtan, A.A.A. (Hakim)" userId="2e0f559b-8f84-4ffd-87e2-eac7fe92b5e6" providerId="ADAL" clId="{6E9D1478-BB00-428C-9801-AEDB4433F89F}" dt="2020-02-17T11:43:08.027" v="2462" actId="20577"/>
          <ac:spMkLst>
            <pc:docMk/>
            <pc:sldMk cId="3901590358" sldId="27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51:50.317" v="2831" actId="20577"/>
          <ac:spMkLst>
            <pc:docMk/>
            <pc:sldMk cId="3901590358" sldId="279"/>
            <ac:spMk id="5" creationId="{CDDB1FA9-E983-4B1F-A3ED-1B02562B98B5}"/>
          </ac:spMkLst>
        </pc:spChg>
      </pc:sldChg>
      <pc:sldChg chg="addSp delSp modSp add ord">
        <pc:chgData name="Qahtan, A.A.A. (Hakim)" userId="2e0f559b-8f84-4ffd-87e2-eac7fe92b5e6" providerId="ADAL" clId="{6E9D1478-BB00-428C-9801-AEDB4433F89F}" dt="2020-02-17T15:52:49.659" v="4024" actId="1038"/>
        <pc:sldMkLst>
          <pc:docMk/>
          <pc:sldMk cId="338245866" sldId="280"/>
        </pc:sldMkLst>
        <pc:spChg chg="mod">
          <ac:chgData name="Qahtan, A.A.A. (Hakim)" userId="2e0f559b-8f84-4ffd-87e2-eac7fe92b5e6" providerId="ADAL" clId="{6E9D1478-BB00-428C-9801-AEDB4433F89F}" dt="2020-02-17T14:00:57.097" v="3759" actId="20577"/>
          <ac:spMkLst>
            <pc:docMk/>
            <pc:sldMk cId="338245866" sldId="280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5:29:27.534" v="3852" actId="478"/>
          <ac:spMkLst>
            <pc:docMk/>
            <pc:sldMk cId="338245866" sldId="280"/>
            <ac:spMk id="3" creationId="{E14F50A5-88BD-4F65-9CDC-0E77324918BB}"/>
          </ac:spMkLst>
        </pc:spChg>
        <pc:spChg chg="add mod">
          <ac:chgData name="Qahtan, A.A.A. (Hakim)" userId="2e0f559b-8f84-4ffd-87e2-eac7fe92b5e6" providerId="ADAL" clId="{6E9D1478-BB00-428C-9801-AEDB4433F89F}" dt="2020-02-17T15:39:46.833" v="3967" actId="1038"/>
          <ac:spMkLst>
            <pc:docMk/>
            <pc:sldMk cId="338245866" sldId="280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4:02:11.802" v="3819" actId="20577"/>
          <ac:spMkLst>
            <pc:docMk/>
            <pc:sldMk cId="338245866" sldId="280"/>
            <ac:spMk id="5" creationId="{CDDB1FA9-E983-4B1F-A3ED-1B02562B98B5}"/>
          </ac:spMkLst>
        </pc:spChg>
        <pc:spChg chg="add del mod">
          <ac:chgData name="Qahtan, A.A.A. (Hakim)" userId="2e0f559b-8f84-4ffd-87e2-eac7fe92b5e6" providerId="ADAL" clId="{6E9D1478-BB00-428C-9801-AEDB4433F89F}" dt="2020-02-17T15:29:26.244" v="3850" actId="478"/>
          <ac:spMkLst>
            <pc:docMk/>
            <pc:sldMk cId="338245866" sldId="280"/>
            <ac:spMk id="6" creationId="{5A76FFA8-B94E-4B22-9D41-CD20C89B4AD5}"/>
          </ac:spMkLst>
        </pc:spChg>
        <pc:spChg chg="add del mod">
          <ac:chgData name="Qahtan, A.A.A. (Hakim)" userId="2e0f559b-8f84-4ffd-87e2-eac7fe92b5e6" providerId="ADAL" clId="{6E9D1478-BB00-428C-9801-AEDB4433F89F}" dt="2020-02-17T15:29:15.018" v="3847" actId="478"/>
          <ac:spMkLst>
            <pc:docMk/>
            <pc:sldMk cId="338245866" sldId="280"/>
            <ac:spMk id="7" creationId="{DD1F0378-B021-404C-939B-19731E92EFD5}"/>
          </ac:spMkLst>
        </pc:spChg>
        <pc:spChg chg="add del mod">
          <ac:chgData name="Qahtan, A.A.A. (Hakim)" userId="2e0f559b-8f84-4ffd-87e2-eac7fe92b5e6" providerId="ADAL" clId="{6E9D1478-BB00-428C-9801-AEDB4433F89F}" dt="2020-02-17T15:29:15.018" v="3847" actId="478"/>
          <ac:spMkLst>
            <pc:docMk/>
            <pc:sldMk cId="338245866" sldId="280"/>
            <ac:spMk id="8" creationId="{E82FD47C-F31C-4A34-9C21-735AFCCAEFFE}"/>
          </ac:spMkLst>
        </pc:spChg>
        <pc:spChg chg="add del mod">
          <ac:chgData name="Qahtan, A.A.A. (Hakim)" userId="2e0f559b-8f84-4ffd-87e2-eac7fe92b5e6" providerId="ADAL" clId="{6E9D1478-BB00-428C-9801-AEDB4433F89F}" dt="2020-02-17T15:12:34.209" v="3840" actId="478"/>
          <ac:spMkLst>
            <pc:docMk/>
            <pc:sldMk cId="338245866" sldId="280"/>
            <ac:spMk id="9" creationId="{D9C373F8-E2F3-4B69-8ACF-3F587AEE341A}"/>
          </ac:spMkLst>
        </pc:spChg>
        <pc:spChg chg="add mod">
          <ac:chgData name="Qahtan, A.A.A. (Hakim)" userId="2e0f559b-8f84-4ffd-87e2-eac7fe92b5e6" providerId="ADAL" clId="{6E9D1478-BB00-428C-9801-AEDB4433F89F}" dt="2020-02-17T15:39:46.833" v="3967" actId="1038"/>
          <ac:spMkLst>
            <pc:docMk/>
            <pc:sldMk cId="338245866" sldId="280"/>
            <ac:spMk id="15" creationId="{9D79D9BB-3A86-4F89-80AD-A5306F5F58B5}"/>
          </ac:spMkLst>
        </pc:spChg>
        <pc:spChg chg="add mod">
          <ac:chgData name="Qahtan, A.A.A. (Hakim)" userId="2e0f559b-8f84-4ffd-87e2-eac7fe92b5e6" providerId="ADAL" clId="{6E9D1478-BB00-428C-9801-AEDB4433F89F}" dt="2020-02-17T15:48:42.219" v="3982" actId="1076"/>
          <ac:spMkLst>
            <pc:docMk/>
            <pc:sldMk cId="338245866" sldId="280"/>
            <ac:spMk id="16" creationId="{7092192A-BE74-48D3-8A7D-FCCAFFD0DF29}"/>
          </ac:spMkLst>
        </pc:spChg>
        <pc:spChg chg="add mod">
          <ac:chgData name="Qahtan, A.A.A. (Hakim)" userId="2e0f559b-8f84-4ffd-87e2-eac7fe92b5e6" providerId="ADAL" clId="{6E9D1478-BB00-428C-9801-AEDB4433F89F}" dt="2020-02-17T15:48:51.659" v="3992" actId="1037"/>
          <ac:spMkLst>
            <pc:docMk/>
            <pc:sldMk cId="338245866" sldId="280"/>
            <ac:spMk id="17" creationId="{8E40A9A8-7BC0-4634-B1AA-D7234494638D}"/>
          </ac:spMkLst>
        </pc:spChg>
        <pc:spChg chg="add mod">
          <ac:chgData name="Qahtan, A.A.A. (Hakim)" userId="2e0f559b-8f84-4ffd-87e2-eac7fe92b5e6" providerId="ADAL" clId="{6E9D1478-BB00-428C-9801-AEDB4433F89F}" dt="2020-02-17T15:49:13.450" v="4004" actId="1076"/>
          <ac:spMkLst>
            <pc:docMk/>
            <pc:sldMk cId="338245866" sldId="280"/>
            <ac:spMk id="18" creationId="{D2477B68-F002-4E86-9B90-8E212842EAEE}"/>
          </ac:spMkLst>
        </pc:sp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26" creationId="{7FD958BD-87E1-4EB3-B6A3-BB5D0AA398EB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28" creationId="{8151CFEF-70CD-4B7B-B8BC-5C2C03851D15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30" creationId="{13AA196C-257C-45FC-8367-CB6A0A10059C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32" creationId="{2E2E2BFD-E7C7-4963-B8B5-BC326C09BAB8}"/>
          </ac:picMkLst>
        </pc:picChg>
        <pc:picChg chg="add del mod">
          <ac:chgData name="Qahtan, A.A.A. (Hakim)" userId="2e0f559b-8f84-4ffd-87e2-eac7fe92b5e6" providerId="ADAL" clId="{6E9D1478-BB00-428C-9801-AEDB4433F89F}" dt="2020-02-17T15:51:41.933" v="4016" actId="478"/>
          <ac:picMkLst>
            <pc:docMk/>
            <pc:sldMk cId="338245866" sldId="280"/>
            <ac:picMk id="1034" creationId="{EAC1C988-FBBC-45B5-B098-54D410FF142A}"/>
          </ac:picMkLst>
        </pc:picChg>
        <pc:picChg chg="add mod">
          <ac:chgData name="Qahtan, A.A.A. (Hakim)" userId="2e0f559b-8f84-4ffd-87e2-eac7fe92b5e6" providerId="ADAL" clId="{6E9D1478-BB00-428C-9801-AEDB4433F89F}" dt="2020-02-17T15:52:49.659" v="4024" actId="1038"/>
          <ac:picMkLst>
            <pc:docMk/>
            <pc:sldMk cId="338245866" sldId="280"/>
            <ac:picMk id="1036" creationId="{7D7C2746-CD9B-46C5-8E6B-E5D792204514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9T10:00:07.418" v="12803" actId="20577"/>
        <pc:sldMkLst>
          <pc:docMk/>
          <pc:sldMk cId="1351504740" sldId="281"/>
        </pc:sldMkLst>
        <pc:spChg chg="del mod">
          <ac:chgData name="Qahtan, A.A.A. (Hakim)" userId="2e0f559b-8f84-4ffd-87e2-eac7fe92b5e6" providerId="ADAL" clId="{6E9D1478-BB00-428C-9801-AEDB4433F89F}" dt="2020-02-17T13:58:55.399" v="3716" actId="478"/>
          <ac:spMkLst>
            <pc:docMk/>
            <pc:sldMk cId="1351504740" sldId="281"/>
            <ac:spMk id="2" creationId="{6F58E363-DEF3-4AC8-A6C7-1973B994C704}"/>
          </ac:spMkLst>
        </pc:spChg>
        <pc:spChg chg="add mod">
          <ac:chgData name="Qahtan, A.A.A. (Hakim)" userId="2e0f559b-8f84-4ffd-87e2-eac7fe92b5e6" providerId="ADAL" clId="{6E9D1478-BB00-428C-9801-AEDB4433F89F}" dt="2020-02-19T10:00:07.418" v="12803" actId="20577"/>
          <ac:spMkLst>
            <pc:docMk/>
            <pc:sldMk cId="1351504740" sldId="281"/>
            <ac:spMk id="4" creationId="{489CF568-EAB2-4141-961B-07E9397559A6}"/>
          </ac:spMkLst>
        </pc:spChg>
        <pc:cxnChg chg="del">
          <ac:chgData name="Qahtan, A.A.A. (Hakim)" userId="2e0f559b-8f84-4ffd-87e2-eac7fe92b5e6" providerId="ADAL" clId="{6E9D1478-BB00-428C-9801-AEDB4433F89F}" dt="2020-02-17T13:58:48.720" v="3714" actId="478"/>
          <ac:cxnSpMkLst>
            <pc:docMk/>
            <pc:sldMk cId="1351504740" sldId="281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8:45.041" v="3713"/>
          <ac:cxnSpMkLst>
            <pc:docMk/>
            <pc:sldMk cId="1351504740" sldId="281"/>
            <ac:cxnSpMk id="5" creationId="{C806AF92-4C3D-466B-94C7-FB715550C6EB}"/>
          </ac:cxnSpMkLst>
        </pc:cxnChg>
      </pc:sldChg>
      <pc:sldChg chg="modSp add ord">
        <pc:chgData name="Qahtan, A.A.A. (Hakim)" userId="2e0f559b-8f84-4ffd-87e2-eac7fe92b5e6" providerId="ADAL" clId="{6E9D1478-BB00-428C-9801-AEDB4433F89F}" dt="2020-02-17T13:41:01.919" v="3615"/>
        <pc:sldMkLst>
          <pc:docMk/>
          <pc:sldMk cId="813125700" sldId="282"/>
        </pc:sldMkLst>
        <pc:spChg chg="mod">
          <ac:chgData name="Qahtan, A.A.A. (Hakim)" userId="2e0f559b-8f84-4ffd-87e2-eac7fe92b5e6" providerId="ADAL" clId="{6E9D1478-BB00-428C-9801-AEDB4433F89F}" dt="2020-02-17T13:40:38.775" v="3614" actId="20577"/>
          <ac:spMkLst>
            <pc:docMk/>
            <pc:sldMk cId="813125700" sldId="282"/>
            <ac:spMk id="5" creationId="{CDDB1FA9-E983-4B1F-A3ED-1B02562B98B5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0T10:51:08.897" v="14730" actId="14100"/>
        <pc:sldMkLst>
          <pc:docMk/>
          <pc:sldMk cId="224280230" sldId="283"/>
        </pc:sldMkLst>
        <pc:spChg chg="del mod">
          <ac:chgData name="Qahtan, A.A.A. (Hakim)" userId="2e0f559b-8f84-4ffd-87e2-eac7fe92b5e6" providerId="ADAL" clId="{6E9D1478-BB00-428C-9801-AEDB4433F89F}" dt="2020-02-17T13:59:07.079" v="3718" actId="478"/>
          <ac:spMkLst>
            <pc:docMk/>
            <pc:sldMk cId="224280230" sldId="283"/>
            <ac:spMk id="2" creationId="{6F58E363-DEF3-4AC8-A6C7-1973B994C704}"/>
          </ac:spMkLst>
        </pc:spChg>
        <pc:spChg chg="add del">
          <ac:chgData name="Qahtan, A.A.A. (Hakim)" userId="2e0f559b-8f84-4ffd-87e2-eac7fe92b5e6" providerId="ADAL" clId="{6E9D1478-BB00-428C-9801-AEDB4433F89F}" dt="2020-02-17T13:59:15.842" v="3721"/>
          <ac:spMkLst>
            <pc:docMk/>
            <pc:sldMk cId="224280230" sldId="283"/>
            <ac:spMk id="4" creationId="{CF43A048-09D6-4E24-8EBB-EDBB818A156C}"/>
          </ac:spMkLst>
        </pc:spChg>
        <pc:spChg chg="add mod">
          <ac:chgData name="Qahtan, A.A.A. (Hakim)" userId="2e0f559b-8f84-4ffd-87e2-eac7fe92b5e6" providerId="ADAL" clId="{6E9D1478-BB00-428C-9801-AEDB4433F89F}" dt="2020-02-20T10:51:08.897" v="14730" actId="14100"/>
          <ac:spMkLst>
            <pc:docMk/>
            <pc:sldMk cId="224280230" sldId="283"/>
            <ac:spMk id="5" creationId="{3F53FFC1-E3F7-413F-9BA8-9CEB75EEC3FD}"/>
          </ac:spMkLst>
        </pc:spChg>
        <pc:cxnChg chg="del">
          <ac:chgData name="Qahtan, A.A.A. (Hakim)" userId="2e0f559b-8f84-4ffd-87e2-eac7fe92b5e6" providerId="ADAL" clId="{6E9D1478-BB00-428C-9801-AEDB4433F89F}" dt="2020-02-17T13:59:08.078" v="3719" actId="478"/>
          <ac:cxnSpMkLst>
            <pc:docMk/>
            <pc:sldMk cId="224280230" sldId="283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9:30.791" v="3722"/>
          <ac:cxnSpMkLst>
            <pc:docMk/>
            <pc:sldMk cId="224280230" sldId="283"/>
            <ac:cxnSpMk id="6" creationId="{E76CD3B5-1216-46F4-B818-731C1918B707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4:00:04.514" v="3758"/>
        <pc:sldMkLst>
          <pc:docMk/>
          <pc:sldMk cId="2254402513" sldId="284"/>
        </pc:sldMkLst>
        <pc:spChg chg="del mod">
          <ac:chgData name="Qahtan, A.A.A. (Hakim)" userId="2e0f559b-8f84-4ffd-87e2-eac7fe92b5e6" providerId="ADAL" clId="{6E9D1478-BB00-428C-9801-AEDB4433F89F}" dt="2020-02-17T14:00:01.070" v="3757" actId="478"/>
          <ac:spMkLst>
            <pc:docMk/>
            <pc:sldMk cId="2254402513" sldId="284"/>
            <ac:spMk id="2" creationId="{6F58E363-DEF3-4AC8-A6C7-1973B994C704}"/>
          </ac:spMkLst>
        </pc:spChg>
        <pc:spChg chg="add mod">
          <ac:chgData name="Qahtan, A.A.A. (Hakim)" userId="2e0f559b-8f84-4ffd-87e2-eac7fe92b5e6" providerId="ADAL" clId="{6E9D1478-BB00-428C-9801-AEDB4433F89F}" dt="2020-02-17T14:00:04.514" v="3758"/>
          <ac:spMkLst>
            <pc:docMk/>
            <pc:sldMk cId="2254402513" sldId="284"/>
            <ac:spMk id="4" creationId="{C69EB3E1-E871-45C9-A72B-712C8DF0293C}"/>
          </ac:spMkLst>
        </pc:spChg>
        <pc:cxnChg chg="del">
          <ac:chgData name="Qahtan, A.A.A. (Hakim)" userId="2e0f559b-8f84-4ffd-87e2-eac7fe92b5e6" providerId="ADAL" clId="{6E9D1478-BB00-428C-9801-AEDB4433F89F}" dt="2020-02-17T13:59:53.056" v="3754" actId="478"/>
          <ac:cxnSpMkLst>
            <pc:docMk/>
            <pc:sldMk cId="2254402513" sldId="284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9:54.330" v="3755"/>
          <ac:cxnSpMkLst>
            <pc:docMk/>
            <pc:sldMk cId="2254402513" sldId="284"/>
            <ac:cxnSpMk id="5" creationId="{ECE2672A-E667-4618-90A7-B6FFFDD25965}"/>
          </ac:cxnSpMkLst>
        </pc:cxnChg>
      </pc:sldChg>
      <pc:sldChg chg="addSp delSp modSp add mod setBg">
        <pc:chgData name="Qahtan, A.A.A. (Hakim)" userId="2e0f559b-8f84-4ffd-87e2-eac7fe92b5e6" providerId="ADAL" clId="{6E9D1478-BB00-428C-9801-AEDB4433F89F}" dt="2020-02-19T09:58:39.712" v="12775" actId="1076"/>
        <pc:sldMkLst>
          <pc:docMk/>
          <pc:sldMk cId="1386921914" sldId="285"/>
        </pc:sldMkLst>
        <pc:spChg chg="mod">
          <ac:chgData name="Qahtan, A.A.A. (Hakim)" userId="2e0f559b-8f84-4ffd-87e2-eac7fe92b5e6" providerId="ADAL" clId="{6E9D1478-BB00-428C-9801-AEDB4433F89F}" dt="2020-02-19T09:58:39.712" v="12775" actId="1076"/>
          <ac:spMkLst>
            <pc:docMk/>
            <pc:sldMk cId="1386921914" sldId="28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5:51:18.897" v="4014" actId="478"/>
          <ac:spMkLst>
            <pc:docMk/>
            <pc:sldMk cId="1386921914" sldId="285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6:06:56.667" v="4450" actId="6549"/>
          <ac:spMkLst>
            <pc:docMk/>
            <pc:sldMk cId="1386921914" sldId="285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7T15:51:18.897" v="4014" actId="478"/>
          <ac:spMkLst>
            <pc:docMk/>
            <pc:sldMk cId="1386921914" sldId="285"/>
            <ac:spMk id="15" creationId="{9D79D9BB-3A86-4F89-80AD-A5306F5F58B5}"/>
          </ac:spMkLst>
        </pc:spChg>
        <pc:spChg chg="add del">
          <ac:chgData name="Qahtan, A.A.A. (Hakim)" userId="2e0f559b-8f84-4ffd-87e2-eac7fe92b5e6" providerId="ADAL" clId="{6E9D1478-BB00-428C-9801-AEDB4433F89F}" dt="2020-02-17T15:53:26.675" v="4027" actId="26606"/>
          <ac:spMkLst>
            <pc:docMk/>
            <pc:sldMk cId="1386921914" sldId="285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7T15:51:21.921" v="4015" actId="478"/>
          <ac:spMkLst>
            <pc:docMk/>
            <pc:sldMk cId="1386921914" sldId="285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7T15:51:21.921" v="4015" actId="478"/>
          <ac:spMkLst>
            <pc:docMk/>
            <pc:sldMk cId="1386921914" sldId="285"/>
            <ac:spMk id="18" creationId="{D2477B68-F002-4E86-9B90-8E212842EAEE}"/>
          </ac:spMkLst>
        </pc:spChg>
        <pc:spChg chg="add mod">
          <ac:chgData name="Qahtan, A.A.A. (Hakim)" userId="2e0f559b-8f84-4ffd-87e2-eac7fe92b5e6" providerId="ADAL" clId="{6E9D1478-BB00-428C-9801-AEDB4433F89F}" dt="2020-02-19T09:53:44.392" v="12713" actId="6549"/>
          <ac:spMkLst>
            <pc:docMk/>
            <pc:sldMk cId="1386921914" sldId="285"/>
            <ac:spMk id="19" creationId="{0F29794F-9340-4808-BF22-B1301691208D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1" creationId="{C0B27210-D0CA-4654-B3E3-9ABB4F178EA1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3" creationId="{1DB7C82F-AB7E-4F0C-B829-FA1B9C415180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5" creationId="{70B66945-4967-4040-926D-DCA44313CDAB}"/>
          </ac:spMkLst>
        </pc:spChg>
        <pc:spChg chg="add">
          <ac:chgData name="Qahtan, A.A.A. (Hakim)" userId="2e0f559b-8f84-4ffd-87e2-eac7fe92b5e6" providerId="ADAL" clId="{6E9D1478-BB00-428C-9801-AEDB4433F89F}" dt="2020-02-17T15:53:26.675" v="4027" actId="26606"/>
          <ac:spMkLst>
            <pc:docMk/>
            <pc:sldMk cId="1386921914" sldId="285"/>
            <ac:spMk id="1029" creationId="{AB45A142-4255-493C-8284-5D566C121B10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7:04.320" v="12761"/>
          <ac:graphicFrameMkLst>
            <pc:docMk/>
            <pc:sldMk cId="1386921914" sldId="285"/>
            <ac:graphicFrameMk id="3" creationId="{959DE94D-69A1-48AE-B043-DAFEAE415D2E}"/>
          </ac:graphicFrameMkLst>
        </pc:graphicFrameChg>
        <pc:picChg chg="mod">
          <ac:chgData name="Qahtan, A.A.A. (Hakim)" userId="2e0f559b-8f84-4ffd-87e2-eac7fe92b5e6" providerId="ADAL" clId="{6E9D1478-BB00-428C-9801-AEDB4433F89F}" dt="2020-02-17T15:53:45.567" v="4030" actId="14100"/>
          <ac:picMkLst>
            <pc:docMk/>
            <pc:sldMk cId="1386921914" sldId="285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7T15:51:18.897" v="4014" actId="478"/>
          <ac:picMkLst>
            <pc:docMk/>
            <pc:sldMk cId="1386921914" sldId="285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7T15:51:18.897" v="4014" actId="478"/>
          <ac:picMkLst>
            <pc:docMk/>
            <pc:sldMk cId="1386921914" sldId="285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7T15:51:21.921" v="4015" actId="478"/>
          <ac:picMkLst>
            <pc:docMk/>
            <pc:sldMk cId="1386921914" sldId="285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7T15:51:21.921" v="4015" actId="478"/>
          <ac:picMkLst>
            <pc:docMk/>
            <pc:sldMk cId="1386921914" sldId="285"/>
            <ac:picMk id="1034" creationId="{EAC1C988-FBBC-45B5-B098-54D410FF142A}"/>
          </ac:picMkLst>
        </pc:picChg>
        <pc:cxnChg chg="add">
          <ac:chgData name="Qahtan, A.A.A. (Hakim)" userId="2e0f559b-8f84-4ffd-87e2-eac7fe92b5e6" providerId="ADAL" clId="{6E9D1478-BB00-428C-9801-AEDB4433F89F}" dt="2020-02-17T15:53:26.675" v="4027" actId="26606"/>
          <ac:cxnSpMkLst>
            <pc:docMk/>
            <pc:sldMk cId="1386921914" sldId="285"/>
            <ac:cxnSpMk id="1031" creationId="{38FB9660-F42F-4313-BBC4-47C007FE484C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9T09:58:50.447" v="12781" actId="16959"/>
        <pc:sldMkLst>
          <pc:docMk/>
          <pc:sldMk cId="3313169409" sldId="286"/>
        </pc:sldMkLst>
        <pc:spChg chg="mod">
          <ac:chgData name="Qahtan, A.A.A. (Hakim)" userId="2e0f559b-8f84-4ffd-87e2-eac7fe92b5e6" providerId="ADAL" clId="{6E9D1478-BB00-428C-9801-AEDB4433F89F}" dt="2020-02-19T09:58:50.447" v="12781" actId="16959"/>
          <ac:spMkLst>
            <pc:docMk/>
            <pc:sldMk cId="3313169409" sldId="28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6:06:54.011" v="4449" actId="6549"/>
          <ac:spMkLst>
            <pc:docMk/>
            <pc:sldMk cId="3313169409" sldId="286"/>
            <ac:spMk id="5" creationId="{CDDB1FA9-E983-4B1F-A3ED-1B02562B98B5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7:36.920" v="12768" actId="20577"/>
          <ac:graphicFrameMkLst>
            <pc:docMk/>
            <pc:sldMk cId="3313169409" sldId="286"/>
            <ac:graphicFrameMk id="8" creationId="{17B3320C-5A73-4C1C-BBB8-BE201CB47DD2}"/>
          </ac:graphicFrameMkLst>
        </pc:graphicFrameChg>
        <pc:picChg chg="add mod">
          <ac:chgData name="Qahtan, A.A.A. (Hakim)" userId="2e0f559b-8f84-4ffd-87e2-eac7fe92b5e6" providerId="ADAL" clId="{6E9D1478-BB00-428C-9801-AEDB4433F89F}" dt="2020-02-17T15:59:35.803" v="4243" actId="1076"/>
          <ac:picMkLst>
            <pc:docMk/>
            <pc:sldMk cId="3313169409" sldId="286"/>
            <ac:picMk id="7" creationId="{7E2AA2C0-9093-4433-ABD8-715A06BDEF7F}"/>
          </ac:picMkLst>
        </pc:picChg>
        <pc:picChg chg="del">
          <ac:chgData name="Qahtan, A.A.A. (Hakim)" userId="2e0f559b-8f84-4ffd-87e2-eac7fe92b5e6" providerId="ADAL" clId="{6E9D1478-BB00-428C-9801-AEDB4433F89F}" dt="2020-02-17T15:58:42.489" v="4237" actId="478"/>
          <ac:picMkLst>
            <pc:docMk/>
            <pc:sldMk cId="3313169409" sldId="286"/>
            <ac:picMk id="1026" creationId="{7FD958BD-87E1-4EB3-B6A3-BB5D0AA398EB}"/>
          </ac:picMkLst>
        </pc:picChg>
      </pc:sldChg>
      <pc:sldChg chg="addSp delSp modSp add mod setBg setClrOvrMap">
        <pc:chgData name="Qahtan, A.A.A. (Hakim)" userId="2e0f559b-8f84-4ffd-87e2-eac7fe92b5e6" providerId="ADAL" clId="{6E9D1478-BB00-428C-9801-AEDB4433F89F}" dt="2020-02-19T09:59:48.072" v="12794" actId="1076"/>
        <pc:sldMkLst>
          <pc:docMk/>
          <pc:sldMk cId="1570384897" sldId="287"/>
        </pc:sldMkLst>
        <pc:spChg chg="mod">
          <ac:chgData name="Qahtan, A.A.A. (Hakim)" userId="2e0f559b-8f84-4ffd-87e2-eac7fe92b5e6" providerId="ADAL" clId="{6E9D1478-BB00-428C-9801-AEDB4433F89F}" dt="2020-02-19T09:59:03.443" v="12787" actId="16959"/>
          <ac:spMkLst>
            <pc:docMk/>
            <pc:sldMk cId="1570384897" sldId="28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6:07:58.210" v="4478" actId="20577"/>
          <ac:spMkLst>
            <pc:docMk/>
            <pc:sldMk cId="1570384897" sldId="287"/>
            <ac:spMk id="5" creationId="{CDDB1FA9-E983-4B1F-A3ED-1B02562B98B5}"/>
          </ac:spMkLst>
        </pc:spChg>
        <pc:spChg chg="add del">
          <ac:chgData name="Qahtan, A.A.A. (Hakim)" userId="2e0f559b-8f84-4ffd-87e2-eac7fe92b5e6" providerId="ADAL" clId="{6E9D1478-BB00-428C-9801-AEDB4433F89F}" dt="2020-02-17T16:02:18.427" v="4334" actId="26606"/>
          <ac:spMkLst>
            <pc:docMk/>
            <pc:sldMk cId="1570384897" sldId="287"/>
            <ac:spMk id="76" creationId="{B0792D4F-247E-46FE-85FC-881DEFA41D94}"/>
          </ac:spMkLst>
        </pc:spChg>
        <pc:spChg chg="add del">
          <ac:chgData name="Qahtan, A.A.A. (Hakim)" userId="2e0f559b-8f84-4ffd-87e2-eac7fe92b5e6" providerId="ADAL" clId="{6E9D1478-BB00-428C-9801-AEDB4433F89F}" dt="2020-02-17T16:02:18.427" v="4334" actId="26606"/>
          <ac:spMkLst>
            <pc:docMk/>
            <pc:sldMk cId="1570384897" sldId="287"/>
            <ac:spMk id="1029" creationId="{AB45A142-4255-493C-8284-5D566C121B10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9:48.072" v="12794" actId="1076"/>
          <ac:graphicFrameMkLst>
            <pc:docMk/>
            <pc:sldMk cId="1570384897" sldId="287"/>
            <ac:graphicFrameMk id="16" creationId="{68C3900A-F334-4933-924B-FE6919967D8C}"/>
          </ac:graphicFrameMkLst>
        </pc:graphicFrameChg>
        <pc:picChg chg="del">
          <ac:chgData name="Qahtan, A.A.A. (Hakim)" userId="2e0f559b-8f84-4ffd-87e2-eac7fe92b5e6" providerId="ADAL" clId="{6E9D1478-BB00-428C-9801-AEDB4433F89F}" dt="2020-02-17T16:02:12.096" v="4331" actId="478"/>
          <ac:picMkLst>
            <pc:docMk/>
            <pc:sldMk cId="1570384897" sldId="287"/>
            <ac:picMk id="7" creationId="{7E2AA2C0-9093-4433-ABD8-715A06BDEF7F}"/>
          </ac:picMkLst>
        </pc:picChg>
        <pc:picChg chg="add mod">
          <ac:chgData name="Qahtan, A.A.A. (Hakim)" userId="2e0f559b-8f84-4ffd-87e2-eac7fe92b5e6" providerId="ADAL" clId="{6E9D1478-BB00-428C-9801-AEDB4433F89F}" dt="2020-02-17T16:05:00.040" v="4353" actId="1076"/>
          <ac:picMkLst>
            <pc:docMk/>
            <pc:sldMk cId="1570384897" sldId="287"/>
            <ac:picMk id="8" creationId="{083DBD54-5920-4234-A17A-474884034C2A}"/>
          </ac:picMkLst>
        </pc:picChg>
        <pc:cxnChg chg="add del mod">
          <ac:chgData name="Qahtan, A.A.A. (Hakim)" userId="2e0f559b-8f84-4ffd-87e2-eac7fe92b5e6" providerId="ADAL" clId="{6E9D1478-BB00-428C-9801-AEDB4433F89F}" dt="2020-02-17T16:04:55.674" v="4352" actId="11529"/>
          <ac:cxnSpMkLst>
            <pc:docMk/>
            <pc:sldMk cId="1570384897" sldId="287"/>
            <ac:cxnSpMk id="4" creationId="{B1223765-8A2F-4DC4-909F-2F7FD7F34D93}"/>
          </ac:cxnSpMkLst>
        </pc:cxnChg>
        <pc:cxnChg chg="add del">
          <ac:chgData name="Qahtan, A.A.A. (Hakim)" userId="2e0f559b-8f84-4ffd-87e2-eac7fe92b5e6" providerId="ADAL" clId="{6E9D1478-BB00-428C-9801-AEDB4433F89F}" dt="2020-02-17T16:02:18.427" v="4334" actId="26606"/>
          <ac:cxnSpMkLst>
            <pc:docMk/>
            <pc:sldMk cId="1570384897" sldId="287"/>
            <ac:cxnSpMk id="78" creationId="{749A7284-D010-4ACB-A08A-FC3C3689B5EB}"/>
          </ac:cxnSpMkLst>
        </pc:cxnChg>
        <pc:cxnChg chg="add del">
          <ac:chgData name="Qahtan, A.A.A. (Hakim)" userId="2e0f559b-8f84-4ffd-87e2-eac7fe92b5e6" providerId="ADAL" clId="{6E9D1478-BB00-428C-9801-AEDB4433F89F}" dt="2020-02-17T16:02:18.427" v="4334" actId="26606"/>
          <ac:cxnSpMkLst>
            <pc:docMk/>
            <pc:sldMk cId="1570384897" sldId="287"/>
            <ac:cxnSpMk id="1031" creationId="{38FB9660-F42F-4313-BBC4-47C007FE484C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16:09:02.770" v="4497" actId="20577"/>
        <pc:sldMkLst>
          <pc:docMk/>
          <pc:sldMk cId="2835916532" sldId="288"/>
        </pc:sldMkLst>
        <pc:spChg chg="mod">
          <ac:chgData name="Qahtan, A.A.A. (Hakim)" userId="2e0f559b-8f84-4ffd-87e2-eac7fe92b5e6" providerId="ADAL" clId="{6E9D1478-BB00-428C-9801-AEDB4433F89F}" dt="2020-02-17T16:09:02.770" v="4497" actId="20577"/>
          <ac:spMkLst>
            <pc:docMk/>
            <pc:sldMk cId="2835916532" sldId="288"/>
            <ac:spMk id="4" creationId="{489CF568-EAB2-4141-961B-07E9397559A6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6:14:18.559" v="4737" actId="20577"/>
        <pc:sldMkLst>
          <pc:docMk/>
          <pc:sldMk cId="2815111660" sldId="289"/>
        </pc:sldMkLst>
        <pc:spChg chg="mod">
          <ac:chgData name="Qahtan, A.A.A. (Hakim)" userId="2e0f559b-8f84-4ffd-87e2-eac7fe92b5e6" providerId="ADAL" clId="{6E9D1478-BB00-428C-9801-AEDB4433F89F}" dt="2020-02-17T16:09:57.152" v="4512" actId="6549"/>
          <ac:spMkLst>
            <pc:docMk/>
            <pc:sldMk cId="2815111660" sldId="289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6:10:29.117" v="4516" actId="478"/>
          <ac:spMkLst>
            <pc:docMk/>
            <pc:sldMk cId="2815111660" sldId="289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6E9D1478-BB00-428C-9801-AEDB4433F89F}" dt="2020-02-17T16:10:30.895" v="4517" actId="478"/>
          <ac:spMkLst>
            <pc:docMk/>
            <pc:sldMk cId="2815111660" sldId="289"/>
            <ac:spMk id="5" creationId="{06665BF3-6E17-45D7-9E8F-AFB0B58E30AA}"/>
          </ac:spMkLst>
        </pc:spChg>
        <pc:spChg chg="mod">
          <ac:chgData name="Qahtan, A.A.A. (Hakim)" userId="2e0f559b-8f84-4ffd-87e2-eac7fe92b5e6" providerId="ADAL" clId="{6E9D1478-BB00-428C-9801-AEDB4433F89F}" dt="2020-02-17T16:10:47.079" v="4544" actId="1036"/>
          <ac:spMkLst>
            <pc:docMk/>
            <pc:sldMk cId="2815111660" sldId="289"/>
            <ac:spMk id="20" creationId="{C2AF7CEA-EA81-498D-ABF4-0132B5AE6AB8}"/>
          </ac:spMkLst>
        </pc:spChg>
        <pc:spChg chg="mod">
          <ac:chgData name="Qahtan, A.A.A. (Hakim)" userId="2e0f559b-8f84-4ffd-87e2-eac7fe92b5e6" providerId="ADAL" clId="{6E9D1478-BB00-428C-9801-AEDB4433F89F}" dt="2020-02-17T16:10:47.079" v="4544" actId="1036"/>
          <ac:spMkLst>
            <pc:docMk/>
            <pc:sldMk cId="2815111660" sldId="289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7T16:14:18.559" v="4737" actId="20577"/>
          <ac:graphicFrameMkLst>
            <pc:docMk/>
            <pc:sldMk cId="2815111660" sldId="289"/>
            <ac:graphicFrameMk id="6" creationId="{9A07A113-3943-4B90-8477-959D9E624C51}"/>
          </ac:graphicFrameMkLst>
        </pc:graphicFrame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9" creationId="{99FCFD2A-A2C6-4591-8D23-206BD9641F22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2" creationId="{7418DC92-B41F-48C3-B43E-3F566C1F73E3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6" creationId="{B2F68F2D-A688-4F2F-A1BC-F9BBCEC3C5D2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8" creationId="{488C70D0-7B48-4C3D-8DFD-C85A650122F3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1" creationId="{ADA4111C-73CC-4470-9AC5-6FCD814A5E2E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4" creationId="{0E48E9CE-B241-4C7B-B37D-1CE27A2A244D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6" creationId="{6636CB7C-3D5C-42FF-94FB-D047E203121E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9T14:30:54.703" v="13742" actId="20577"/>
        <pc:sldMkLst>
          <pc:docMk/>
          <pc:sldMk cId="748783624" sldId="290"/>
        </pc:sldMkLst>
        <pc:spChg chg="mod">
          <ac:chgData name="Qahtan, A.A.A. (Hakim)" userId="2e0f559b-8f84-4ffd-87e2-eac7fe92b5e6" providerId="ADAL" clId="{6E9D1478-BB00-428C-9801-AEDB4433F89F}" dt="2020-02-17T16:11:33.967" v="4565" actId="20577"/>
          <ac:spMkLst>
            <pc:docMk/>
            <pc:sldMk cId="748783624" sldId="290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6:16:40.837" v="4887" actId="20577"/>
          <ac:spMkLst>
            <pc:docMk/>
            <pc:sldMk cId="748783624" sldId="290"/>
            <ac:spMk id="20" creationId="{C2AF7CEA-EA81-498D-ABF4-0132B5AE6AB8}"/>
          </ac:spMkLst>
        </pc:spChg>
        <pc:spChg chg="del">
          <ac:chgData name="Qahtan, A.A.A. (Hakim)" userId="2e0f559b-8f84-4ffd-87e2-eac7fe92b5e6" providerId="ADAL" clId="{6E9D1478-BB00-428C-9801-AEDB4433F89F}" dt="2020-02-17T16:11:44.520" v="4566" actId="478"/>
          <ac:spMkLst>
            <pc:docMk/>
            <pc:sldMk cId="748783624" sldId="290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9T14:30:54.703" v="13742" actId="20577"/>
          <ac:graphicFrameMkLst>
            <pc:docMk/>
            <pc:sldMk cId="748783624" sldId="290"/>
            <ac:graphicFrameMk id="6" creationId="{9A07A113-3943-4B90-8477-959D9E624C51}"/>
          </ac:graphicFrameMkLst>
        </pc:graphicFrame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9" creationId="{99FCFD2A-A2C6-4591-8D23-206BD9641F22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2" creationId="{7418DC92-B41F-48C3-B43E-3F566C1F73E3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6" creationId="{B2F68F2D-A688-4F2F-A1BC-F9BBCEC3C5D2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8" creationId="{488C70D0-7B48-4C3D-8DFD-C85A650122F3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1" creationId="{ADA4111C-73CC-4470-9AC5-6FCD814A5E2E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4" creationId="{0E48E9CE-B241-4C7B-B37D-1CE27A2A244D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6" creationId="{6636CB7C-3D5C-42FF-94FB-D047E203121E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8" creationId="{39045682-24D1-4F02-9EC3-F49D731D3B3A}"/>
          </ac:cxnSpMkLst>
        </pc:cxnChg>
      </pc:sldChg>
      <pc:sldChg chg="addSp modSp add">
        <pc:chgData name="Qahtan, A.A.A. (Hakim)" userId="2e0f559b-8f84-4ffd-87e2-eac7fe92b5e6" providerId="ADAL" clId="{6E9D1478-BB00-428C-9801-AEDB4433F89F}" dt="2020-02-18T10:12:29.532" v="7373" actId="20577"/>
        <pc:sldMkLst>
          <pc:docMk/>
          <pc:sldMk cId="3669213896" sldId="291"/>
        </pc:sldMkLst>
        <pc:spChg chg="add mod">
          <ac:chgData name="Qahtan, A.A.A. (Hakim)" userId="2e0f559b-8f84-4ffd-87e2-eac7fe92b5e6" providerId="ADAL" clId="{6E9D1478-BB00-428C-9801-AEDB4433F89F}" dt="2020-02-18T10:12:29.532" v="7373" actId="20577"/>
          <ac:spMkLst>
            <pc:docMk/>
            <pc:sldMk cId="3669213896" sldId="291"/>
            <ac:spMk id="3" creationId="{30F502D0-5CB1-412C-A664-69CBC110B8AB}"/>
          </ac:spMkLst>
        </pc:spChg>
        <pc:spChg chg="add mod ord">
          <ac:chgData name="Qahtan, A.A.A. (Hakim)" userId="2e0f559b-8f84-4ffd-87e2-eac7fe92b5e6" providerId="ADAL" clId="{6E9D1478-BB00-428C-9801-AEDB4433F89F}" dt="2020-02-17T17:18:22.962" v="4992" actId="166"/>
          <ac:spMkLst>
            <pc:docMk/>
            <pc:sldMk cId="3669213896" sldId="291"/>
            <ac:spMk id="4" creationId="{61C70DD3-9DF0-4E15-8A9B-9F96835A440D}"/>
          </ac:spMkLst>
        </pc:spChg>
        <pc:spChg chg="add mod">
          <ac:chgData name="Qahtan, A.A.A. (Hakim)" userId="2e0f559b-8f84-4ffd-87e2-eac7fe92b5e6" providerId="ADAL" clId="{6E9D1478-BB00-428C-9801-AEDB4433F89F}" dt="2020-02-17T17:18:08.229" v="4990" actId="164"/>
          <ac:spMkLst>
            <pc:docMk/>
            <pc:sldMk cId="3669213896" sldId="291"/>
            <ac:spMk id="5" creationId="{11F7A1FF-BC4D-44C8-A560-B2F4EE21F98D}"/>
          </ac:spMkLst>
        </pc:spChg>
        <pc:grpChg chg="add mod">
          <ac:chgData name="Qahtan, A.A.A. (Hakim)" userId="2e0f559b-8f84-4ffd-87e2-eac7fe92b5e6" providerId="ADAL" clId="{6E9D1478-BB00-428C-9801-AEDB4433F89F}" dt="2020-02-17T17:18:12.276" v="4991" actId="1076"/>
          <ac:grpSpMkLst>
            <pc:docMk/>
            <pc:sldMk cId="3669213896" sldId="291"/>
            <ac:grpSpMk id="6" creationId="{7C29A208-7DA7-40B9-8B84-CEE593AEFC64}"/>
          </ac:grpSpMkLst>
        </pc:grpChg>
        <pc:picChg chg="add mod">
          <ac:chgData name="Qahtan, A.A.A. (Hakim)" userId="2e0f559b-8f84-4ffd-87e2-eac7fe92b5e6" providerId="ADAL" clId="{6E9D1478-BB00-428C-9801-AEDB4433F89F}" dt="2020-02-17T17:18:08.229" v="4990" actId="164"/>
          <ac:picMkLst>
            <pc:docMk/>
            <pc:sldMk cId="3669213896" sldId="291"/>
            <ac:picMk id="2" creationId="{1F0F68B7-64B1-468F-B79C-572E09C47CBC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7T17:31:50.176" v="5304" actId="20577"/>
        <pc:sldMkLst>
          <pc:docMk/>
          <pc:sldMk cId="4083301904" sldId="292"/>
        </pc:sldMkLst>
        <pc:spChg chg="mod">
          <ac:chgData name="Qahtan, A.A.A. (Hakim)" userId="2e0f559b-8f84-4ffd-87e2-eac7fe92b5e6" providerId="ADAL" clId="{6E9D1478-BB00-428C-9801-AEDB4433F89F}" dt="2020-02-17T17:19:39.740" v="5011" actId="20577"/>
          <ac:spMkLst>
            <pc:docMk/>
            <pc:sldMk cId="4083301904" sldId="29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7:22:06.004" v="5142" actId="478"/>
          <ac:spMkLst>
            <pc:docMk/>
            <pc:sldMk cId="4083301904" sldId="292"/>
            <ac:spMk id="3" creationId="{2BB28626-B3D5-4D24-B4C0-CE1E432342BF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7:31:50.176" v="5304" actId="20577"/>
          <ac:spMkLst>
            <pc:docMk/>
            <pc:sldMk cId="4083301904" sldId="292"/>
            <ac:spMk id="5" creationId="{CDDB1FA9-E983-4B1F-A3ED-1B02562B98B5}"/>
          </ac:spMkLst>
        </pc:spChg>
        <pc:spChg chg="add del mod">
          <ac:chgData name="Qahtan, A.A.A. (Hakim)" userId="2e0f559b-8f84-4ffd-87e2-eac7fe92b5e6" providerId="ADAL" clId="{6E9D1478-BB00-428C-9801-AEDB4433F89F}" dt="2020-02-17T17:23:02.674" v="5154" actId="478"/>
          <ac:spMkLst>
            <pc:docMk/>
            <pc:sldMk cId="4083301904" sldId="292"/>
            <ac:spMk id="6" creationId="{06A775DD-F00B-4211-9A35-C4D36A86EAE0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7" creationId="{082CDD0C-B671-42CC-9864-7E94D55BBE53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8" creationId="{3348E192-3694-4E65-BBEF-046DCA8D0204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5" creationId="{9D79D9BB-3A86-4F89-80AD-A5306F5F58B5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8" creationId="{D2477B68-F002-4E86-9B90-8E212842EAEE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19" creationId="{F887009E-C92C-44EB-B6E5-8CD819A72EEC}"/>
          </ac:spMkLst>
        </pc:spChg>
        <pc:spChg chg="add mod">
          <ac:chgData name="Qahtan, A.A.A. (Hakim)" userId="2e0f559b-8f84-4ffd-87e2-eac7fe92b5e6" providerId="ADAL" clId="{6E9D1478-BB00-428C-9801-AEDB4433F89F}" dt="2020-02-17T17:25:41.266" v="5231" actId="14100"/>
          <ac:spMkLst>
            <pc:docMk/>
            <pc:sldMk cId="4083301904" sldId="292"/>
            <ac:spMk id="20" creationId="{15617CF2-FEE0-441A-9FFF-AC57AE764D41}"/>
          </ac:spMkLst>
        </pc:sp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6" creationId="{7D7C2746-CD9B-46C5-8E6B-E5D792204514}"/>
          </ac:picMkLst>
        </pc:picChg>
      </pc:sldChg>
      <pc:sldChg chg="delSp modSp add del">
        <pc:chgData name="Qahtan, A.A.A. (Hakim)" userId="2e0f559b-8f84-4ffd-87e2-eac7fe92b5e6" providerId="ADAL" clId="{6E9D1478-BB00-428C-9801-AEDB4433F89F}" dt="2020-02-17T17:33:35.204" v="5310" actId="2696"/>
        <pc:sldMkLst>
          <pc:docMk/>
          <pc:sldMk cId="2628796050" sldId="293"/>
        </pc:sldMkLst>
        <pc:spChg chg="mod">
          <ac:chgData name="Qahtan, A.A.A. (Hakim)" userId="2e0f559b-8f84-4ffd-87e2-eac7fe92b5e6" providerId="ADAL" clId="{6E9D1478-BB00-428C-9801-AEDB4433F89F}" dt="2020-02-17T17:33:08.490" v="5307"/>
          <ac:spMkLst>
            <pc:docMk/>
            <pc:sldMk cId="2628796050" sldId="293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7" creationId="{082CDD0C-B671-42CC-9864-7E94D55BBE53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8" creationId="{3348E192-3694-4E65-BBEF-046DCA8D0204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19" creationId="{F887009E-C92C-44EB-B6E5-8CD819A72EEC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20" creationId="{15617CF2-FEE0-441A-9FFF-AC57AE764D41}"/>
          </ac:spMkLst>
        </pc:spChg>
      </pc:sldChg>
      <pc:sldChg chg="addSp delSp modSp add mod setBg">
        <pc:chgData name="Qahtan, A.A.A. (Hakim)" userId="2e0f559b-8f84-4ffd-87e2-eac7fe92b5e6" providerId="ADAL" clId="{6E9D1478-BB00-428C-9801-AEDB4433F89F}" dt="2020-02-17T23:18:01.971" v="5730" actId="1038"/>
        <pc:sldMkLst>
          <pc:docMk/>
          <pc:sldMk cId="3262730010" sldId="293"/>
        </pc:sldMkLst>
        <pc:spChg chg="mod">
          <ac:chgData name="Qahtan, A.A.A. (Hakim)" userId="2e0f559b-8f84-4ffd-87e2-eac7fe92b5e6" providerId="ADAL" clId="{6E9D1478-BB00-428C-9801-AEDB4433F89F}" dt="2020-02-17T17:34:47.457" v="5332" actId="20577"/>
          <ac:spMkLst>
            <pc:docMk/>
            <pc:sldMk cId="3262730010" sldId="29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7:38:53.199" v="5395" actId="14100"/>
          <ac:spMkLst>
            <pc:docMk/>
            <pc:sldMk cId="3262730010" sldId="293"/>
            <ac:spMk id="5" creationId="{CDDB1FA9-E983-4B1F-A3ED-1B02562B98B5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6" creationId="{5BA9C3EF-BA83-42C4-9F87-4A835E8CA839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7" creationId="{082CDD0C-B671-42CC-9864-7E94D55BBE53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8" creationId="{3348E192-3694-4E65-BBEF-046DCA8D0204}"/>
          </ac:spMkLst>
        </pc:spChg>
        <pc:spChg chg="add del">
          <ac:chgData name="Qahtan, A.A.A. (Hakim)" userId="2e0f559b-8f84-4ffd-87e2-eac7fe92b5e6" providerId="ADAL" clId="{6E9D1478-BB00-428C-9801-AEDB4433F89F}" dt="2020-02-17T17:34:37.383" v="5324" actId="26606"/>
          <ac:spMkLst>
            <pc:docMk/>
            <pc:sldMk cId="3262730010" sldId="293"/>
            <ac:spMk id="14" creationId="{4A4E7906-2E97-41E3-B042-F13FD1D64D02}"/>
          </ac:spMkLst>
        </pc:spChg>
        <pc:spChg chg="add del">
          <ac:chgData name="Qahtan, A.A.A. (Hakim)" userId="2e0f559b-8f84-4ffd-87e2-eac7fe92b5e6" providerId="ADAL" clId="{6E9D1478-BB00-428C-9801-AEDB4433F89F}" dt="2020-02-17T17:34:37.383" v="5324" actId="26606"/>
          <ac:spMkLst>
            <pc:docMk/>
            <pc:sldMk cId="3262730010" sldId="293"/>
            <ac:spMk id="16" creationId="{3276E0C7-D588-440B-8F4A-876392DB718F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17" creationId="{7D0BD3FB-A751-48B9-9C2B-3EA58460266C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19" creationId="{F887009E-C92C-44EB-B6E5-8CD819A72EEC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20" creationId="{15617CF2-FEE0-441A-9FFF-AC57AE764D41}"/>
          </ac:spMkLst>
        </pc:spChg>
        <pc:spChg chg="add del">
          <ac:chgData name="Qahtan, A.A.A. (Hakim)" userId="2e0f559b-8f84-4ffd-87e2-eac7fe92b5e6" providerId="ADAL" clId="{6E9D1478-BB00-428C-9801-AEDB4433F89F}" dt="2020-02-17T17:39:15.228" v="5401"/>
          <ac:spMkLst>
            <pc:docMk/>
            <pc:sldMk cId="3262730010" sldId="293"/>
            <ac:spMk id="21" creationId="{B8CAC588-19E6-448C-AE93-859EA3C198D9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23" creationId="{58689362-D4F1-483F-80E9-5276BC892433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3" creationId="{D38C8B55-C8B2-400F-BC58-BD51E7CF86F4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15" creationId="{639EFB21-ADDD-461B-A452-5A4609BDD5C3}"/>
          </ac:graphicFrameMkLst>
        </pc:graphicFrameChg>
        <pc:graphicFrameChg chg="add del">
          <ac:chgData name="Qahtan, A.A.A. (Hakim)" userId="2e0f559b-8f84-4ffd-87e2-eac7fe92b5e6" providerId="ADAL" clId="{6E9D1478-BB00-428C-9801-AEDB4433F89F}" dt="2020-02-17T17:39:15.228" v="5401"/>
          <ac:graphicFrameMkLst>
            <pc:docMk/>
            <pc:sldMk cId="3262730010" sldId="293"/>
            <ac:graphicFrameMk id="18" creationId="{488BFAEB-59C5-4C7A-BCC1-C794F6E969BD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22" creationId="{D880172C-05B1-4E42-B14F-4AA67BCEA05B}"/>
          </ac:graphicFrameMkLst>
        </pc:graphicFrameChg>
        <pc:picChg chg="add del mod">
          <ac:chgData name="Qahtan, A.A.A. (Hakim)" userId="2e0f559b-8f84-4ffd-87e2-eac7fe92b5e6" providerId="ADAL" clId="{6E9D1478-BB00-428C-9801-AEDB4433F89F}" dt="2020-02-17T17:34:37.973" v="5325"/>
          <ac:picMkLst>
            <pc:docMk/>
            <pc:sldMk cId="3262730010" sldId="293"/>
            <ac:picMk id="9" creationId="{31C25694-4DAF-4DCE-9CE8-2ED4FE80D8C9}"/>
          </ac:picMkLst>
        </pc:picChg>
        <pc:picChg chg="add del">
          <ac:chgData name="Qahtan, A.A.A. (Hakim)" userId="2e0f559b-8f84-4ffd-87e2-eac7fe92b5e6" providerId="ADAL" clId="{6E9D1478-BB00-428C-9801-AEDB4433F89F}" dt="2020-02-17T17:34:54.330" v="5334" actId="478"/>
          <ac:picMkLst>
            <pc:docMk/>
            <pc:sldMk cId="3262730010" sldId="293"/>
            <ac:picMk id="11" creationId="{F4B22BAA-0CBE-4C70-AD01-1D4FC2AEC786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7T23:18:13.746" v="5757" actId="1038"/>
        <pc:sldMkLst>
          <pc:docMk/>
          <pc:sldMk cId="545918098" sldId="294"/>
        </pc:sldMkLst>
        <pc:spChg chg="mod">
          <ac:chgData name="Qahtan, A.A.A. (Hakim)" userId="2e0f559b-8f84-4ffd-87e2-eac7fe92b5e6" providerId="ADAL" clId="{6E9D1478-BB00-428C-9801-AEDB4433F89F}" dt="2020-02-17T22:57:51.944" v="5504" actId="20577"/>
          <ac:spMkLst>
            <pc:docMk/>
            <pc:sldMk cId="545918098" sldId="29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2:57:57.133" v="5506" actId="20577"/>
          <ac:spMkLst>
            <pc:docMk/>
            <pc:sldMk cId="545918098" sldId="294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6" creationId="{5BA9C3EF-BA83-42C4-9F87-4A835E8CA839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23" creationId="{58689362-D4F1-483F-80E9-5276BC892433}"/>
          </ac:spMkLst>
        </pc:spChg>
        <pc:graphicFrameChg chg="del modGraphic">
          <ac:chgData name="Qahtan, A.A.A. (Hakim)" userId="2e0f559b-8f84-4ffd-87e2-eac7fe92b5e6" providerId="ADAL" clId="{6E9D1478-BB00-428C-9801-AEDB4433F89F}" dt="2020-02-17T23:00:38.640" v="5528" actId="478"/>
          <ac:graphicFrameMkLst>
            <pc:docMk/>
            <pc:sldMk cId="545918098" sldId="294"/>
            <ac:graphicFrameMk id="3" creationId="{D38C8B55-C8B2-400F-BC58-BD51E7CF86F4}"/>
          </ac:graphicFrameMkLst>
        </pc:graphicFrameChg>
        <pc:graphicFrameChg chg="add mod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10" creationId="{BC49A718-E0E8-4C15-AD25-70BC2E38B941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22" creationId="{D880172C-05B1-4E42-B14F-4AA67BCEA05B}"/>
          </ac:graphicFrameMkLst>
        </pc:graphicFrameChg>
      </pc:sldChg>
      <pc:sldChg chg="delSp add del setBg delDesignElem">
        <pc:chgData name="Qahtan, A.A.A. (Hakim)" userId="2e0f559b-8f84-4ffd-87e2-eac7fe92b5e6" providerId="ADAL" clId="{6E9D1478-BB00-428C-9801-AEDB4433F89F}" dt="2020-02-17T17:33:54.896" v="5311" actId="2696"/>
        <pc:sldMkLst>
          <pc:docMk/>
          <pc:sldMk cId="1675000132" sldId="294"/>
        </pc:sldMkLst>
        <pc:spChg chg="del">
          <ac:chgData name="Qahtan, A.A.A. (Hakim)" userId="2e0f559b-8f84-4ffd-87e2-eac7fe92b5e6" providerId="ADAL" clId="{6E9D1478-BB00-428C-9801-AEDB4433F89F}" dt="2020-02-17T17:33:32.683" v="5309"/>
          <ac:spMkLst>
            <pc:docMk/>
            <pc:sldMk cId="1675000132" sldId="294"/>
            <ac:spMk id="1029" creationId="{AB45A142-4255-493C-8284-5D566C121B10}"/>
          </ac:spMkLst>
        </pc:spChg>
        <pc:cxnChg chg="del">
          <ac:chgData name="Qahtan, A.A.A. (Hakim)" userId="2e0f559b-8f84-4ffd-87e2-eac7fe92b5e6" providerId="ADAL" clId="{6E9D1478-BB00-428C-9801-AEDB4433F89F}" dt="2020-02-17T17:33:32.683" v="5309"/>
          <ac:cxnSpMkLst>
            <pc:docMk/>
            <pc:sldMk cId="1675000132" sldId="294"/>
            <ac:cxnSpMk id="1031" creationId="{38FB9660-F42F-4313-BBC4-47C007FE484C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23:18:21.208" v="5781" actId="1038"/>
        <pc:sldMkLst>
          <pc:docMk/>
          <pc:sldMk cId="1139145506" sldId="295"/>
        </pc:sldMkLst>
        <pc:spChg chg="mod">
          <ac:chgData name="Qahtan, A.A.A. (Hakim)" userId="2e0f559b-8f84-4ffd-87e2-eac7fe92b5e6" providerId="ADAL" clId="{6E9D1478-BB00-428C-9801-AEDB4433F89F}" dt="2020-02-17T23:03:17.495" v="5565" actId="20577"/>
          <ac:spMkLst>
            <pc:docMk/>
            <pc:sldMk cId="1139145506" sldId="29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03:08.694" v="5553" actId="16959"/>
          <ac:spMkLst>
            <pc:docMk/>
            <pc:sldMk cId="1139145506" sldId="295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6" creationId="{5BA9C3EF-BA83-42C4-9F87-4A835E8CA839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23" creationId="{58689362-D4F1-483F-80E9-5276BC892433}"/>
          </ac:spMkLst>
        </pc:spChg>
        <pc:graphicFrameChg chg="mod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10" creationId="{BC49A718-E0E8-4C15-AD25-70BC2E38B941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7T23:18:39.363" v="5803" actId="1038"/>
        <pc:sldMkLst>
          <pc:docMk/>
          <pc:sldMk cId="1867645168" sldId="296"/>
        </pc:sldMkLst>
        <pc:spChg chg="mod">
          <ac:chgData name="Qahtan, A.A.A. (Hakim)" userId="2e0f559b-8f84-4ffd-87e2-eac7fe92b5e6" providerId="ADAL" clId="{6E9D1478-BB00-428C-9801-AEDB4433F89F}" dt="2020-02-17T23:03:35.657" v="5576" actId="20577"/>
          <ac:spMkLst>
            <pc:docMk/>
            <pc:sldMk cId="1867645168" sldId="29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18:39.363" v="5803" actId="1038"/>
          <ac:spMkLst>
            <pc:docMk/>
            <pc:sldMk cId="1867645168" sldId="296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39.363" v="5803" actId="1038"/>
          <ac:spMkLst>
            <pc:docMk/>
            <pc:sldMk cId="1867645168" sldId="296"/>
            <ac:spMk id="6" creationId="{5BA9C3EF-BA83-42C4-9F87-4A835E8CA839}"/>
          </ac:spMkLst>
        </pc:spChg>
        <pc:spChg chg="del">
          <ac:chgData name="Qahtan, A.A.A. (Hakim)" userId="2e0f559b-8f84-4ffd-87e2-eac7fe92b5e6" providerId="ADAL" clId="{6E9D1478-BB00-428C-9801-AEDB4433F89F}" dt="2020-02-17T23:05:13.335" v="5604" actId="478"/>
          <ac:spMkLst>
            <pc:docMk/>
            <pc:sldMk cId="1867645168" sldId="296"/>
            <ac:spMk id="17" creationId="{7D0BD3FB-A751-48B9-9C2B-3EA58460266C}"/>
          </ac:spMkLst>
        </pc:spChg>
        <pc:spChg chg="del">
          <ac:chgData name="Qahtan, A.A.A. (Hakim)" userId="2e0f559b-8f84-4ffd-87e2-eac7fe92b5e6" providerId="ADAL" clId="{6E9D1478-BB00-428C-9801-AEDB4433F89F}" dt="2020-02-17T23:06:39.392" v="5616" actId="478"/>
          <ac:spMkLst>
            <pc:docMk/>
            <pc:sldMk cId="1867645168" sldId="296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7T23:18:39.363" v="5803" actId="1038"/>
          <ac:graphicFrameMkLst>
            <pc:docMk/>
            <pc:sldMk cId="1867645168" sldId="296"/>
            <ac:graphicFrameMk id="10" creationId="{BC49A718-E0E8-4C15-AD25-70BC2E38B941}"/>
          </ac:graphicFrameMkLst>
        </pc:graphicFrameChg>
        <pc:graphicFrameChg chg="add del mod">
          <ac:chgData name="Qahtan, A.A.A. (Hakim)" userId="2e0f559b-8f84-4ffd-87e2-eac7fe92b5e6" providerId="ADAL" clId="{6E9D1478-BB00-428C-9801-AEDB4433F89F}" dt="2020-02-17T23:06:48.917" v="5619" actId="478"/>
          <ac:graphicFrameMkLst>
            <pc:docMk/>
            <pc:sldMk cId="1867645168" sldId="296"/>
            <ac:graphicFrameMk id="11" creationId="{416AEF7A-2B24-49EC-8E80-565ED4FB62A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39.363" v="5803" actId="1038"/>
          <ac:graphicFrameMkLst>
            <pc:docMk/>
            <pc:sldMk cId="1867645168" sldId="296"/>
            <ac:graphicFrameMk id="12" creationId="{F37BBD4D-56D6-44F0-8F71-85BB3A6FB6DB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05:10.430" v="5603" actId="478"/>
          <ac:graphicFrameMkLst>
            <pc:docMk/>
            <pc:sldMk cId="1867645168" sldId="296"/>
            <ac:graphicFrameMk id="15" creationId="{639EFB21-ADDD-461B-A452-5A4609BDD5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06:34.325" v="5615" actId="478"/>
          <ac:graphicFrameMkLst>
            <pc:docMk/>
            <pc:sldMk cId="1867645168" sldId="296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7T23:21:46.199" v="5869" actId="1037"/>
        <pc:sldMkLst>
          <pc:docMk/>
          <pc:sldMk cId="332088965" sldId="297"/>
        </pc:sldMkLst>
        <pc:spChg chg="mod">
          <ac:chgData name="Qahtan, A.A.A. (Hakim)" userId="2e0f559b-8f84-4ffd-87e2-eac7fe92b5e6" providerId="ADAL" clId="{6E9D1478-BB00-428C-9801-AEDB4433F89F}" dt="2020-02-17T23:18:53.788" v="5814" actId="20577"/>
          <ac:spMkLst>
            <pc:docMk/>
            <pc:sldMk cId="332088965" sldId="29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21:46.199" v="5869" actId="1037"/>
          <ac:spMkLst>
            <pc:docMk/>
            <pc:sldMk cId="332088965" sldId="297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21:46.199" v="5869" actId="1037"/>
          <ac:spMkLst>
            <pc:docMk/>
            <pc:sldMk cId="332088965" sldId="297"/>
            <ac:spMk id="6" creationId="{5BA9C3EF-BA83-42C4-9F87-4A835E8CA839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23:21:46.199" v="5869" actId="1037"/>
          <ac:graphicFrameMkLst>
            <pc:docMk/>
            <pc:sldMk cId="332088965" sldId="297"/>
            <ac:graphicFrameMk id="7" creationId="{8EED6C20-CD4C-445C-8A86-AF8978216D12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21:46.199" v="5869" actId="1037"/>
          <ac:graphicFrameMkLst>
            <pc:docMk/>
            <pc:sldMk cId="332088965" sldId="297"/>
            <ac:graphicFrameMk id="10" creationId="{BC49A718-E0E8-4C15-AD25-70BC2E38B941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20:39.291" v="5825" actId="478"/>
          <ac:graphicFrameMkLst>
            <pc:docMk/>
            <pc:sldMk cId="332088965" sldId="297"/>
            <ac:graphicFrameMk id="12" creationId="{F37BBD4D-56D6-44F0-8F71-85BB3A6FB6DB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7T23:21:55.377" v="5870"/>
        <pc:sldMkLst>
          <pc:docMk/>
          <pc:sldMk cId="2260447024" sldId="298"/>
        </pc:sldMkLst>
      </pc:sldChg>
      <pc:sldChg chg="addSp delSp modSp add del">
        <pc:chgData name="Qahtan, A.A.A. (Hakim)" userId="2e0f559b-8f84-4ffd-87e2-eac7fe92b5e6" providerId="ADAL" clId="{6E9D1478-BB00-428C-9801-AEDB4433F89F}" dt="2020-02-18T00:21:00.192" v="6124" actId="2696"/>
        <pc:sldMkLst>
          <pc:docMk/>
          <pc:sldMk cId="2467523314" sldId="299"/>
        </pc:sldMkLst>
        <pc:spChg chg="mod">
          <ac:chgData name="Qahtan, A.A.A. (Hakim)" userId="2e0f559b-8f84-4ffd-87e2-eac7fe92b5e6" providerId="ADAL" clId="{6E9D1478-BB00-428C-9801-AEDB4433F89F}" dt="2020-02-18T00:11:19.877" v="6016" actId="20577"/>
          <ac:spMkLst>
            <pc:docMk/>
            <pc:sldMk cId="2467523314" sldId="299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11:34.424" v="6019" actId="478"/>
          <ac:spMkLst>
            <pc:docMk/>
            <pc:sldMk cId="2467523314" sldId="299"/>
            <ac:spMk id="4" creationId="{63298E21-52CE-4862-887C-8252A40A8D6E}"/>
          </ac:spMkLst>
        </pc:spChg>
        <pc:spChg chg="del mod">
          <ac:chgData name="Qahtan, A.A.A. (Hakim)" userId="2e0f559b-8f84-4ffd-87e2-eac7fe92b5e6" providerId="ADAL" clId="{6E9D1478-BB00-428C-9801-AEDB4433F89F}" dt="2020-02-18T00:11:23.916" v="6017" actId="478"/>
          <ac:spMkLst>
            <pc:docMk/>
            <pc:sldMk cId="2467523314" sldId="299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8T00:19:49.530" v="6122" actId="2711"/>
          <ac:spMkLst>
            <pc:docMk/>
            <pc:sldMk cId="2467523314" sldId="299"/>
            <ac:spMk id="11" creationId="{C45A49BA-F1EE-4748-AA1D-3967F9097D38}"/>
          </ac:spMkLst>
        </pc:spChg>
        <pc:spChg chg="del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17" creationId="{7D0BD3FB-A751-48B9-9C2B-3EA58460266C}"/>
          </ac:spMkLst>
        </pc:spChg>
        <pc:spChg chg="del mod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23" creationId="{58689362-D4F1-483F-80E9-5276BC892433}"/>
          </ac:spMkLst>
        </pc:spChg>
        <pc:graphicFrameChg chg="del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10" creationId="{BC49A718-E0E8-4C15-AD25-70BC2E38B941}"/>
          </ac:graphicFrameMkLst>
        </pc:graphicFrameChg>
        <pc:graphicFrameChg chg="del modGraphic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15" creationId="{639EFB21-ADDD-461B-A452-5A4609BDD5C3}"/>
          </ac:graphicFrameMkLst>
        </pc:graphicFrameChg>
        <pc:graphicFrameChg chg="del mod modGraphic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22" creationId="{D880172C-05B1-4E42-B14F-4AA67BCEA05B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8T00:20:56.498" v="6123"/>
        <pc:sldMkLst>
          <pc:docMk/>
          <pc:sldMk cId="4141234067" sldId="300"/>
        </pc:sldMkLst>
      </pc:sldChg>
      <pc:sldChg chg="modSp add">
        <pc:chgData name="Qahtan, A.A.A. (Hakim)" userId="2e0f559b-8f84-4ffd-87e2-eac7fe92b5e6" providerId="ADAL" clId="{6E9D1478-BB00-428C-9801-AEDB4433F89F}" dt="2020-02-18T00:24:02.285" v="6190" actId="20577"/>
        <pc:sldMkLst>
          <pc:docMk/>
          <pc:sldMk cId="1939239639" sldId="301"/>
        </pc:sldMkLst>
        <pc:spChg chg="mod">
          <ac:chgData name="Qahtan, A.A.A. (Hakim)" userId="2e0f559b-8f84-4ffd-87e2-eac7fe92b5e6" providerId="ADAL" clId="{6E9D1478-BB00-428C-9801-AEDB4433F89F}" dt="2020-02-18T00:24:02.285" v="6190" actId="20577"/>
          <ac:spMkLst>
            <pc:docMk/>
            <pc:sldMk cId="1939239639" sldId="3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00:21:36.946" v="6144" actId="114"/>
          <ac:spMkLst>
            <pc:docMk/>
            <pc:sldMk cId="1939239639" sldId="301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23:53.411" v="6186" actId="1076"/>
          <ac:spMkLst>
            <pc:docMk/>
            <pc:sldMk cId="1939239639" sldId="301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8T00:23:43.931" v="6185"/>
          <ac:graphicFrameMkLst>
            <pc:docMk/>
            <pc:sldMk cId="1939239639" sldId="301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10:18:12.565" v="13142" actId="1076"/>
        <pc:sldMkLst>
          <pc:docMk/>
          <pc:sldMk cId="3506972681" sldId="302"/>
        </pc:sldMkLst>
        <pc:spChg chg="mod">
          <ac:chgData name="Qahtan, A.A.A. (Hakim)" userId="2e0f559b-8f84-4ffd-87e2-eac7fe92b5e6" providerId="ADAL" clId="{6E9D1478-BB00-428C-9801-AEDB4433F89F}" dt="2020-02-18T00:24:29.980" v="6211" actId="5793"/>
          <ac:spMkLst>
            <pc:docMk/>
            <pc:sldMk cId="3506972681" sldId="30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25:15.809" v="6220" actId="478"/>
          <ac:spMkLst>
            <pc:docMk/>
            <pc:sldMk cId="3506972681" sldId="302"/>
            <ac:spMk id="4" creationId="{B9FDFEEC-8AE8-477D-991E-79BB7C40466B}"/>
          </ac:spMkLst>
        </pc:spChg>
        <pc:spChg chg="del">
          <ac:chgData name="Qahtan, A.A.A. (Hakim)" userId="2e0f559b-8f84-4ffd-87e2-eac7fe92b5e6" providerId="ADAL" clId="{6E9D1478-BB00-428C-9801-AEDB4433F89F}" dt="2020-02-18T00:24:38.074" v="6212" actId="478"/>
          <ac:spMkLst>
            <pc:docMk/>
            <pc:sldMk cId="3506972681" sldId="302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25:24.418" v="6221" actId="1076"/>
          <ac:spMkLst>
            <pc:docMk/>
            <pc:sldMk cId="3506972681" sldId="302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8T00:43:56.237" v="6513" actId="1076"/>
          <ac:spMkLst>
            <pc:docMk/>
            <pc:sldMk cId="3506972681" sldId="302"/>
            <ac:spMk id="12" creationId="{A41B90DB-ECA2-42C0-9766-5F5522C515F4}"/>
          </ac:spMkLst>
        </pc:spChg>
        <pc:spChg chg="mod">
          <ac:chgData name="Qahtan, A.A.A. (Hakim)" userId="2e0f559b-8f84-4ffd-87e2-eac7fe92b5e6" providerId="ADAL" clId="{6E9D1478-BB00-428C-9801-AEDB4433F89F}" dt="2020-02-19T10:18:12.565" v="13142" actId="1076"/>
          <ac:spMkLst>
            <pc:docMk/>
            <pc:sldMk cId="3506972681" sldId="302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9T10:18:12.565" v="13142" actId="1076"/>
          <ac:spMkLst>
            <pc:docMk/>
            <pc:sldMk cId="3506972681" sldId="302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8T00:33:57.057" v="6348" actId="20577"/>
          <ac:graphicFrameMkLst>
            <pc:docMk/>
            <pc:sldMk cId="3506972681" sldId="302"/>
            <ac:graphicFrameMk id="10" creationId="{BC49A718-E0E8-4C15-AD25-70BC2E38B941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10:18:12.565" v="13142" actId="1076"/>
          <ac:graphicFrameMkLst>
            <pc:docMk/>
            <pc:sldMk cId="3506972681" sldId="302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10:18:12.565" v="13142" actId="1076"/>
          <ac:graphicFrameMkLst>
            <pc:docMk/>
            <pc:sldMk cId="3506972681" sldId="302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10:18:33.229" v="13143" actId="1076"/>
        <pc:sldMkLst>
          <pc:docMk/>
          <pc:sldMk cId="1102612779" sldId="303"/>
        </pc:sldMkLst>
        <pc:spChg chg="mod">
          <ac:chgData name="Qahtan, A.A.A. (Hakim)" userId="2e0f559b-8f84-4ffd-87e2-eac7fe92b5e6" providerId="ADAL" clId="{6E9D1478-BB00-428C-9801-AEDB4433F89F}" dt="2020-02-18T00:44:33.410" v="6539" actId="20577"/>
          <ac:spMkLst>
            <pc:docMk/>
            <pc:sldMk cId="1102612779" sldId="30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50:09.395" v="6578" actId="478"/>
          <ac:spMkLst>
            <pc:docMk/>
            <pc:sldMk cId="1102612779" sldId="303"/>
            <ac:spMk id="4" creationId="{C349953F-CDE6-4144-BFF9-5EA7654FDD07}"/>
          </ac:spMkLst>
        </pc:spChg>
        <pc:spChg chg="del mod">
          <ac:chgData name="Qahtan, A.A.A. (Hakim)" userId="2e0f559b-8f84-4ffd-87e2-eac7fe92b5e6" providerId="ADAL" clId="{6E9D1478-BB00-428C-9801-AEDB4433F89F}" dt="2020-02-18T00:50:03.495" v="6576" actId="478"/>
          <ac:spMkLst>
            <pc:docMk/>
            <pc:sldMk cId="1102612779" sldId="303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46:13.110" v="6561" actId="1076"/>
          <ac:spMkLst>
            <pc:docMk/>
            <pc:sldMk cId="1102612779" sldId="303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9T10:18:33.229" v="13143" actId="1076"/>
          <ac:spMkLst>
            <pc:docMk/>
            <pc:sldMk cId="1102612779" sldId="303"/>
            <ac:spMk id="12" creationId="{D50420CA-27E7-4F61-AD35-12248E7AD611}"/>
          </ac:spMkLst>
        </pc:spChg>
        <pc:spChg chg="mod">
          <ac:chgData name="Qahtan, A.A.A. (Hakim)" userId="2e0f559b-8f84-4ffd-87e2-eac7fe92b5e6" providerId="ADAL" clId="{6E9D1478-BB00-428C-9801-AEDB4433F89F}" dt="2020-02-18T00:46:13.110" v="6561" actId="1076"/>
          <ac:spMkLst>
            <pc:docMk/>
            <pc:sldMk cId="1102612779" sldId="303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8T00:46:21.480" v="6562" actId="1076"/>
          <ac:spMkLst>
            <pc:docMk/>
            <pc:sldMk cId="1102612779" sldId="303"/>
            <ac:spMk id="23" creationId="{58689362-D4F1-483F-80E9-5276BC892433}"/>
          </ac:spMkLst>
        </pc:spChg>
        <pc:graphicFrameChg chg="mod">
          <ac:chgData name="Qahtan, A.A.A. (Hakim)" userId="2e0f559b-8f84-4ffd-87e2-eac7fe92b5e6" providerId="ADAL" clId="{6E9D1478-BB00-428C-9801-AEDB4433F89F}" dt="2020-02-18T00:46:13.110" v="6561" actId="1076"/>
          <ac:graphicFrameMkLst>
            <pc:docMk/>
            <pc:sldMk cId="1102612779" sldId="303"/>
            <ac:graphicFrameMk id="10" creationId="{BC49A718-E0E8-4C15-AD25-70BC2E38B94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10:18:33.229" v="13143" actId="1076"/>
          <ac:graphicFrameMkLst>
            <pc:docMk/>
            <pc:sldMk cId="1102612779" sldId="303"/>
            <ac:graphicFrameMk id="11" creationId="{23F536B8-9619-46BC-844D-CE4D64DA4CC3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8T00:46:13.110" v="6561" actId="1076"/>
          <ac:graphicFrameMkLst>
            <pc:docMk/>
            <pc:sldMk cId="1102612779" sldId="303"/>
            <ac:graphicFrameMk id="15" creationId="{639EFB21-ADDD-461B-A452-5A4609BDD5C3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8T00:46:21.480" v="6562" actId="1076"/>
          <ac:graphicFrameMkLst>
            <pc:docMk/>
            <pc:sldMk cId="1102612779" sldId="303"/>
            <ac:graphicFrameMk id="22" creationId="{D880172C-05B1-4E42-B14F-4AA67BCEA05B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21T16:00:43.167" v="15787" actId="20577"/>
        <pc:sldMkLst>
          <pc:docMk/>
          <pc:sldMk cId="214954337" sldId="304"/>
        </pc:sldMkLst>
        <pc:spChg chg="mod">
          <ac:chgData name="Qahtan, A.A.A. (Hakim)" userId="2e0f559b-8f84-4ffd-87e2-eac7fe92b5e6" providerId="ADAL" clId="{6E9D1478-BB00-428C-9801-AEDB4433F89F}" dt="2020-02-18T00:52:14.106" v="6638" actId="20577"/>
          <ac:spMkLst>
            <pc:docMk/>
            <pc:sldMk cId="214954337" sldId="304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8T00:50:55.699" v="6581" actId="478"/>
          <ac:spMkLst>
            <pc:docMk/>
            <pc:sldMk cId="214954337" sldId="304"/>
            <ac:spMk id="6" creationId="{5BA9C3EF-BA83-42C4-9F87-4A835E8CA839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12" creationId="{D50420CA-27E7-4F61-AD35-12248E7AD611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17" creationId="{7D0BD3FB-A751-48B9-9C2B-3EA58460266C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21T16:00:43.167" v="15787" actId="20577"/>
          <ac:graphicFrameMkLst>
            <pc:docMk/>
            <pc:sldMk cId="214954337" sldId="304"/>
            <ac:graphicFrameMk id="10" creationId="{BC49A718-E0E8-4C15-AD25-70BC2E38B941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11" creationId="{23F536B8-9619-46BC-844D-CE4D64DA4C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15" creationId="{639EFB21-ADDD-461B-A452-5A4609BDD5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22" creationId="{D880172C-05B1-4E42-B14F-4AA67BCEA05B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21T16:01:09.050" v="15788" actId="20577"/>
        <pc:sldMkLst>
          <pc:docMk/>
          <pc:sldMk cId="9288734" sldId="305"/>
        </pc:sldMkLst>
        <pc:spChg chg="mod">
          <ac:chgData name="Qahtan, A.A.A. (Hakim)" userId="2e0f559b-8f84-4ffd-87e2-eac7fe92b5e6" providerId="ADAL" clId="{6E9D1478-BB00-428C-9801-AEDB4433F89F}" dt="2020-02-18T09:51:14.210" v="6913" actId="20577"/>
          <ac:spMkLst>
            <pc:docMk/>
            <pc:sldMk cId="9288734" sldId="30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1T16:01:09.050" v="15788" actId="20577"/>
          <ac:spMkLst>
            <pc:docMk/>
            <pc:sldMk cId="9288734" sldId="305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48.382" v="10458" actId="6549"/>
        <pc:sldMkLst>
          <pc:docMk/>
          <pc:sldMk cId="3632243350" sldId="306"/>
        </pc:sldMkLst>
        <pc:spChg chg="mod">
          <ac:chgData name="Qahtan, A.A.A. (Hakim)" userId="2e0f559b-8f84-4ffd-87e2-eac7fe92b5e6" providerId="ADAL" clId="{6E9D1478-BB00-428C-9801-AEDB4433F89F}" dt="2020-02-18T10:24:59.679" v="7774" actId="20577"/>
          <ac:spMkLst>
            <pc:docMk/>
            <pc:sldMk cId="3632243350" sldId="3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1:48.382" v="10458" actId="6549"/>
          <ac:spMkLst>
            <pc:docMk/>
            <pc:sldMk cId="3632243350" sldId="306"/>
            <ac:spMk id="11" creationId="{C45A49BA-F1EE-4748-AA1D-3967F9097D38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8T10:13:42.540" v="7405" actId="20577"/>
        <pc:sldMkLst>
          <pc:docMk/>
          <pc:sldMk cId="1153626557" sldId="307"/>
        </pc:sldMkLst>
        <pc:spChg chg="mod">
          <ac:chgData name="Qahtan, A.A.A. (Hakim)" userId="2e0f559b-8f84-4ffd-87e2-eac7fe92b5e6" providerId="ADAL" clId="{6E9D1478-BB00-428C-9801-AEDB4433F89F}" dt="2020-02-18T10:13:42.540" v="7405" actId="20577"/>
          <ac:spMkLst>
            <pc:docMk/>
            <pc:sldMk cId="1153626557" sldId="30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8T10:13:10.663" v="7393" actId="478"/>
          <ac:spMkLst>
            <pc:docMk/>
            <pc:sldMk cId="1153626557" sldId="307"/>
            <ac:spMk id="11" creationId="{C45A49BA-F1EE-4748-AA1D-3967F9097D38}"/>
          </ac:spMkLst>
        </pc:spChg>
        <pc:grpChg chg="add mod">
          <ac:chgData name="Qahtan, A.A.A. (Hakim)" userId="2e0f559b-8f84-4ffd-87e2-eac7fe92b5e6" providerId="ADAL" clId="{6E9D1478-BB00-428C-9801-AEDB4433F89F}" dt="2020-02-18T10:13:15.835" v="7395" actId="1076"/>
          <ac:grpSpMkLst>
            <pc:docMk/>
            <pc:sldMk cId="1153626557" sldId="307"/>
            <ac:grpSpMk id="4" creationId="{90793EBD-D2CE-4998-A3FA-44CACC06DD9B}"/>
          </ac:grpSpMkLst>
        </pc:grpChg>
      </pc:sldChg>
      <pc:sldChg chg="modSp add">
        <pc:chgData name="Qahtan, A.A.A. (Hakim)" userId="2e0f559b-8f84-4ffd-87e2-eac7fe92b5e6" providerId="ADAL" clId="{6E9D1478-BB00-428C-9801-AEDB4433F89F}" dt="2020-02-18T10:40:03.525" v="8566" actId="20577"/>
        <pc:sldMkLst>
          <pc:docMk/>
          <pc:sldMk cId="2649449854" sldId="308"/>
        </pc:sldMkLst>
        <pc:spChg chg="mod">
          <ac:chgData name="Qahtan, A.A.A. (Hakim)" userId="2e0f559b-8f84-4ffd-87e2-eac7fe92b5e6" providerId="ADAL" clId="{6E9D1478-BB00-428C-9801-AEDB4433F89F}" dt="2020-02-18T10:26:01.497" v="7779" actId="20577"/>
          <ac:spMkLst>
            <pc:docMk/>
            <pc:sldMk cId="2649449854" sldId="30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03.525" v="8566" actId="20577"/>
          <ac:spMkLst>
            <pc:docMk/>
            <pc:sldMk cId="2649449854" sldId="30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0:40:21.613" v="8568" actId="5793"/>
        <pc:sldMkLst>
          <pc:docMk/>
          <pc:sldMk cId="3182118749" sldId="309"/>
        </pc:sldMkLst>
        <pc:spChg chg="mod">
          <ac:chgData name="Qahtan, A.A.A. (Hakim)" userId="2e0f559b-8f84-4ffd-87e2-eac7fe92b5e6" providerId="ADAL" clId="{6E9D1478-BB00-428C-9801-AEDB4433F89F}" dt="2020-02-18T10:25:52.688" v="7777" actId="20577"/>
          <ac:spMkLst>
            <pc:docMk/>
            <pc:sldMk cId="3182118749" sldId="30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21.613" v="8568" actId="5793"/>
          <ac:spMkLst>
            <pc:docMk/>
            <pc:sldMk cId="3182118749" sldId="309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0:54:50.531" v="8987" actId="20577"/>
        <pc:sldMkLst>
          <pc:docMk/>
          <pc:sldMk cId="4218647379" sldId="310"/>
        </pc:sldMkLst>
        <pc:spChg chg="mod">
          <ac:chgData name="Qahtan, A.A.A. (Hakim)" userId="2e0f559b-8f84-4ffd-87e2-eac7fe92b5e6" providerId="ADAL" clId="{6E9D1478-BB00-428C-9801-AEDB4433F89F}" dt="2020-02-18T10:54:50.531" v="8987" actId="20577"/>
          <ac:spMkLst>
            <pc:docMk/>
            <pc:sldMk cId="4218647379" sldId="31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40.323" v="8576" actId="20577"/>
          <ac:spMkLst>
            <pc:docMk/>
            <pc:sldMk cId="4218647379" sldId="310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25.575" v="10454" actId="108"/>
        <pc:sldMkLst>
          <pc:docMk/>
          <pc:sldMk cId="280176282" sldId="311"/>
        </pc:sldMkLst>
        <pc:spChg chg="mod">
          <ac:chgData name="Qahtan, A.A.A. (Hakim)" userId="2e0f559b-8f84-4ffd-87e2-eac7fe92b5e6" providerId="ADAL" clId="{6E9D1478-BB00-428C-9801-AEDB4433F89F}" dt="2020-02-18T10:54:57.681" v="8989"/>
          <ac:spMkLst>
            <pc:docMk/>
            <pc:sldMk cId="280176282" sldId="31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1:25.575" v="10454" actId="108"/>
          <ac:spMkLst>
            <pc:docMk/>
            <pc:sldMk cId="280176282" sldId="31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11.394" v="10451" actId="20577"/>
        <pc:sldMkLst>
          <pc:docMk/>
          <pc:sldMk cId="3815573146" sldId="312"/>
        </pc:sldMkLst>
        <pc:spChg chg="mod">
          <ac:chgData name="Qahtan, A.A.A. (Hakim)" userId="2e0f559b-8f84-4ffd-87e2-eac7fe92b5e6" providerId="ADAL" clId="{6E9D1478-BB00-428C-9801-AEDB4433F89F}" dt="2020-02-18T13:31:11.394" v="10451" actId="20577"/>
          <ac:spMkLst>
            <pc:docMk/>
            <pc:sldMk cId="3815573146" sldId="312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8:37.740" v="10526" actId="403"/>
        <pc:sldMkLst>
          <pc:docMk/>
          <pc:sldMk cId="2893646577" sldId="313"/>
        </pc:sldMkLst>
        <pc:spChg chg="mod">
          <ac:chgData name="Qahtan, A.A.A. (Hakim)" userId="2e0f559b-8f84-4ffd-87e2-eac7fe92b5e6" providerId="ADAL" clId="{6E9D1478-BB00-428C-9801-AEDB4433F89F}" dt="2020-02-18T11:59:48.643" v="9471" actId="20577"/>
          <ac:spMkLst>
            <pc:docMk/>
            <pc:sldMk cId="2893646577" sldId="31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8:37.740" v="10526" actId="403"/>
          <ac:spMkLst>
            <pc:docMk/>
            <pc:sldMk cId="2893646577" sldId="313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05:48.933" v="10011" actId="20577"/>
        <pc:sldMkLst>
          <pc:docMk/>
          <pc:sldMk cId="4279818189" sldId="314"/>
        </pc:sldMkLst>
        <pc:spChg chg="mod">
          <ac:chgData name="Qahtan, A.A.A. (Hakim)" userId="2e0f559b-8f84-4ffd-87e2-eac7fe92b5e6" providerId="ADAL" clId="{6E9D1478-BB00-428C-9801-AEDB4433F89F}" dt="2020-02-18T12:56:03.712" v="9911" actId="20577"/>
          <ac:spMkLst>
            <pc:docMk/>
            <pc:sldMk cId="4279818189" sldId="31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05:48.933" v="10011" actId="20577"/>
          <ac:spMkLst>
            <pc:docMk/>
            <pc:sldMk cId="4279818189" sldId="314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0:33.560" v="10449" actId="108"/>
        <pc:sldMkLst>
          <pc:docMk/>
          <pc:sldMk cId="3049385077" sldId="315"/>
        </pc:sldMkLst>
        <pc:spChg chg="mod">
          <ac:chgData name="Qahtan, A.A.A. (Hakim)" userId="2e0f559b-8f84-4ffd-87e2-eac7fe92b5e6" providerId="ADAL" clId="{6E9D1478-BB00-428C-9801-AEDB4433F89F}" dt="2020-02-18T13:11:33.146" v="10020" actId="20577"/>
          <ac:spMkLst>
            <pc:docMk/>
            <pc:sldMk cId="3049385077" sldId="31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0:33.560" v="10449" actId="108"/>
          <ac:spMkLst>
            <pc:docMk/>
            <pc:sldMk cId="3049385077" sldId="315"/>
            <ac:spMk id="11" creationId="{C45A49BA-F1EE-4748-AA1D-3967F9097D38}"/>
          </ac:spMkLst>
        </pc:spChg>
      </pc:sldChg>
      <pc:sldChg chg="modSp add ord">
        <pc:chgData name="Qahtan, A.A.A. (Hakim)" userId="2e0f559b-8f84-4ffd-87e2-eac7fe92b5e6" providerId="ADAL" clId="{6E9D1478-BB00-428C-9801-AEDB4433F89F}" dt="2020-02-18T13:49:51.343" v="10682" actId="20577"/>
        <pc:sldMkLst>
          <pc:docMk/>
          <pc:sldMk cId="4052744295" sldId="316"/>
        </pc:sldMkLst>
        <pc:spChg chg="mod">
          <ac:chgData name="Qahtan, A.A.A. (Hakim)" userId="2e0f559b-8f84-4ffd-87e2-eac7fe92b5e6" providerId="ADAL" clId="{6E9D1478-BB00-428C-9801-AEDB4433F89F}" dt="2020-02-18T13:44:39.986" v="10533" actId="20577"/>
          <ac:spMkLst>
            <pc:docMk/>
            <pc:sldMk cId="4052744295" sldId="31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49:51.343" v="10682" actId="20577"/>
          <ac:spMkLst>
            <pc:docMk/>
            <pc:sldMk cId="4052744295" sldId="316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0:11.976" v="10447" actId="20577"/>
        <pc:sldMkLst>
          <pc:docMk/>
          <pc:sldMk cId="1578542246" sldId="317"/>
        </pc:sldMkLst>
        <pc:spChg chg="mod">
          <ac:chgData name="Qahtan, A.A.A. (Hakim)" userId="2e0f559b-8f84-4ffd-87e2-eac7fe92b5e6" providerId="ADAL" clId="{6E9D1478-BB00-428C-9801-AEDB4433F89F}" dt="2020-02-18T13:30:11.976" v="10447" actId="20577"/>
          <ac:spMkLst>
            <pc:docMk/>
            <pc:sldMk cId="1578542246" sldId="317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8T13:38:00.479" v="10511" actId="2696"/>
        <pc:sldMkLst>
          <pc:docMk/>
          <pc:sldMk cId="3034110910" sldId="318"/>
        </pc:sldMkLst>
        <pc:spChg chg="mod">
          <ac:chgData name="Qahtan, A.A.A. (Hakim)" userId="2e0f559b-8f84-4ffd-87e2-eac7fe92b5e6" providerId="ADAL" clId="{6E9D1478-BB00-428C-9801-AEDB4433F89F}" dt="2020-02-18T13:35:43.431" v="10467" actId="20577"/>
          <ac:spMkLst>
            <pc:docMk/>
            <pc:sldMk cId="3034110910" sldId="3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7:15.123" v="10510" actId="20577"/>
          <ac:spMkLst>
            <pc:docMk/>
            <pc:sldMk cId="3034110910" sldId="31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4:00:50.519" v="10734" actId="20577"/>
        <pc:sldMkLst>
          <pc:docMk/>
          <pc:sldMk cId="3531671263" sldId="318"/>
        </pc:sldMkLst>
        <pc:spChg chg="mod">
          <ac:chgData name="Qahtan, A.A.A. (Hakim)" userId="2e0f559b-8f84-4ffd-87e2-eac7fe92b5e6" providerId="ADAL" clId="{6E9D1478-BB00-428C-9801-AEDB4433F89F}" dt="2020-02-18T13:50:44.024" v="10691" actId="20577"/>
          <ac:spMkLst>
            <pc:docMk/>
            <pc:sldMk cId="3531671263" sldId="3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4:00:50.519" v="10734" actId="20577"/>
          <ac:spMkLst>
            <pc:docMk/>
            <pc:sldMk cId="3531671263" sldId="31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0:28.678" v="10805" actId="108"/>
        <pc:sldMkLst>
          <pc:docMk/>
          <pc:sldMk cId="1144670124" sldId="319"/>
        </pc:sldMkLst>
        <pc:spChg chg="mod">
          <ac:chgData name="Qahtan, A.A.A. (Hakim)" userId="2e0f559b-8f84-4ffd-87e2-eac7fe92b5e6" providerId="ADAL" clId="{6E9D1478-BB00-428C-9801-AEDB4433F89F}" dt="2020-02-18T15:19:31.947" v="10756" actId="20577"/>
          <ac:spMkLst>
            <pc:docMk/>
            <pc:sldMk cId="1144670124" sldId="31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0:28.678" v="10805" actId="108"/>
          <ac:spMkLst>
            <pc:docMk/>
            <pc:sldMk cId="1144670124" sldId="319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8T15:17:10.956" v="10742" actId="2696"/>
        <pc:sldMkLst>
          <pc:docMk/>
          <pc:sldMk cId="4195112677" sldId="319"/>
        </pc:sldMkLst>
        <pc:spChg chg="mod">
          <ac:chgData name="Qahtan, A.A.A. (Hakim)" userId="2e0f559b-8f84-4ffd-87e2-eac7fe92b5e6" providerId="ADAL" clId="{6E9D1478-BB00-428C-9801-AEDB4433F89F}" dt="2020-02-18T14:01:56.735" v="10741" actId="14"/>
          <ac:spMkLst>
            <pc:docMk/>
            <pc:sldMk cId="4195112677" sldId="319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2:18.677" v="10901" actId="20577"/>
        <pc:sldMkLst>
          <pc:docMk/>
          <pc:sldMk cId="2478337027" sldId="320"/>
        </pc:sldMkLst>
        <pc:spChg chg="mod">
          <ac:chgData name="Qahtan, A.A.A. (Hakim)" userId="2e0f559b-8f84-4ffd-87e2-eac7fe92b5e6" providerId="ADAL" clId="{6E9D1478-BB00-428C-9801-AEDB4433F89F}" dt="2020-02-18T15:21:03.758" v="10822" actId="20577"/>
          <ac:spMkLst>
            <pc:docMk/>
            <pc:sldMk cId="2478337027" sldId="32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2:18.677" v="10901" actId="20577"/>
          <ac:spMkLst>
            <pc:docMk/>
            <pc:sldMk cId="2478337027" sldId="320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6:39.817" v="11047" actId="20577"/>
        <pc:sldMkLst>
          <pc:docMk/>
          <pc:sldMk cId="1049033052" sldId="321"/>
        </pc:sldMkLst>
        <pc:spChg chg="mod">
          <ac:chgData name="Qahtan, A.A.A. (Hakim)" userId="2e0f559b-8f84-4ffd-87e2-eac7fe92b5e6" providerId="ADAL" clId="{6E9D1478-BB00-428C-9801-AEDB4433F89F}" dt="2020-02-18T15:22:42.148" v="10916" actId="20577"/>
          <ac:spMkLst>
            <pc:docMk/>
            <pc:sldMk cId="1049033052" sldId="32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6:39.817" v="11047" actId="20577"/>
          <ac:spMkLst>
            <pc:docMk/>
            <pc:sldMk cId="1049033052" sldId="32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4:08.061" v="11211" actId="20577"/>
        <pc:sldMkLst>
          <pc:docMk/>
          <pc:sldMk cId="3507902388" sldId="322"/>
        </pc:sldMkLst>
        <pc:spChg chg="mod">
          <ac:chgData name="Qahtan, A.A.A. (Hakim)" userId="2e0f559b-8f84-4ffd-87e2-eac7fe92b5e6" providerId="ADAL" clId="{6E9D1478-BB00-428C-9801-AEDB4433F89F}" dt="2020-02-18T15:28:47.398" v="11059" actId="20577"/>
          <ac:spMkLst>
            <pc:docMk/>
            <pc:sldMk cId="3507902388" sldId="3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4:08.061" v="11211" actId="20577"/>
          <ac:spMkLst>
            <pc:docMk/>
            <pc:sldMk cId="3507902388" sldId="322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2:23.265" v="11174" actId="14100"/>
        <pc:sldMkLst>
          <pc:docMk/>
          <pc:sldMk cId="3562694901" sldId="323"/>
        </pc:sldMkLst>
        <pc:spChg chg="mod">
          <ac:chgData name="Qahtan, A.A.A. (Hakim)" userId="2e0f559b-8f84-4ffd-87e2-eac7fe92b5e6" providerId="ADAL" clId="{6E9D1478-BB00-428C-9801-AEDB4433F89F}" dt="2020-02-18T15:30:45.890" v="11146" actId="20577"/>
          <ac:spMkLst>
            <pc:docMk/>
            <pc:sldMk cId="3562694901" sldId="32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2:23.265" v="11174" actId="14100"/>
          <ac:spMkLst>
            <pc:docMk/>
            <pc:sldMk cId="3562694901" sldId="323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3:15.884" v="11196" actId="27636"/>
        <pc:sldMkLst>
          <pc:docMk/>
          <pc:sldMk cId="1619306157" sldId="324"/>
        </pc:sldMkLst>
        <pc:spChg chg="mod">
          <ac:chgData name="Qahtan, A.A.A. (Hakim)" userId="2e0f559b-8f84-4ffd-87e2-eac7fe92b5e6" providerId="ADAL" clId="{6E9D1478-BB00-428C-9801-AEDB4433F89F}" dt="2020-02-18T15:33:07.875" v="11194" actId="20577"/>
          <ac:spMkLst>
            <pc:docMk/>
            <pc:sldMk cId="1619306157" sldId="3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3:15.884" v="11196" actId="27636"/>
          <ac:spMkLst>
            <pc:docMk/>
            <pc:sldMk cId="1619306157" sldId="324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5:22.952" v="11287" actId="108"/>
        <pc:sldMkLst>
          <pc:docMk/>
          <pc:sldMk cId="764254304" sldId="325"/>
        </pc:sldMkLst>
        <pc:spChg chg="mod">
          <ac:chgData name="Qahtan, A.A.A. (Hakim)" userId="2e0f559b-8f84-4ffd-87e2-eac7fe92b5e6" providerId="ADAL" clId="{6E9D1478-BB00-428C-9801-AEDB4433F89F}" dt="2020-02-18T15:33:37.180" v="11205" actId="20577"/>
          <ac:spMkLst>
            <pc:docMk/>
            <pc:sldMk cId="764254304" sldId="32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5:22.952" v="11287" actId="108"/>
          <ac:spMkLst>
            <pc:docMk/>
            <pc:sldMk cId="764254304" sldId="325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08:44:39.506" v="11693" actId="20577"/>
        <pc:sldMkLst>
          <pc:docMk/>
          <pc:sldMk cId="1846449553" sldId="326"/>
        </pc:sldMkLst>
        <pc:spChg chg="mod">
          <ac:chgData name="Qahtan, A.A.A. (Hakim)" userId="2e0f559b-8f84-4ffd-87e2-eac7fe92b5e6" providerId="ADAL" clId="{6E9D1478-BB00-428C-9801-AEDB4433F89F}" dt="2020-02-19T08:44:39.506" v="11693" actId="20577"/>
          <ac:spMkLst>
            <pc:docMk/>
            <pc:sldMk cId="1846449553" sldId="32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8:25:02.503" v="11656" actId="20577"/>
          <ac:spMkLst>
            <pc:docMk/>
            <pc:sldMk cId="1846449553" sldId="326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9T08:20:34.986" v="11476"/>
        <pc:sldMkLst>
          <pc:docMk/>
          <pc:sldMk cId="3249020119" sldId="327"/>
        </pc:sldMkLst>
        <pc:spChg chg="mod">
          <ac:chgData name="Qahtan, A.A.A. (Hakim)" userId="2e0f559b-8f84-4ffd-87e2-eac7fe92b5e6" providerId="ADAL" clId="{6E9D1478-BB00-428C-9801-AEDB4433F89F}" dt="2020-02-19T08:20:34.158" v="11475" actId="20577"/>
          <ac:spMkLst>
            <pc:docMk/>
            <pc:sldMk cId="3249020119" sldId="327"/>
            <ac:spMk id="2" creationId="{4D5BDFF4-F579-41D3-8CAC-D188A0CD0E23}"/>
          </ac:spMkLst>
        </pc:spChg>
      </pc:sldChg>
      <pc:sldChg chg="modSp add">
        <pc:chgData name="Qahtan, A.A.A. (Hakim)" userId="2e0f559b-8f84-4ffd-87e2-eac7fe92b5e6" providerId="ADAL" clId="{6E9D1478-BB00-428C-9801-AEDB4433F89F}" dt="2020-02-19T08:45:45.298" v="11719" actId="20577"/>
        <pc:sldMkLst>
          <pc:docMk/>
          <pc:sldMk cId="3435158748" sldId="327"/>
        </pc:sldMkLst>
        <pc:spChg chg="mod">
          <ac:chgData name="Qahtan, A.A.A. (Hakim)" userId="2e0f559b-8f84-4ffd-87e2-eac7fe92b5e6" providerId="ADAL" clId="{6E9D1478-BB00-428C-9801-AEDB4433F89F}" dt="2020-02-19T08:45:12.745" v="11708" actId="20577"/>
          <ac:spMkLst>
            <pc:docMk/>
            <pc:sldMk cId="3435158748" sldId="32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8:45:45.298" v="11719" actId="20577"/>
          <ac:spMkLst>
            <pc:docMk/>
            <pc:sldMk cId="3435158748" sldId="327"/>
            <ac:spMk id="11" creationId="{C45A49BA-F1EE-4748-AA1D-3967F9097D38}"/>
          </ac:spMkLst>
        </pc:spChg>
      </pc:sldChg>
      <pc:sldChg chg="addSp modSp add del">
        <pc:chgData name="Qahtan, A.A.A. (Hakim)" userId="2e0f559b-8f84-4ffd-87e2-eac7fe92b5e6" providerId="ADAL" clId="{6E9D1478-BB00-428C-9801-AEDB4433F89F}" dt="2020-02-19T09:35:48.593" v="12538" actId="2696"/>
        <pc:sldMkLst>
          <pc:docMk/>
          <pc:sldMk cId="2267892243" sldId="328"/>
        </pc:sldMkLst>
        <pc:spChg chg="mod">
          <ac:chgData name="Qahtan, A.A.A. (Hakim)" userId="2e0f559b-8f84-4ffd-87e2-eac7fe92b5e6" providerId="ADAL" clId="{6E9D1478-BB00-428C-9801-AEDB4433F89F}" dt="2020-02-19T08:47:42.608" v="11728" actId="20577"/>
          <ac:spMkLst>
            <pc:docMk/>
            <pc:sldMk cId="2267892243" sldId="328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03:08.222" v="11968" actId="20577"/>
          <ac:spMkLst>
            <pc:docMk/>
            <pc:sldMk cId="2267892243" sldId="328"/>
            <ac:spMk id="6" creationId="{8E6D356D-756A-4711-9DCC-4539305013C4}"/>
          </ac:spMkLst>
        </pc:spChg>
        <pc:spChg chg="mod">
          <ac:chgData name="Qahtan, A.A.A. (Hakim)" userId="2e0f559b-8f84-4ffd-87e2-eac7fe92b5e6" providerId="ADAL" clId="{6E9D1478-BB00-428C-9801-AEDB4433F89F}" dt="2020-02-19T09:02:42.680" v="11953" actId="14100"/>
          <ac:spMkLst>
            <pc:docMk/>
            <pc:sldMk cId="2267892243" sldId="328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02:36.199" v="11952" actId="1076"/>
          <ac:graphicFrameMkLst>
            <pc:docMk/>
            <pc:sldMk cId="2267892243" sldId="328"/>
            <ac:graphicFrameMk id="3" creationId="{A0765723-5D1D-4B24-8DDA-FECD10D57844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09:04:33.453" v="12007" actId="20577"/>
          <ac:graphicFrameMkLst>
            <pc:docMk/>
            <pc:sldMk cId="2267892243" sldId="328"/>
            <ac:graphicFrameMk id="7" creationId="{B9E35F29-27F9-4671-8F97-E971D55B2F9B}"/>
          </ac:graphicFrameMkLst>
        </pc:graphicFrameChg>
      </pc:sldChg>
      <pc:sldChg chg="addSp modSp add">
        <pc:chgData name="Qahtan, A.A.A. (Hakim)" userId="2e0f559b-8f84-4ffd-87e2-eac7fe92b5e6" providerId="ADAL" clId="{6E9D1478-BB00-428C-9801-AEDB4433F89F}" dt="2020-02-19T09:17:38.470" v="12229" actId="14100"/>
        <pc:sldMkLst>
          <pc:docMk/>
          <pc:sldMk cId="2618971860" sldId="329"/>
        </pc:sldMkLst>
        <pc:spChg chg="mod">
          <ac:chgData name="Qahtan, A.A.A. (Hakim)" userId="2e0f559b-8f84-4ffd-87e2-eac7fe92b5e6" providerId="ADAL" clId="{6E9D1478-BB00-428C-9801-AEDB4433F89F}" dt="2020-02-19T09:09:33.029" v="12009" actId="14100"/>
          <ac:spMkLst>
            <pc:docMk/>
            <pc:sldMk cId="2618971860" sldId="329"/>
            <ac:spMk id="6" creationId="{8E6D356D-756A-4711-9DCC-4539305013C4}"/>
          </ac:spMkLst>
        </pc:spChg>
        <pc:spChg chg="add mod">
          <ac:chgData name="Qahtan, A.A.A. (Hakim)" userId="2e0f559b-8f84-4ffd-87e2-eac7fe92b5e6" providerId="ADAL" clId="{6E9D1478-BB00-428C-9801-AEDB4433F89F}" dt="2020-02-19T09:11:00.064" v="12143" actId="20577"/>
          <ac:spMkLst>
            <pc:docMk/>
            <pc:sldMk cId="2618971860" sldId="329"/>
            <ac:spMk id="8" creationId="{EAB1C909-8B54-43B8-948B-FFC507E18347}"/>
          </ac:spMkLst>
        </pc:spChg>
        <pc:graphicFrameChg chg="modGraphic">
          <ac:chgData name="Qahtan, A.A.A. (Hakim)" userId="2e0f559b-8f84-4ffd-87e2-eac7fe92b5e6" providerId="ADAL" clId="{6E9D1478-BB00-428C-9801-AEDB4433F89F}" dt="2020-02-19T09:17:10.738" v="12225" actId="122"/>
          <ac:graphicFrameMkLst>
            <pc:docMk/>
            <pc:sldMk cId="2618971860" sldId="329"/>
            <ac:graphicFrameMk id="3" creationId="{A0765723-5D1D-4B24-8DDA-FECD10D57844}"/>
          </ac:graphicFrameMkLst>
        </pc:graphicFrameChg>
        <pc:graphicFrameChg chg="modGraphic">
          <ac:chgData name="Qahtan, A.A.A. (Hakim)" userId="2e0f559b-8f84-4ffd-87e2-eac7fe92b5e6" providerId="ADAL" clId="{6E9D1478-BB00-428C-9801-AEDB4433F89F}" dt="2020-02-19T09:17:38.470" v="12229" actId="14100"/>
          <ac:graphicFrameMkLst>
            <pc:docMk/>
            <pc:sldMk cId="2618971860" sldId="329"/>
            <ac:graphicFrameMk id="7" creationId="{B9E35F29-27F9-4671-8F97-E971D55B2F9B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19T09:11:58.797" v="12156" actId="14100"/>
        <pc:sldMkLst>
          <pc:docMk/>
          <pc:sldMk cId="3662699817" sldId="330"/>
        </pc:sldMkLst>
        <pc:spChg chg="mod">
          <ac:chgData name="Qahtan, A.A.A. (Hakim)" userId="2e0f559b-8f84-4ffd-87e2-eac7fe92b5e6" providerId="ADAL" clId="{6E9D1478-BB00-428C-9801-AEDB4433F89F}" dt="2020-02-19T09:11:29.075" v="12151" actId="20577"/>
          <ac:spMkLst>
            <pc:docMk/>
            <pc:sldMk cId="3662699817" sldId="330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09:11:54.895" v="12155" actId="478"/>
          <ac:spMkLst>
            <pc:docMk/>
            <pc:sldMk cId="3662699817" sldId="330"/>
            <ac:spMk id="6" creationId="{8E6D356D-756A-4711-9DCC-4539305013C4}"/>
          </ac:spMkLst>
        </pc:spChg>
        <pc:spChg chg="del">
          <ac:chgData name="Qahtan, A.A.A. (Hakim)" userId="2e0f559b-8f84-4ffd-87e2-eac7fe92b5e6" providerId="ADAL" clId="{6E9D1478-BB00-428C-9801-AEDB4433F89F}" dt="2020-02-19T09:11:54.895" v="12155" actId="478"/>
          <ac:spMkLst>
            <pc:docMk/>
            <pc:sldMk cId="3662699817" sldId="330"/>
            <ac:spMk id="8" creationId="{EAB1C909-8B54-43B8-948B-FFC507E18347}"/>
          </ac:spMkLst>
        </pc:spChg>
        <pc:spChg chg="mod">
          <ac:chgData name="Qahtan, A.A.A. (Hakim)" userId="2e0f559b-8f84-4ffd-87e2-eac7fe92b5e6" providerId="ADAL" clId="{6E9D1478-BB00-428C-9801-AEDB4433F89F}" dt="2020-02-19T09:11:58.797" v="12156" actId="14100"/>
          <ac:spMkLst>
            <pc:docMk/>
            <pc:sldMk cId="3662699817" sldId="330"/>
            <ac:spMk id="11" creationId="{C45A49BA-F1EE-4748-AA1D-3967F9097D38}"/>
          </ac:spMkLst>
        </pc:spChg>
        <pc:graphicFrameChg chg="del">
          <ac:chgData name="Qahtan, A.A.A. (Hakim)" userId="2e0f559b-8f84-4ffd-87e2-eac7fe92b5e6" providerId="ADAL" clId="{6E9D1478-BB00-428C-9801-AEDB4433F89F}" dt="2020-02-19T09:11:47.023" v="12153" actId="478"/>
          <ac:graphicFrameMkLst>
            <pc:docMk/>
            <pc:sldMk cId="3662699817" sldId="330"/>
            <ac:graphicFrameMk id="3" creationId="{A0765723-5D1D-4B24-8DDA-FECD10D57844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9T09:11:50.654" v="12154" actId="478"/>
          <ac:graphicFrameMkLst>
            <pc:docMk/>
            <pc:sldMk cId="3662699817" sldId="330"/>
            <ac:graphicFrameMk id="7" creationId="{B9E35F29-27F9-4671-8F97-E971D55B2F9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09:37:55.960" v="12562" actId="1076"/>
        <pc:sldMkLst>
          <pc:docMk/>
          <pc:sldMk cId="1946124460" sldId="331"/>
        </pc:sldMkLst>
        <pc:spChg chg="mod">
          <ac:chgData name="Qahtan, A.A.A. (Hakim)" userId="2e0f559b-8f84-4ffd-87e2-eac7fe92b5e6" providerId="ADAL" clId="{6E9D1478-BB00-428C-9801-AEDB4433F89F}" dt="2020-02-19T09:15:12.503" v="12162" actId="20577"/>
          <ac:spMkLst>
            <pc:docMk/>
            <pc:sldMk cId="1946124460" sldId="33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9:37:50.499" v="12561" actId="20577"/>
          <ac:spMkLst>
            <pc:docMk/>
            <pc:sldMk cId="1946124460" sldId="331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37:55.960" v="12562" actId="1076"/>
          <ac:graphicFrameMkLst>
            <pc:docMk/>
            <pc:sldMk cId="1946124460" sldId="331"/>
            <ac:graphicFrameMk id="4" creationId="{089AE373-FBAA-4233-A3C5-3BC3CA85BF2D}"/>
          </ac:graphicFrameMkLst>
        </pc:graphicFrameChg>
        <pc:graphicFrameChg chg="add del">
          <ac:chgData name="Qahtan, A.A.A. (Hakim)" userId="2e0f559b-8f84-4ffd-87e2-eac7fe92b5e6" providerId="ADAL" clId="{6E9D1478-BB00-428C-9801-AEDB4433F89F}" dt="2020-02-19T09:19:32.538" v="12264" actId="478"/>
          <ac:graphicFrameMkLst>
            <pc:docMk/>
            <pc:sldMk cId="1946124460" sldId="331"/>
            <ac:graphicFrameMk id="5" creationId="{6E34F434-21FF-4D4F-A9DA-1653B5BDE99E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09:47:05.861" v="12625" actId="14100"/>
        <pc:sldMkLst>
          <pc:docMk/>
          <pc:sldMk cId="1206976854" sldId="332"/>
        </pc:sldMkLst>
        <pc:spChg chg="mod">
          <ac:chgData name="Qahtan, A.A.A. (Hakim)" userId="2e0f559b-8f84-4ffd-87e2-eac7fe92b5e6" providerId="ADAL" clId="{6E9D1478-BB00-428C-9801-AEDB4433F89F}" dt="2020-02-19T09:19:39.684" v="12269" actId="20577"/>
          <ac:spMkLst>
            <pc:docMk/>
            <pc:sldMk cId="1206976854" sldId="332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47:05.861" v="12625" actId="14100"/>
          <ac:spMkLst>
            <pc:docMk/>
            <pc:sldMk cId="1206976854" sldId="332"/>
            <ac:spMk id="6" creationId="{2DC86BFE-862B-42DD-9619-9BF60DE120D2}"/>
          </ac:spMkLst>
        </pc:spChg>
        <pc:spChg chg="mod">
          <ac:chgData name="Qahtan, A.A.A. (Hakim)" userId="2e0f559b-8f84-4ffd-87e2-eac7fe92b5e6" providerId="ADAL" clId="{6E9D1478-BB00-428C-9801-AEDB4433F89F}" dt="2020-02-19T09:38:48.712" v="12573" actId="20577"/>
          <ac:spMkLst>
            <pc:docMk/>
            <pc:sldMk cId="1206976854" sldId="332"/>
            <ac:spMk id="11" creationId="{C45A49BA-F1EE-4748-AA1D-3967F9097D38}"/>
          </ac:spMkLst>
        </pc:spChg>
        <pc:graphicFrameChg chg="del">
          <ac:chgData name="Qahtan, A.A.A. (Hakim)" userId="2e0f559b-8f84-4ffd-87e2-eac7fe92b5e6" providerId="ADAL" clId="{6E9D1478-BB00-428C-9801-AEDB4433F89F}" dt="2020-02-19T09:20:58.887" v="12279" actId="478"/>
          <ac:graphicFrameMkLst>
            <pc:docMk/>
            <pc:sldMk cId="1206976854" sldId="332"/>
            <ac:graphicFrameMk id="4" creationId="{089AE373-FBAA-4233-A3C5-3BC3CA85BF2D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09:38:44.892" v="12568" actId="1076"/>
          <ac:graphicFrameMkLst>
            <pc:docMk/>
            <pc:sldMk cId="1206976854" sldId="332"/>
            <ac:graphicFrameMk id="5" creationId="{6E34F434-21FF-4D4F-A9DA-1653B5BDE99E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19T09:45:52.470" v="12615" actId="1076"/>
        <pc:sldMkLst>
          <pc:docMk/>
          <pc:sldMk cId="773029555" sldId="333"/>
        </pc:sldMkLst>
        <pc:spChg chg="mod">
          <ac:chgData name="Qahtan, A.A.A. (Hakim)" userId="2e0f559b-8f84-4ffd-87e2-eac7fe92b5e6" providerId="ADAL" clId="{6E9D1478-BB00-428C-9801-AEDB4433F89F}" dt="2020-02-19T09:24:01.308" v="12364" actId="20577"/>
          <ac:spMkLst>
            <pc:docMk/>
            <pc:sldMk cId="773029555" sldId="333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09:24:47.710" v="12374" actId="478"/>
          <ac:spMkLst>
            <pc:docMk/>
            <pc:sldMk cId="773029555" sldId="333"/>
            <ac:spMk id="6" creationId="{2DC86BFE-862B-42DD-9619-9BF60DE120D2}"/>
          </ac:spMkLst>
        </pc:spChg>
        <pc:spChg chg="mod">
          <ac:chgData name="Qahtan, A.A.A. (Hakim)" userId="2e0f559b-8f84-4ffd-87e2-eac7fe92b5e6" providerId="ADAL" clId="{6E9D1478-BB00-428C-9801-AEDB4433F89F}" dt="2020-02-19T09:39:24.007" v="12580" actId="20577"/>
          <ac:spMkLst>
            <pc:docMk/>
            <pc:sldMk cId="773029555" sldId="333"/>
            <ac:spMk id="11" creationId="{C45A49BA-F1EE-4748-AA1D-3967F9097D38}"/>
          </ac:spMkLst>
        </pc:spChg>
        <pc:graphicFrameChg chg="mod modGraphic">
          <ac:chgData name="Qahtan, A.A.A. (Hakim)" userId="2e0f559b-8f84-4ffd-87e2-eac7fe92b5e6" providerId="ADAL" clId="{6E9D1478-BB00-428C-9801-AEDB4433F89F}" dt="2020-02-19T09:45:52.470" v="12615" actId="1076"/>
          <ac:graphicFrameMkLst>
            <pc:docMk/>
            <pc:sldMk cId="773029555" sldId="333"/>
            <ac:graphicFrameMk id="5" creationId="{6E34F434-21FF-4D4F-A9DA-1653B5BDE99E}"/>
          </ac:graphicFrameMkLst>
        </pc:graphicFrameChg>
      </pc:sldChg>
      <pc:sldChg chg="addSp modSp add">
        <pc:chgData name="Qahtan, A.A.A. (Hakim)" userId="2e0f559b-8f84-4ffd-87e2-eac7fe92b5e6" providerId="ADAL" clId="{6E9D1478-BB00-428C-9801-AEDB4433F89F}" dt="2020-02-19T09:46:54.885" v="12622" actId="14100"/>
        <pc:sldMkLst>
          <pc:docMk/>
          <pc:sldMk cId="2356180014" sldId="334"/>
        </pc:sldMkLst>
        <pc:spChg chg="mod">
          <ac:chgData name="Qahtan, A.A.A. (Hakim)" userId="2e0f559b-8f84-4ffd-87e2-eac7fe92b5e6" providerId="ADAL" clId="{6E9D1478-BB00-428C-9801-AEDB4433F89F}" dt="2020-02-19T09:27:11.791" v="12392" actId="20577"/>
          <ac:spMkLst>
            <pc:docMk/>
            <pc:sldMk cId="2356180014" sldId="334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46:54.885" v="12622" actId="14100"/>
          <ac:spMkLst>
            <pc:docMk/>
            <pc:sldMk cId="2356180014" sldId="334"/>
            <ac:spMk id="6" creationId="{5D342329-3D5B-48E8-9AB7-1A35E6564B36}"/>
          </ac:spMkLst>
        </pc:spChg>
        <pc:spChg chg="mod">
          <ac:chgData name="Qahtan, A.A.A. (Hakim)" userId="2e0f559b-8f84-4ffd-87e2-eac7fe92b5e6" providerId="ADAL" clId="{6E9D1478-BB00-428C-9801-AEDB4433F89F}" dt="2020-02-19T09:42:09.873" v="12613" actId="6549"/>
          <ac:spMkLst>
            <pc:docMk/>
            <pc:sldMk cId="2356180014" sldId="334"/>
            <ac:spMk id="11" creationId="{C45A49BA-F1EE-4748-AA1D-3967F9097D38}"/>
          </ac:spMkLst>
        </pc:spChg>
        <pc:graphicFrameChg chg="mod modGraphic">
          <ac:chgData name="Qahtan, A.A.A. (Hakim)" userId="2e0f559b-8f84-4ffd-87e2-eac7fe92b5e6" providerId="ADAL" clId="{6E9D1478-BB00-428C-9801-AEDB4433F89F}" dt="2020-02-19T09:42:19.039" v="12614" actId="1076"/>
          <ac:graphicFrameMkLst>
            <pc:docMk/>
            <pc:sldMk cId="2356180014" sldId="334"/>
            <ac:graphicFrameMk id="5" creationId="{6E34F434-21FF-4D4F-A9DA-1653B5BDE99E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24T11:00:17.766" v="15997" actId="108"/>
        <pc:sldMkLst>
          <pc:docMk/>
          <pc:sldMk cId="2571538080" sldId="335"/>
        </pc:sldMkLst>
        <pc:spChg chg="mod">
          <ac:chgData name="Qahtan, A.A.A. (Hakim)" userId="2e0f559b-8f84-4ffd-87e2-eac7fe92b5e6" providerId="ADAL" clId="{6E9D1478-BB00-428C-9801-AEDB4433F89F}" dt="2020-02-24T11:00:17.766" v="15997" actId="108"/>
          <ac:spMkLst>
            <pc:docMk/>
            <pc:sldMk cId="2571538080" sldId="335"/>
            <ac:spMk id="2" creationId="{5D2DE31A-2E87-4F8E-9C08-60AB736A5534}"/>
          </ac:spMkLst>
        </pc:spChg>
        <pc:spChg chg="mod">
          <ac:chgData name="Qahtan, A.A.A. (Hakim)" userId="2e0f559b-8f84-4ffd-87e2-eac7fe92b5e6" providerId="ADAL" clId="{6E9D1478-BB00-428C-9801-AEDB4433F89F}" dt="2020-02-21T15:56:25.998" v="15773" actId="6549"/>
          <ac:spMkLst>
            <pc:docMk/>
            <pc:sldMk cId="2571538080" sldId="335"/>
            <ac:spMk id="3" creationId="{C3DBC05C-E7E5-4AD4-ABEB-21FB4CACCF9E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9T10:16:54.400" v="13141" actId="1582"/>
        <pc:sldMkLst>
          <pc:docMk/>
          <pc:sldMk cId="1586093535" sldId="336"/>
        </pc:sldMkLst>
        <pc:spChg chg="mod">
          <ac:chgData name="Qahtan, A.A.A. (Hakim)" userId="2e0f559b-8f84-4ffd-87e2-eac7fe92b5e6" providerId="ADAL" clId="{6E9D1478-BB00-428C-9801-AEDB4433F89F}" dt="2020-02-19T10:00:35.183" v="12817" actId="20577"/>
          <ac:spMkLst>
            <pc:docMk/>
            <pc:sldMk cId="1586093535" sldId="336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9T10:16:39.908" v="13139" actId="20577"/>
          <ac:spMkLst>
            <pc:docMk/>
            <pc:sldMk cId="1586093535" sldId="336"/>
            <ac:spMk id="5" creationId="{CDDB1FA9-E983-4B1F-A3ED-1B02562B98B5}"/>
          </ac:spMkLst>
        </pc:spChg>
        <pc:spChg chg="add mod">
          <ac:chgData name="Qahtan, A.A.A. (Hakim)" userId="2e0f559b-8f84-4ffd-87e2-eac7fe92b5e6" providerId="ADAL" clId="{6E9D1478-BB00-428C-9801-AEDB4433F89F}" dt="2020-02-19T10:15:42.333" v="13128" actId="1076"/>
          <ac:spMkLst>
            <pc:docMk/>
            <pc:sldMk cId="1586093535" sldId="336"/>
            <ac:spMk id="7" creationId="{2629CD50-5634-4DC6-8026-387479E96EBB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5" creationId="{9D79D9BB-3A86-4F89-80AD-A5306F5F58B5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8" creationId="{D2477B68-F002-4E86-9B90-8E212842EAEE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10:15:42.333" v="13128" actId="1076"/>
          <ac:graphicFrameMkLst>
            <pc:docMk/>
            <pc:sldMk cId="1586093535" sldId="336"/>
            <ac:graphicFrameMk id="14" creationId="{00F5EC2B-3E7E-48D9-8C3A-295C88ECD52E}"/>
          </ac:graphicFrameMkLst>
        </pc:graphicFrame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6" creationId="{7D7C2746-CD9B-46C5-8E6B-E5D792204514}"/>
          </ac:picMkLst>
        </pc:picChg>
        <pc:cxnChg chg="add del mod">
          <ac:chgData name="Qahtan, A.A.A. (Hakim)" userId="2e0f559b-8f84-4ffd-87e2-eac7fe92b5e6" providerId="ADAL" clId="{6E9D1478-BB00-428C-9801-AEDB4433F89F}" dt="2020-02-19T10:05:52.379" v="13039" actId="478"/>
          <ac:cxnSpMkLst>
            <pc:docMk/>
            <pc:sldMk cId="1586093535" sldId="336"/>
            <ac:cxnSpMk id="6" creationId="{F94D3F85-98FF-4F26-A4A6-6A426FF4A0E5}"/>
          </ac:cxnSpMkLst>
        </pc:cxnChg>
        <pc:cxnChg chg="add mod">
          <ac:chgData name="Qahtan, A.A.A. (Hakim)" userId="2e0f559b-8f84-4ffd-87e2-eac7fe92b5e6" providerId="ADAL" clId="{6E9D1478-BB00-428C-9801-AEDB4433F89F}" dt="2020-02-19T10:15:42.333" v="13128" actId="1076"/>
          <ac:cxnSpMkLst>
            <pc:docMk/>
            <pc:sldMk cId="1586093535" sldId="336"/>
            <ac:cxnSpMk id="9" creationId="{40499095-C8B9-41E6-90AF-867704BEE5EF}"/>
          </ac:cxnSpMkLst>
        </pc:cxnChg>
        <pc:cxnChg chg="add mod">
          <ac:chgData name="Qahtan, A.A.A. (Hakim)" userId="2e0f559b-8f84-4ffd-87e2-eac7fe92b5e6" providerId="ADAL" clId="{6E9D1478-BB00-428C-9801-AEDB4433F89F}" dt="2020-02-19T10:15:42.333" v="13128" actId="1076"/>
          <ac:cxnSpMkLst>
            <pc:docMk/>
            <pc:sldMk cId="1586093535" sldId="336"/>
            <ac:cxnSpMk id="11" creationId="{02DAC9D0-BA44-427F-87A5-07D86A277C71}"/>
          </ac:cxnSpMkLst>
        </pc:cxnChg>
        <pc:cxnChg chg="add mod">
          <ac:chgData name="Qahtan, A.A.A. (Hakim)" userId="2e0f559b-8f84-4ffd-87e2-eac7fe92b5e6" providerId="ADAL" clId="{6E9D1478-BB00-428C-9801-AEDB4433F89F}" dt="2020-02-19T10:16:54.400" v="13141" actId="1582"/>
          <ac:cxnSpMkLst>
            <pc:docMk/>
            <pc:sldMk cId="1586093535" sldId="336"/>
            <ac:cxnSpMk id="24" creationId="{BE77241F-0FB5-44FC-9315-6BEC87FA1238}"/>
          </ac:cxnSpMkLst>
        </pc:cxnChg>
      </pc:sldChg>
      <pc:sldChg chg="modSp add del">
        <pc:chgData name="Qahtan, A.A.A. (Hakim)" userId="2e0f559b-8f84-4ffd-87e2-eac7fe92b5e6" providerId="ADAL" clId="{6E9D1478-BB00-428C-9801-AEDB4433F89F}" dt="2020-02-19T13:19:08.901" v="13246" actId="2696"/>
        <pc:sldMkLst>
          <pc:docMk/>
          <pc:sldMk cId="698678497" sldId="337"/>
        </pc:sldMkLst>
        <pc:spChg chg="mod">
          <ac:chgData name="Qahtan, A.A.A. (Hakim)" userId="2e0f559b-8f84-4ffd-87e2-eac7fe92b5e6" providerId="ADAL" clId="{6E9D1478-BB00-428C-9801-AEDB4433F89F}" dt="2020-02-19T13:12:20.414" v="13188" actId="20577"/>
          <ac:spMkLst>
            <pc:docMk/>
            <pc:sldMk cId="698678497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3:18:49.994" v="13245" actId="20577"/>
          <ac:spMkLst>
            <pc:docMk/>
            <pc:sldMk cId="698678497" sldId="337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14:03:21.069" v="13696" actId="179"/>
        <pc:sldMkLst>
          <pc:docMk/>
          <pc:sldMk cId="1451532351" sldId="337"/>
        </pc:sldMkLst>
        <pc:spChg chg="mod">
          <ac:chgData name="Qahtan, A.A.A. (Hakim)" userId="2e0f559b-8f84-4ffd-87e2-eac7fe92b5e6" providerId="ADAL" clId="{6E9D1478-BB00-428C-9801-AEDB4433F89F}" dt="2020-02-19T13:44:29.078" v="13262" actId="20577"/>
          <ac:spMkLst>
            <pc:docMk/>
            <pc:sldMk cId="1451532351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4:03:21.069" v="13696" actId="179"/>
          <ac:spMkLst>
            <pc:docMk/>
            <pc:sldMk cId="1451532351" sldId="337"/>
            <ac:spMk id="11" creationId="{C45A49BA-F1EE-4748-AA1D-3967F9097D38}"/>
          </ac:spMkLst>
        </pc:spChg>
      </pc:sldChg>
      <pc:sldChg chg="add del">
        <pc:chgData name="Qahtan, A.A.A. (Hakim)" userId="2e0f559b-8f84-4ffd-87e2-eac7fe92b5e6" providerId="ADAL" clId="{6E9D1478-BB00-428C-9801-AEDB4433F89F}" dt="2020-02-19T10:02:20.279" v="13001"/>
        <pc:sldMkLst>
          <pc:docMk/>
          <pc:sldMk cId="3875620396" sldId="337"/>
        </pc:sldMkLst>
      </pc:sldChg>
      <pc:sldChg chg="delSp modSp add del">
        <pc:chgData name="Qahtan, A.A.A. (Hakim)" userId="2e0f559b-8f84-4ffd-87e2-eac7fe92b5e6" providerId="ADAL" clId="{6E9D1478-BB00-428C-9801-AEDB4433F89F}" dt="2020-02-19T10:16:06.571" v="13129" actId="2696"/>
        <pc:sldMkLst>
          <pc:docMk/>
          <pc:sldMk cId="4121615393" sldId="337"/>
        </pc:sldMkLst>
        <pc:spChg chg="mod">
          <ac:chgData name="Qahtan, A.A.A. (Hakim)" userId="2e0f559b-8f84-4ffd-87e2-eac7fe92b5e6" providerId="ADAL" clId="{6E9D1478-BB00-428C-9801-AEDB4433F89F}" dt="2020-02-19T10:08:07.354" v="13062" actId="20577"/>
          <ac:spMkLst>
            <pc:docMk/>
            <pc:sldMk cId="4121615393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0:15:01.099" v="13126" actId="20577"/>
          <ac:spMkLst>
            <pc:docMk/>
            <pc:sldMk cId="4121615393" sldId="337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9T10:10:17.637" v="13095" actId="478"/>
          <ac:spMkLst>
            <pc:docMk/>
            <pc:sldMk cId="4121615393" sldId="337"/>
            <ac:spMk id="7" creationId="{2629CD50-5634-4DC6-8026-387479E96EBB}"/>
          </ac:spMkLst>
        </pc:spChg>
        <pc:graphicFrameChg chg="del">
          <ac:chgData name="Qahtan, A.A.A. (Hakim)" userId="2e0f559b-8f84-4ffd-87e2-eac7fe92b5e6" providerId="ADAL" clId="{6E9D1478-BB00-428C-9801-AEDB4433F89F}" dt="2020-02-19T10:10:17.637" v="13095" actId="478"/>
          <ac:graphicFrameMkLst>
            <pc:docMk/>
            <pc:sldMk cId="4121615393" sldId="337"/>
            <ac:graphicFrameMk id="14" creationId="{00F5EC2B-3E7E-48D9-8C3A-295C88ECD52E}"/>
          </ac:graphicFrameMkLst>
        </pc:graphicFrameChg>
        <pc:cxnChg chg="del mod">
          <ac:chgData name="Qahtan, A.A.A. (Hakim)" userId="2e0f559b-8f84-4ffd-87e2-eac7fe92b5e6" providerId="ADAL" clId="{6E9D1478-BB00-428C-9801-AEDB4433F89F}" dt="2020-02-19T10:10:17.637" v="13095" actId="478"/>
          <ac:cxnSpMkLst>
            <pc:docMk/>
            <pc:sldMk cId="4121615393" sldId="337"/>
            <ac:cxnSpMk id="9" creationId="{40499095-C8B9-41E6-90AF-867704BEE5EF}"/>
          </ac:cxnSpMkLst>
        </pc:cxnChg>
        <pc:cxnChg chg="del mod">
          <ac:chgData name="Qahtan, A.A.A. (Hakim)" userId="2e0f559b-8f84-4ffd-87e2-eac7fe92b5e6" providerId="ADAL" clId="{6E9D1478-BB00-428C-9801-AEDB4433F89F}" dt="2020-02-19T10:10:17.637" v="13095" actId="478"/>
          <ac:cxnSpMkLst>
            <pc:docMk/>
            <pc:sldMk cId="4121615393" sldId="337"/>
            <ac:cxnSpMk id="11" creationId="{02DAC9D0-BA44-427F-87A5-07D86A277C71}"/>
          </ac:cxnSpMkLst>
        </pc:cxnChg>
      </pc:sldChg>
      <pc:sldChg chg="addSp modSp add">
        <pc:chgData name="Qahtan, A.A.A. (Hakim)" userId="2e0f559b-8f84-4ffd-87e2-eac7fe92b5e6" providerId="ADAL" clId="{6E9D1478-BB00-428C-9801-AEDB4433F89F}" dt="2020-02-19T14:42:57.921" v="13844" actId="1076"/>
        <pc:sldMkLst>
          <pc:docMk/>
          <pc:sldMk cId="2312815411" sldId="338"/>
        </pc:sldMkLst>
        <pc:spChg chg="add mod">
          <ac:chgData name="Qahtan, A.A.A. (Hakim)" userId="2e0f559b-8f84-4ffd-87e2-eac7fe92b5e6" providerId="ADAL" clId="{6E9D1478-BB00-428C-9801-AEDB4433F89F}" dt="2020-02-19T14:42:41.706" v="13843" actId="1076"/>
          <ac:spMkLst>
            <pc:docMk/>
            <pc:sldMk cId="2312815411" sldId="338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6E9D1478-BB00-428C-9801-AEDB4433F89F}" dt="2020-02-19T14:28:27.681" v="13729" actId="108"/>
          <ac:spMkLst>
            <pc:docMk/>
            <pc:sldMk cId="2312815411" sldId="338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14:42:57.921" v="13844" actId="1076"/>
          <ac:graphicFrameMkLst>
            <pc:docMk/>
            <pc:sldMk cId="2312815411" sldId="338"/>
            <ac:graphicFrameMk id="4" creationId="{9C32F616-1AA6-4A8F-AC4C-43472169C270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14:41:45.172" v="13821" actId="20577"/>
          <ac:graphicFrameMkLst>
            <pc:docMk/>
            <pc:sldMk cId="2312815411" sldId="338"/>
            <ac:graphicFrameMk id="5" creationId="{7E9D1951-3CAE-4544-9DF3-230361767512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9T14:43:12.715" v="13845"/>
        <pc:sldMkLst>
          <pc:docMk/>
          <pc:sldMk cId="3167571700" sldId="339"/>
        </pc:sldMkLst>
      </pc:sldChg>
      <pc:sldChg chg="delSp modSp add">
        <pc:chgData name="Qahtan, A.A.A. (Hakim)" userId="2e0f559b-8f84-4ffd-87e2-eac7fe92b5e6" providerId="ADAL" clId="{6E9D1478-BB00-428C-9801-AEDB4433F89F}" dt="2020-02-19T14:59:18.780" v="13940" actId="20577"/>
        <pc:sldMkLst>
          <pc:docMk/>
          <pc:sldMk cId="441587021" sldId="340"/>
        </pc:sldMkLst>
        <pc:spChg chg="mod">
          <ac:chgData name="Qahtan, A.A.A. (Hakim)" userId="2e0f559b-8f84-4ffd-87e2-eac7fe92b5e6" providerId="ADAL" clId="{6E9D1478-BB00-428C-9801-AEDB4433F89F}" dt="2020-02-19T14:45:03.859" v="13856" actId="20577"/>
          <ac:spMkLst>
            <pc:docMk/>
            <pc:sldMk cId="441587021" sldId="340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14:45:13.843" v="13859" actId="478"/>
          <ac:spMkLst>
            <pc:docMk/>
            <pc:sldMk cId="441587021" sldId="340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6E9D1478-BB00-428C-9801-AEDB4433F89F}" dt="2020-02-19T14:59:18.780" v="13940" actId="20577"/>
          <ac:spMkLst>
            <pc:docMk/>
            <pc:sldMk cId="441587021" sldId="340"/>
            <ac:spMk id="11" creationId="{C45A49BA-F1EE-4748-AA1D-3967F9097D38}"/>
          </ac:spMkLst>
        </pc:spChg>
        <pc:graphicFrameChg chg="del mod">
          <ac:chgData name="Qahtan, A.A.A. (Hakim)" userId="2e0f559b-8f84-4ffd-87e2-eac7fe92b5e6" providerId="ADAL" clId="{6E9D1478-BB00-428C-9801-AEDB4433F89F}" dt="2020-02-19T14:45:09.703" v="13858" actId="478"/>
          <ac:graphicFrameMkLst>
            <pc:docMk/>
            <pc:sldMk cId="441587021" sldId="340"/>
            <ac:graphicFrameMk id="4" creationId="{9C32F616-1AA6-4A8F-AC4C-43472169C270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9T14:45:13.843" v="13859" actId="478"/>
          <ac:graphicFrameMkLst>
            <pc:docMk/>
            <pc:sldMk cId="441587021" sldId="340"/>
            <ac:graphicFrameMk id="5" creationId="{7E9D1951-3CAE-4544-9DF3-230361767512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19T15:05:18.605" v="14095" actId="108"/>
        <pc:sldMkLst>
          <pc:docMk/>
          <pc:sldMk cId="2845900603" sldId="341"/>
        </pc:sldMkLst>
        <pc:spChg chg="mod">
          <ac:chgData name="Qahtan, A.A.A. (Hakim)" userId="2e0f559b-8f84-4ffd-87e2-eac7fe92b5e6" providerId="ADAL" clId="{6E9D1478-BB00-428C-9801-AEDB4433F89F}" dt="2020-02-19T14:59:37.724" v="13955" actId="5793"/>
          <ac:spMkLst>
            <pc:docMk/>
            <pc:sldMk cId="2845900603" sldId="3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5:05:18.605" v="14095" actId="108"/>
          <ac:spMkLst>
            <pc:docMk/>
            <pc:sldMk cId="2845900603" sldId="34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15:09:15.121" v="14169" actId="207"/>
        <pc:sldMkLst>
          <pc:docMk/>
          <pc:sldMk cId="1804341637" sldId="342"/>
        </pc:sldMkLst>
        <pc:spChg chg="mod">
          <ac:chgData name="Qahtan, A.A.A. (Hakim)" userId="2e0f559b-8f84-4ffd-87e2-eac7fe92b5e6" providerId="ADAL" clId="{6E9D1478-BB00-428C-9801-AEDB4433F89F}" dt="2020-02-19T15:06:19.340" v="14104" actId="20577"/>
          <ac:spMkLst>
            <pc:docMk/>
            <pc:sldMk cId="1804341637" sldId="34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5:09:15.121" v="14169" actId="207"/>
          <ac:spMkLst>
            <pc:docMk/>
            <pc:sldMk cId="1804341637" sldId="342"/>
            <ac:spMk id="11" creationId="{C45A49BA-F1EE-4748-AA1D-3967F9097D38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0T11:01:12.888" v="14840" actId="20577"/>
        <pc:sldMkLst>
          <pc:docMk/>
          <pc:sldMk cId="2659604557" sldId="343"/>
        </pc:sldMkLst>
        <pc:spChg chg="mod">
          <ac:chgData name="Qahtan, A.A.A. (Hakim)" userId="2e0f559b-8f84-4ffd-87e2-eac7fe92b5e6" providerId="ADAL" clId="{6E9D1478-BB00-428C-9801-AEDB4433F89F}" dt="2020-02-20T10:49:38.724" v="14604" actId="20577"/>
          <ac:spMkLst>
            <pc:docMk/>
            <pc:sldMk cId="2659604557" sldId="34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0T11:01:12.888" v="14840" actId="20577"/>
          <ac:spMkLst>
            <pc:docMk/>
            <pc:sldMk cId="2659604557" sldId="343"/>
            <ac:spMk id="11" creationId="{C45A49BA-F1EE-4748-AA1D-3967F9097D38}"/>
          </ac:spMkLst>
        </pc:spChg>
        <pc:grpChg chg="add mod">
          <ac:chgData name="Qahtan, A.A.A. (Hakim)" userId="2e0f559b-8f84-4ffd-87e2-eac7fe92b5e6" providerId="ADAL" clId="{6E9D1478-BB00-428C-9801-AEDB4433F89F}" dt="2020-02-20T10:50:38.242" v="14703" actId="1076"/>
          <ac:grpSpMkLst>
            <pc:docMk/>
            <pc:sldMk cId="2659604557" sldId="343"/>
            <ac:grpSpMk id="4" creationId="{C496037C-7271-4878-AC94-5AA65CFEFA9E}"/>
          </ac:grpSpMkLst>
        </pc:grpChg>
      </pc:sldChg>
      <pc:sldChg chg="addSp delSp modSp add del">
        <pc:chgData name="Qahtan, A.A.A. (Hakim)" userId="2e0f559b-8f84-4ffd-87e2-eac7fe92b5e6" providerId="ADAL" clId="{6E9D1478-BB00-428C-9801-AEDB4433F89F}" dt="2020-02-20T10:58:22.298" v="14794" actId="2696"/>
        <pc:sldMkLst>
          <pc:docMk/>
          <pc:sldMk cId="556406098" sldId="344"/>
        </pc:sldMkLst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2" creationId="{2B0B7057-E549-4D39-8825-43446A49F8C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3" creationId="{1DB53312-D0BE-4EED-A41C-1DD166BD10B6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4" creationId="{49EF657D-BE2A-406D-BC3A-076EAD4BB9F0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5" creationId="{688A3DC8-0F5E-4948-A021-5071C1CF663F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6" creationId="{CB843BD1-908B-413A-B8E4-434AAB89FCA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7" creationId="{C554B9A3-E803-4C4E-8B22-1774473D844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8" creationId="{F904AC93-E9BC-4ABA-BE7F-613F8BCFD7D1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9" creationId="{770F59CD-77BF-4E1F-BCE4-6260E89EF07C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0" creationId="{C78B2B8D-8E00-4DA4-875B-0D79D691AAD7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1" creationId="{005077EC-E378-4816-A7C8-8F189C7FC07B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2" creationId="{AEC35FB5-0703-485D-BB24-6BB8B6576E12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3" creationId="{C2207B58-E2DF-4BF5-83B3-1FA90245191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4" creationId="{3E31F10A-ADDC-4FD7-BB48-2C332182454B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5" creationId="{14A23047-4C43-4558-B0CE-4D24666C44FD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6" creationId="{48914DF6-B5E1-4E31-8FE3-B647818C451D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7" creationId="{58F5E80F-69DA-4B9C-B196-B1B6385C18DA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8" creationId="{48C7F7BB-6295-48D5-A35B-C28B4CEF7E6A}"/>
          </ac:spMkLst>
        </pc:spChg>
        <pc:grpChg chg="add del mod">
          <ac:chgData name="Qahtan, A.A.A. (Hakim)" userId="2e0f559b-8f84-4ffd-87e2-eac7fe92b5e6" providerId="ADAL" clId="{6E9D1478-BB00-428C-9801-AEDB4433F89F}" dt="2020-02-19T15:51:20.649" v="14391"/>
          <ac:grpSpMkLst>
            <pc:docMk/>
            <pc:sldMk cId="556406098" sldId="344"/>
            <ac:grpSpMk id="19" creationId="{59A4433D-E8AB-4238-BDA2-07FB497A4BD6}"/>
          </ac:grpSpMkLst>
        </pc:grpChg>
      </pc:sldChg>
      <pc:sldChg chg="addSp delSp modSp add mod setBg">
        <pc:chgData name="Qahtan, A.A.A. (Hakim)" userId="2e0f559b-8f84-4ffd-87e2-eac7fe92b5e6" providerId="ADAL" clId="{6E9D1478-BB00-428C-9801-AEDB4433F89F}" dt="2020-02-20T13:25:34.117" v="15391" actId="1076"/>
        <pc:sldMkLst>
          <pc:docMk/>
          <pc:sldMk cId="3130149999" sldId="345"/>
        </pc:sldMkLst>
        <pc:spChg chg="mod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9T15:55:38.589" v="14405" actId="478"/>
          <ac:spMkLst>
            <pc:docMk/>
            <pc:sldMk cId="3130149999" sldId="345"/>
            <ac:spMk id="7" creationId="{49B0B5DF-C43D-4F9E-8DA0-9D2444203CD9}"/>
          </ac:spMkLst>
        </pc:spChg>
        <pc:spChg chg="add del mod ord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11" creationId="{C45A49BA-F1EE-4748-AA1D-3967F9097D38}"/>
          </ac:spMkLst>
        </pc:spChg>
        <pc:spChg chg="add del">
          <ac:chgData name="Qahtan, A.A.A. (Hakim)" userId="2e0f559b-8f84-4ffd-87e2-eac7fe92b5e6" providerId="ADAL" clId="{6E9D1478-BB00-428C-9801-AEDB4433F89F}" dt="2020-02-19T15:58:42.661" v="14409"/>
          <ac:spMkLst>
            <pc:docMk/>
            <pc:sldMk cId="3130149999" sldId="345"/>
            <ac:spMk id="23" creationId="{4A0A3529-674D-402A-99A2-FEB1503431E0}"/>
          </ac:spMkLst>
        </pc:spChg>
        <pc:spChg chg="add del mod">
          <ac:chgData name="Qahtan, A.A.A. (Hakim)" userId="2e0f559b-8f84-4ffd-87e2-eac7fe92b5e6" providerId="ADAL" clId="{6E9D1478-BB00-428C-9801-AEDB4433F89F}" dt="2020-02-19T15:58:57.261" v="14413" actId="478"/>
          <ac:spMkLst>
            <pc:docMk/>
            <pc:sldMk cId="3130149999" sldId="345"/>
            <ac:spMk id="24" creationId="{9FACB0B4-8F29-40EC-A60E-71175AE7CA1F}"/>
          </ac:spMkLst>
        </pc:spChg>
        <pc:spChg chg="add del">
          <ac:chgData name="Qahtan, A.A.A. (Hakim)" userId="2e0f559b-8f84-4ffd-87e2-eac7fe92b5e6" providerId="ADAL" clId="{6E9D1478-BB00-428C-9801-AEDB4433F89F}" dt="2020-02-19T16:16:54.005" v="14420" actId="26606"/>
          <ac:spMkLst>
            <pc:docMk/>
            <pc:sldMk cId="3130149999" sldId="345"/>
            <ac:spMk id="25" creationId="{71FC7D98-7B8B-402A-90FC-F027482F2142}"/>
          </ac:spMkLst>
        </pc:spChg>
        <pc:spChg chg="add del">
          <ac:chgData name="Qahtan, A.A.A. (Hakim)" userId="2e0f559b-8f84-4ffd-87e2-eac7fe92b5e6" providerId="ADAL" clId="{6E9D1478-BB00-428C-9801-AEDB4433F89F}" dt="2020-02-19T16:16:54.005" v="14420" actId="26606"/>
          <ac:spMkLst>
            <pc:docMk/>
            <pc:sldMk cId="3130149999" sldId="345"/>
            <ac:spMk id="26" creationId="{AD7356EA-285B-4E5D-8FEC-104659A4FD2C}"/>
          </ac:spMkLst>
        </pc:spChg>
        <pc:spChg chg="add mod">
          <ac:chgData name="Qahtan, A.A.A. (Hakim)" userId="2e0f559b-8f84-4ffd-87e2-eac7fe92b5e6" providerId="ADAL" clId="{6E9D1478-BB00-428C-9801-AEDB4433F89F}" dt="2020-02-20T13:25:34.117" v="15391" actId="1076"/>
          <ac:spMkLst>
            <pc:docMk/>
            <pc:sldMk cId="3130149999" sldId="345"/>
            <ac:spMk id="30" creationId="{CD1DB778-FFF7-4260-AE88-34088D039207}"/>
          </ac:spMkLst>
        </pc:spChg>
        <pc:spChg chg="add del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32" creationId="{6753252F-4873-4F63-801D-CC719279A7D5}"/>
          </ac:spMkLst>
        </pc:spChg>
        <pc:spChg chg="add del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34" creationId="{047C8CCB-F95D-4249-92DD-651249D3535A}"/>
          </ac:spMkLst>
        </pc:spChg>
        <pc:grpChg chg="del">
          <ac:chgData name="Qahtan, A.A.A. (Hakim)" userId="2e0f559b-8f84-4ffd-87e2-eac7fe92b5e6" providerId="ADAL" clId="{6E9D1478-BB00-428C-9801-AEDB4433F89F}" dt="2020-02-19T15:55:41.353" v="14406" actId="478"/>
          <ac:grpSpMkLst>
            <pc:docMk/>
            <pc:sldMk cId="3130149999" sldId="345"/>
            <ac:grpSpMk id="4" creationId="{C496037C-7271-4878-AC94-5AA65CFEFA9E}"/>
          </ac:grpSpMkLst>
        </pc:grpChg>
        <pc:picChg chg="add del mod">
          <ac:chgData name="Qahtan, A.A.A. (Hakim)" userId="2e0f559b-8f84-4ffd-87e2-eac7fe92b5e6" providerId="ADAL" clId="{6E9D1478-BB00-428C-9801-AEDB4433F89F}" dt="2020-02-20T11:37:27.702" v="14848" actId="478"/>
          <ac:picMkLst>
            <pc:docMk/>
            <pc:sldMk cId="3130149999" sldId="345"/>
            <ac:picMk id="3" creationId="{E4F26FCD-2BDF-4DD7-B1C8-0A5E5BBDE194}"/>
          </ac:picMkLst>
        </pc:picChg>
        <pc:picChg chg="add mod ord">
          <ac:chgData name="Qahtan, A.A.A. (Hakim)" userId="2e0f559b-8f84-4ffd-87e2-eac7fe92b5e6" providerId="ADAL" clId="{6E9D1478-BB00-428C-9801-AEDB4433F89F}" dt="2020-02-20T11:38:47.434" v="14858" actId="1076"/>
          <ac:picMkLst>
            <pc:docMk/>
            <pc:sldMk cId="3130149999" sldId="345"/>
            <ac:picMk id="27" creationId="{24442944-8E72-4B35-9220-B7CB8FDD6491}"/>
          </ac:picMkLst>
        </pc:picChg>
      </pc:sldChg>
      <pc:sldChg chg="addSp delSp modSp add del ord">
        <pc:chgData name="Qahtan, A.A.A. (Hakim)" userId="2e0f559b-8f84-4ffd-87e2-eac7fe92b5e6" providerId="ADAL" clId="{6E9D1478-BB00-428C-9801-AEDB4433F89F}" dt="2020-02-20T13:34:14.474" v="15565" actId="2696"/>
        <pc:sldMkLst>
          <pc:docMk/>
          <pc:sldMk cId="3120444847" sldId="346"/>
        </pc:sldMkLst>
        <pc:spChg chg="mod">
          <ac:chgData name="Qahtan, A.A.A. (Hakim)" userId="2e0f559b-8f84-4ffd-87e2-eac7fe92b5e6" providerId="ADAL" clId="{6E9D1478-BB00-428C-9801-AEDB4433F89F}" dt="2020-02-20T11:31:51.644" v="14843" actId="20577"/>
          <ac:spMkLst>
            <pc:docMk/>
            <pc:sldMk cId="3120444847" sldId="346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20T11:00:36.143" v="14837" actId="20577"/>
          <ac:spMkLst>
            <pc:docMk/>
            <pc:sldMk cId="3120444847" sldId="346"/>
            <ac:spMk id="4" creationId="{5A49AF56-1968-46FD-BB47-674D6ECA1C21}"/>
          </ac:spMkLst>
        </pc:spChg>
        <pc:picChg chg="del">
          <ac:chgData name="Qahtan, A.A.A. (Hakim)" userId="2e0f559b-8f84-4ffd-87e2-eac7fe92b5e6" providerId="ADAL" clId="{6E9D1478-BB00-428C-9801-AEDB4433F89F}" dt="2020-02-19T16:57:00.696" v="14457" actId="478"/>
          <ac:picMkLst>
            <pc:docMk/>
            <pc:sldMk cId="3120444847" sldId="346"/>
            <ac:picMk id="3" creationId="{E4F26FCD-2BDF-4DD7-B1C8-0A5E5BBDE194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24T12:43:13.736" v="16281" actId="14100"/>
        <pc:sldMkLst>
          <pc:docMk/>
          <pc:sldMk cId="510338849" sldId="347"/>
        </pc:sldMkLst>
        <pc:spChg chg="mod">
          <ac:chgData name="Qahtan, A.A.A. (Hakim)" userId="2e0f559b-8f84-4ffd-87e2-eac7fe92b5e6" providerId="ADAL" clId="{6E9D1478-BB00-428C-9801-AEDB4433F89F}" dt="2020-02-20T11:49:10.622" v="14940" actId="20577"/>
          <ac:spMkLst>
            <pc:docMk/>
            <pc:sldMk cId="510338849" sldId="347"/>
            <ac:spMk id="2" creationId="{285AF5F2-267A-4A6E-AAB7-2C088BAE714C}"/>
          </ac:spMkLst>
        </pc:spChg>
        <pc:spChg chg="add del mod ord">
          <ac:chgData name="Qahtan, A.A.A. (Hakim)" userId="2e0f559b-8f84-4ffd-87e2-eac7fe92b5e6" providerId="ADAL" clId="{6E9D1478-BB00-428C-9801-AEDB4433F89F}" dt="2020-02-20T11:47:20.725" v="14909" actId="478"/>
          <ac:spMkLst>
            <pc:docMk/>
            <pc:sldMk cId="510338849" sldId="347"/>
            <ac:spMk id="3" creationId="{F1D75D9D-BDCA-4A5C-B312-37175124270D}"/>
          </ac:spMkLst>
        </pc:spChg>
        <pc:spChg chg="mod ord">
          <ac:chgData name="Qahtan, A.A.A. (Hakim)" userId="2e0f559b-8f84-4ffd-87e2-eac7fe92b5e6" providerId="ADAL" clId="{6E9D1478-BB00-428C-9801-AEDB4433F89F}" dt="2020-02-20T11:48:31.829" v="14925" actId="20577"/>
          <ac:spMkLst>
            <pc:docMk/>
            <pc:sldMk cId="510338849" sldId="347"/>
            <ac:spMk id="4" creationId="{5A49AF56-1968-46FD-BB47-674D6ECA1C21}"/>
          </ac:spMkLst>
        </pc:spChg>
        <pc:spChg chg="add del mod ord">
          <ac:chgData name="Qahtan, A.A.A. (Hakim)" userId="2e0f559b-8f84-4ffd-87e2-eac7fe92b5e6" providerId="ADAL" clId="{6E9D1478-BB00-428C-9801-AEDB4433F89F}" dt="2020-02-20T11:47:22.171" v="14910" actId="478"/>
          <ac:spMkLst>
            <pc:docMk/>
            <pc:sldMk cId="510338849" sldId="347"/>
            <ac:spMk id="5" creationId="{EE127EE7-3677-499D-8B2C-BAC123BE49B7}"/>
          </ac:spMkLst>
        </pc:spChg>
        <pc:spChg chg="add mod">
          <ac:chgData name="Qahtan, A.A.A. (Hakim)" userId="2e0f559b-8f84-4ffd-87e2-eac7fe92b5e6" providerId="ADAL" clId="{6E9D1478-BB00-428C-9801-AEDB4433F89F}" dt="2020-02-24T12:43:13.736" v="16281" actId="14100"/>
          <ac:spMkLst>
            <pc:docMk/>
            <pc:sldMk cId="510338849" sldId="347"/>
            <ac:spMk id="7" creationId="{565280F4-9B29-481B-84A2-6790DEFCE27F}"/>
          </ac:spMkLst>
        </pc:spChg>
        <pc:spChg chg="add mod">
          <ac:chgData name="Qahtan, A.A.A. (Hakim)" userId="2e0f559b-8f84-4ffd-87e2-eac7fe92b5e6" providerId="ADAL" clId="{6E9D1478-BB00-428C-9801-AEDB4433F89F}" dt="2020-02-24T12:43:09.655" v="16280" actId="14100"/>
          <ac:spMkLst>
            <pc:docMk/>
            <pc:sldMk cId="510338849" sldId="347"/>
            <ac:spMk id="8" creationId="{174E7303-01C8-4896-97F0-232D0178D11A}"/>
          </ac:spMkLst>
        </pc:spChg>
      </pc:sldChg>
      <pc:sldChg chg="addSp delSp modSp add del">
        <pc:chgData name="Qahtan, A.A.A. (Hakim)" userId="2e0f559b-8f84-4ffd-87e2-eac7fe92b5e6" providerId="ADAL" clId="{6E9D1478-BB00-428C-9801-AEDB4433F89F}" dt="2020-02-20T11:49:15.019" v="14941" actId="2696"/>
        <pc:sldMkLst>
          <pc:docMk/>
          <pc:sldMk cId="1924828863" sldId="348"/>
        </pc:sldMkLst>
        <pc:spChg chg="mod">
          <ac:chgData name="Qahtan, A.A.A. (Hakim)" userId="2e0f559b-8f84-4ffd-87e2-eac7fe92b5e6" providerId="ADAL" clId="{6E9D1478-BB00-428C-9801-AEDB4433F89F}" dt="2020-02-20T11:48:59.859" v="14936" actId="20577"/>
          <ac:spMkLst>
            <pc:docMk/>
            <pc:sldMk cId="1924828863" sldId="348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6E9D1478-BB00-428C-9801-AEDB4433F89F}" dt="2020-02-20T11:43:29.139" v="14876" actId="478"/>
          <ac:spMkLst>
            <pc:docMk/>
            <pc:sldMk cId="1924828863" sldId="348"/>
            <ac:spMk id="3" creationId="{F1D75D9D-BDCA-4A5C-B312-37175124270D}"/>
          </ac:spMkLst>
        </pc:spChg>
        <pc:spChg chg="del mod ord">
          <ac:chgData name="Qahtan, A.A.A. (Hakim)" userId="2e0f559b-8f84-4ffd-87e2-eac7fe92b5e6" providerId="ADAL" clId="{6E9D1478-BB00-428C-9801-AEDB4433F89F}" dt="2020-02-20T11:44:50.344" v="14892" actId="478"/>
          <ac:spMkLst>
            <pc:docMk/>
            <pc:sldMk cId="1924828863" sldId="348"/>
            <ac:spMk id="4" creationId="{5A49AF56-1968-46FD-BB47-674D6ECA1C21}"/>
          </ac:spMkLst>
        </pc:spChg>
        <pc:spChg chg="mod">
          <ac:chgData name="Qahtan, A.A.A. (Hakim)" userId="2e0f559b-8f84-4ffd-87e2-eac7fe92b5e6" providerId="ADAL" clId="{6E9D1478-BB00-428C-9801-AEDB4433F89F}" dt="2020-02-20T11:48:00.227" v="14916" actId="179"/>
          <ac:spMkLst>
            <pc:docMk/>
            <pc:sldMk cId="1924828863" sldId="348"/>
            <ac:spMk id="5" creationId="{EE127EE7-3677-499D-8B2C-BAC123BE49B7}"/>
          </ac:spMkLst>
        </pc:spChg>
        <pc:spChg chg="mod">
          <ac:chgData name="Qahtan, A.A.A. (Hakim)" userId="2e0f559b-8f84-4ffd-87e2-eac7fe92b5e6" providerId="ADAL" clId="{6E9D1478-BB00-428C-9801-AEDB4433F89F}" dt="2020-02-20T11:45:34.020" v="14897" actId="207"/>
          <ac:spMkLst>
            <pc:docMk/>
            <pc:sldMk cId="1924828863" sldId="34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24T12:42:47.791" v="16277" actId="14100"/>
        <pc:sldMkLst>
          <pc:docMk/>
          <pc:sldMk cId="1952475892" sldId="349"/>
        </pc:sldMkLst>
        <pc:spChg chg="mod">
          <ac:chgData name="Qahtan, A.A.A. (Hakim)" userId="2e0f559b-8f84-4ffd-87e2-eac7fe92b5e6" providerId="ADAL" clId="{6E9D1478-BB00-428C-9801-AEDB4433F89F}" dt="2020-02-20T11:49:24.802" v="14951" actId="20577"/>
          <ac:spMkLst>
            <pc:docMk/>
            <pc:sldMk cId="1952475892" sldId="34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42:47.791" v="16277" actId="14100"/>
          <ac:spMkLst>
            <pc:docMk/>
            <pc:sldMk cId="1952475892" sldId="349"/>
            <ac:spMk id="5" creationId="{EE127EE7-3677-499D-8B2C-BAC123BE49B7}"/>
          </ac:spMkLst>
        </pc:spChg>
        <pc:spChg chg="mod ord">
          <ac:chgData name="Qahtan, A.A.A. (Hakim)" userId="2e0f559b-8f84-4ffd-87e2-eac7fe92b5e6" providerId="ADAL" clId="{6E9D1478-BB00-428C-9801-AEDB4433F89F}" dt="2020-02-20T13:26:22.554" v="15404" actId="6549"/>
          <ac:spMkLst>
            <pc:docMk/>
            <pc:sldMk cId="1952475892" sldId="349"/>
            <ac:spMk id="11" creationId="{C45A49BA-F1EE-4748-AA1D-3967F9097D38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4T12:42:21.915" v="16272" actId="179"/>
        <pc:sldMkLst>
          <pc:docMk/>
          <pc:sldMk cId="2894745831" sldId="350"/>
        </pc:sldMkLst>
        <pc:spChg chg="mod">
          <ac:chgData name="Qahtan, A.A.A. (Hakim)" userId="2e0f559b-8f84-4ffd-87e2-eac7fe92b5e6" providerId="ADAL" clId="{6E9D1478-BB00-428C-9801-AEDB4433F89F}" dt="2020-02-20T11:51:27.525" v="14983" actId="20577"/>
          <ac:spMkLst>
            <pc:docMk/>
            <pc:sldMk cId="2894745831" sldId="35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42:21.915" v="16272" actId="179"/>
          <ac:spMkLst>
            <pc:docMk/>
            <pc:sldMk cId="2894745831" sldId="350"/>
            <ac:spMk id="5" creationId="{EE127EE7-3677-499D-8B2C-BAC123BE49B7}"/>
          </ac:spMkLst>
        </pc:spChg>
        <pc:spChg chg="add mod">
          <ac:chgData name="Qahtan, A.A.A. (Hakim)" userId="2e0f559b-8f84-4ffd-87e2-eac7fe92b5e6" providerId="ADAL" clId="{6E9D1478-BB00-428C-9801-AEDB4433F89F}" dt="2020-02-24T12:42:02.159" v="16270" actId="179"/>
          <ac:spMkLst>
            <pc:docMk/>
            <pc:sldMk cId="2894745831" sldId="350"/>
            <ac:spMk id="6" creationId="{D94F4F63-FE48-4944-A885-DC469DFB5EDF}"/>
          </ac:spMkLst>
        </pc:spChg>
        <pc:spChg chg="add mod">
          <ac:chgData name="Qahtan, A.A.A. (Hakim)" userId="2e0f559b-8f84-4ffd-87e2-eac7fe92b5e6" providerId="ADAL" clId="{6E9D1478-BB00-428C-9801-AEDB4433F89F}" dt="2020-02-24T12:41:55.835" v="16269" actId="179"/>
          <ac:spMkLst>
            <pc:docMk/>
            <pc:sldMk cId="2894745831" sldId="350"/>
            <ac:spMk id="7" creationId="{277A2111-D1E9-40CF-BBF8-D743EF2BAA1C}"/>
          </ac:spMkLst>
        </pc:spChg>
        <pc:spChg chg="mod">
          <ac:chgData name="Qahtan, A.A.A. (Hakim)" userId="2e0f559b-8f84-4ffd-87e2-eac7fe92b5e6" providerId="ADAL" clId="{6E9D1478-BB00-428C-9801-AEDB4433F89F}" dt="2020-02-20T13:33:44.176" v="15558" actId="14100"/>
          <ac:spMkLst>
            <pc:docMk/>
            <pc:sldMk cId="2894745831" sldId="350"/>
            <ac:spMk id="11" creationId="{C45A49BA-F1EE-4748-AA1D-3967F9097D38}"/>
          </ac:spMkLst>
        </pc:spChg>
      </pc:sldChg>
      <pc:sldChg chg="add del">
        <pc:chgData name="Qahtan, A.A.A. (Hakim)" userId="2e0f559b-8f84-4ffd-87e2-eac7fe92b5e6" providerId="ADAL" clId="{6E9D1478-BB00-428C-9801-AEDB4433F89F}" dt="2020-02-20T13:13:49.432" v="15235" actId="2696"/>
        <pc:sldMkLst>
          <pc:docMk/>
          <pc:sldMk cId="838809919" sldId="351"/>
        </pc:sldMkLst>
      </pc:sldChg>
      <pc:sldChg chg="addSp delSp modSp add">
        <pc:chgData name="Qahtan, A.A.A. (Hakim)" userId="2e0f559b-8f84-4ffd-87e2-eac7fe92b5e6" providerId="ADAL" clId="{6E9D1478-BB00-428C-9801-AEDB4433F89F}" dt="2020-02-24T14:21:08.994" v="16875" actId="20577"/>
        <pc:sldMkLst>
          <pc:docMk/>
          <pc:sldMk cId="3062245835" sldId="351"/>
        </pc:sldMkLst>
        <pc:spChg chg="mod">
          <ac:chgData name="Qahtan, A.A.A. (Hakim)" userId="2e0f559b-8f84-4ffd-87e2-eac7fe92b5e6" providerId="ADAL" clId="{6E9D1478-BB00-428C-9801-AEDB4433F89F}" dt="2020-02-20T13:34:52.132" v="15578" actId="20577"/>
          <ac:spMkLst>
            <pc:docMk/>
            <pc:sldMk cId="3062245835" sldId="35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4:21:08.994" v="16875" actId="20577"/>
          <ac:spMkLst>
            <pc:docMk/>
            <pc:sldMk cId="3062245835" sldId="351"/>
            <ac:spMk id="5" creationId="{EE127EE7-3677-499D-8B2C-BAC123BE49B7}"/>
          </ac:spMkLst>
        </pc:spChg>
        <pc:spChg chg="mod">
          <ac:chgData name="Qahtan, A.A.A. (Hakim)" userId="2e0f559b-8f84-4ffd-87e2-eac7fe92b5e6" providerId="ADAL" clId="{6E9D1478-BB00-428C-9801-AEDB4433F89F}" dt="2020-02-24T12:41:26.495" v="16263" actId="179"/>
          <ac:spMkLst>
            <pc:docMk/>
            <pc:sldMk cId="3062245835" sldId="351"/>
            <ac:spMk id="6" creationId="{D94F4F63-FE48-4944-A885-DC469DFB5EDF}"/>
          </ac:spMkLst>
        </pc:spChg>
        <pc:spChg chg="mod">
          <ac:chgData name="Qahtan, A.A.A. (Hakim)" userId="2e0f559b-8f84-4ffd-87e2-eac7fe92b5e6" providerId="ADAL" clId="{6E9D1478-BB00-428C-9801-AEDB4433F89F}" dt="2020-02-24T12:41:35.210" v="16266" actId="179"/>
          <ac:spMkLst>
            <pc:docMk/>
            <pc:sldMk cId="3062245835" sldId="351"/>
            <ac:spMk id="7" creationId="{277A2111-D1E9-40CF-BBF8-D743EF2BAA1C}"/>
          </ac:spMkLst>
        </pc:spChg>
        <pc:spChg chg="mod">
          <ac:chgData name="Qahtan, A.A.A. (Hakim)" userId="2e0f559b-8f84-4ffd-87e2-eac7fe92b5e6" providerId="ADAL" clId="{6E9D1478-BB00-428C-9801-AEDB4433F89F}" dt="2020-02-20T13:36:09.945" v="15613" actId="20577"/>
          <ac:spMkLst>
            <pc:docMk/>
            <pc:sldMk cId="3062245835" sldId="351"/>
            <ac:spMk id="11" creationId="{C45A49BA-F1EE-4748-AA1D-3967F9097D38}"/>
          </ac:spMkLst>
        </pc:spChg>
        <pc:graphicFrameChg chg="add del">
          <ac:chgData name="Qahtan, A.A.A. (Hakim)" userId="2e0f559b-8f84-4ffd-87e2-eac7fe92b5e6" providerId="ADAL" clId="{6E9D1478-BB00-428C-9801-AEDB4433F89F}" dt="2020-02-20T13:37:01.576" v="15618"/>
          <ac:graphicFrameMkLst>
            <pc:docMk/>
            <pc:sldMk cId="3062245835" sldId="351"/>
            <ac:graphicFrameMk id="3" creationId="{CA9422A4-8FF8-4EE4-AEC8-66410D7C0EAE}"/>
          </ac:graphicFrameMkLst>
        </pc:graphicFrameChg>
      </pc:sldChg>
      <pc:sldChg chg="add del">
        <pc:chgData name="Qahtan, A.A.A. (Hakim)" userId="2e0f559b-8f84-4ffd-87e2-eac7fe92b5e6" providerId="ADAL" clId="{6E9D1478-BB00-428C-9801-AEDB4433F89F}" dt="2020-02-20T17:42:20.922" v="15633" actId="2696"/>
        <pc:sldMkLst>
          <pc:docMk/>
          <pc:sldMk cId="880877601" sldId="352"/>
        </pc:sldMkLst>
      </pc:sldChg>
      <pc:sldChg chg="addSp delSp modSp add">
        <pc:chgData name="Qahtan, A.A.A. (Hakim)" userId="2e0f559b-8f84-4ffd-87e2-eac7fe92b5e6" providerId="ADAL" clId="{6E9D1478-BB00-428C-9801-AEDB4433F89F}" dt="2020-02-24T15:19:42.753" v="16881" actId="1076"/>
        <pc:sldMkLst>
          <pc:docMk/>
          <pc:sldMk cId="1640976041" sldId="352"/>
        </pc:sldMkLst>
        <pc:spChg chg="mod">
          <ac:chgData name="Qahtan, A.A.A. (Hakim)" userId="2e0f559b-8f84-4ffd-87e2-eac7fe92b5e6" providerId="ADAL" clId="{6E9D1478-BB00-428C-9801-AEDB4433F89F}" dt="2020-02-20T17:43:19.607" v="15653" actId="20577"/>
          <ac:spMkLst>
            <pc:docMk/>
            <pc:sldMk cId="1640976041" sldId="352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24T08:33:49.899" v="15976" actId="403"/>
          <ac:spMkLst>
            <pc:docMk/>
            <pc:sldMk cId="1640976041" sldId="352"/>
            <ac:spMk id="6" creationId="{17A7612C-8616-4400-8419-A27E889A13C7}"/>
          </ac:spMkLst>
        </pc:spChg>
        <pc:spChg chg="add mod">
          <ac:chgData name="Qahtan, A.A.A. (Hakim)" userId="2e0f559b-8f84-4ffd-87e2-eac7fe92b5e6" providerId="ADAL" clId="{6E9D1478-BB00-428C-9801-AEDB4433F89F}" dt="2020-02-24T15:19:42.753" v="16881" actId="1076"/>
          <ac:spMkLst>
            <pc:docMk/>
            <pc:sldMk cId="1640976041" sldId="352"/>
            <ac:spMk id="7" creationId="{7CA5D178-C78B-4814-B2F4-62500C10EA61}"/>
          </ac:spMkLst>
        </pc:spChg>
        <pc:spChg chg="add mod">
          <ac:chgData name="Qahtan, A.A.A. (Hakim)" userId="2e0f559b-8f84-4ffd-87e2-eac7fe92b5e6" providerId="ADAL" clId="{6E9D1478-BB00-428C-9801-AEDB4433F89F}" dt="2020-02-24T15:11:15.051" v="16879" actId="255"/>
          <ac:spMkLst>
            <pc:docMk/>
            <pc:sldMk cId="1640976041" sldId="352"/>
            <ac:spMk id="8" creationId="{34F1D0C8-41EE-4B62-92D1-B3F1CD2EA72B}"/>
          </ac:spMkLst>
        </pc:spChg>
        <pc:spChg chg="del mod">
          <ac:chgData name="Qahtan, A.A.A. (Hakim)" userId="2e0f559b-8f84-4ffd-87e2-eac7fe92b5e6" providerId="ADAL" clId="{6E9D1478-BB00-428C-9801-AEDB4433F89F}" dt="2020-02-20T17:42:53.225" v="15637" actId="478"/>
          <ac:spMkLst>
            <pc:docMk/>
            <pc:sldMk cId="1640976041" sldId="352"/>
            <ac:spMk id="30" creationId="{CD1DB778-FFF7-4260-AE88-34088D039207}"/>
          </ac:spMkLst>
        </pc:spChg>
        <pc:picChg chg="del">
          <ac:chgData name="Qahtan, A.A.A. (Hakim)" userId="2e0f559b-8f84-4ffd-87e2-eac7fe92b5e6" providerId="ADAL" clId="{6E9D1478-BB00-428C-9801-AEDB4433F89F}" dt="2020-02-20T17:42:37.990" v="15635" actId="478"/>
          <ac:picMkLst>
            <pc:docMk/>
            <pc:sldMk cId="1640976041" sldId="352"/>
            <ac:picMk id="27" creationId="{24442944-8E72-4B35-9220-B7CB8FDD6491}"/>
          </ac:picMkLst>
        </pc:picChg>
      </pc:sldChg>
      <pc:sldChg chg="modSp add">
        <pc:chgData name="Qahtan, A.A.A. (Hakim)" userId="2e0f559b-8f84-4ffd-87e2-eac7fe92b5e6" providerId="ADAL" clId="{6E9D1478-BB00-428C-9801-AEDB4433F89F}" dt="2020-02-21T16:02:22.969" v="15794"/>
        <pc:sldMkLst>
          <pc:docMk/>
          <pc:sldMk cId="2959166646" sldId="353"/>
        </pc:sldMkLst>
        <pc:spChg chg="mod">
          <ac:chgData name="Qahtan, A.A.A. (Hakim)" userId="2e0f559b-8f84-4ffd-87e2-eac7fe92b5e6" providerId="ADAL" clId="{6E9D1478-BB00-428C-9801-AEDB4433F89F}" dt="2020-02-21T16:02:03.019" v="15793" actId="20577"/>
          <ac:spMkLst>
            <pc:docMk/>
            <pc:sldMk cId="2959166646" sldId="35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1T16:02:22.969" v="15794"/>
          <ac:spMkLst>
            <pc:docMk/>
            <pc:sldMk cId="2959166646" sldId="353"/>
            <ac:spMk id="11" creationId="{C45A49BA-F1EE-4748-AA1D-3967F9097D38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3:18:34.428" v="16760" actId="20577"/>
        <pc:sldMkLst>
          <pc:docMk/>
          <pc:sldMk cId="1104531196" sldId="354"/>
        </pc:sldMkLst>
        <pc:spChg chg="mod">
          <ac:chgData name="Qahtan, A.A.A. (Hakim)" userId="2e0f559b-8f84-4ffd-87e2-eac7fe92b5e6" providerId="ADAL" clId="{6E9D1478-BB00-428C-9801-AEDB4433F89F}" dt="2020-02-24T12:01:02.640" v="16071" actId="20577"/>
          <ac:spMkLst>
            <pc:docMk/>
            <pc:sldMk cId="1104531196" sldId="35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50:09.178" v="16495" actId="20577"/>
          <ac:spMkLst>
            <pc:docMk/>
            <pc:sldMk cId="1104531196" sldId="354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2:50:07.112" v="16494" actId="1076"/>
          <ac:spMkLst>
            <pc:docMk/>
            <pc:sldMk cId="1104531196" sldId="354"/>
            <ac:spMk id="7" creationId="{7CA5D178-C78B-4814-B2F4-62500C10EA61}"/>
          </ac:spMkLst>
        </pc:spChg>
        <pc:spChg chg="mod">
          <ac:chgData name="Qahtan, A.A.A. (Hakim)" userId="2e0f559b-8f84-4ffd-87e2-eac7fe92b5e6" providerId="ADAL" clId="{6E9D1478-BB00-428C-9801-AEDB4433F89F}" dt="2020-02-24T13:18:34.428" v="16760" actId="20577"/>
          <ac:spMkLst>
            <pc:docMk/>
            <pc:sldMk cId="1104531196" sldId="354"/>
            <ac:spMk id="8" creationId="{34F1D0C8-41EE-4B62-92D1-B3F1CD2EA72B}"/>
          </ac:spMkLst>
        </pc:spChg>
        <pc:spChg chg="add del mod">
          <ac:chgData name="Qahtan, A.A.A. (Hakim)" userId="2e0f559b-8f84-4ffd-87e2-eac7fe92b5e6" providerId="ADAL" clId="{6E9D1478-BB00-428C-9801-AEDB4433F89F}" dt="2020-02-24T12:49:58.447" v="16492" actId="478"/>
          <ac:spMkLst>
            <pc:docMk/>
            <pc:sldMk cId="1104531196" sldId="354"/>
            <ac:spMk id="9" creationId="{B04BE379-4EB5-46CD-A545-6E1ECD3381D0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3:05:15.005" v="16726" actId="20577"/>
        <pc:sldMkLst>
          <pc:docMk/>
          <pc:sldMk cId="595527190" sldId="355"/>
        </pc:sldMkLst>
        <pc:spChg chg="mod">
          <ac:chgData name="Qahtan, A.A.A. (Hakim)" userId="2e0f559b-8f84-4ffd-87e2-eac7fe92b5e6" providerId="ADAL" clId="{6E9D1478-BB00-428C-9801-AEDB4433F89F}" dt="2020-02-24T13:05:15.005" v="16726" actId="20577"/>
          <ac:spMkLst>
            <pc:docMk/>
            <pc:sldMk cId="595527190" sldId="35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58:26.376" v="16713" actId="20577"/>
          <ac:spMkLst>
            <pc:docMk/>
            <pc:sldMk cId="595527190" sldId="355"/>
            <ac:spMk id="6" creationId="{17A7612C-8616-4400-8419-A27E889A13C7}"/>
          </ac:spMkLst>
        </pc:spChg>
        <pc:spChg chg="del">
          <ac:chgData name="Qahtan, A.A.A. (Hakim)" userId="2e0f559b-8f84-4ffd-87e2-eac7fe92b5e6" providerId="ADAL" clId="{6E9D1478-BB00-428C-9801-AEDB4433F89F}" dt="2020-02-24T12:50:28.393" v="16498" actId="478"/>
          <ac:spMkLst>
            <pc:docMk/>
            <pc:sldMk cId="595527190" sldId="355"/>
            <ac:spMk id="7" creationId="{7CA5D178-C78B-4814-B2F4-62500C10EA61}"/>
          </ac:spMkLst>
        </pc:spChg>
        <pc:spChg chg="del">
          <ac:chgData name="Qahtan, A.A.A. (Hakim)" userId="2e0f559b-8f84-4ffd-87e2-eac7fe92b5e6" providerId="ADAL" clId="{6E9D1478-BB00-428C-9801-AEDB4433F89F}" dt="2020-02-24T12:50:27.353" v="16497" actId="478"/>
          <ac:spMkLst>
            <pc:docMk/>
            <pc:sldMk cId="595527190" sldId="355"/>
            <ac:spMk id="8" creationId="{34F1D0C8-41EE-4B62-92D1-B3F1CD2EA72B}"/>
          </ac:spMkLst>
        </pc:spChg>
        <pc:spChg chg="mod">
          <ac:chgData name="Qahtan, A.A.A. (Hakim)" userId="2e0f559b-8f84-4ffd-87e2-eac7fe92b5e6" providerId="ADAL" clId="{6E9D1478-BB00-428C-9801-AEDB4433F89F}" dt="2020-02-24T13:01:08.951" v="16717" actId="14100"/>
          <ac:spMkLst>
            <pc:docMk/>
            <pc:sldMk cId="595527190" sldId="355"/>
            <ac:spMk id="9" creationId="{B04BE379-4EB5-46CD-A545-6E1ECD3381D0}"/>
          </ac:spMkLst>
        </pc:spChg>
        <pc:spChg chg="add mod">
          <ac:chgData name="Qahtan, A.A.A. (Hakim)" userId="2e0f559b-8f84-4ffd-87e2-eac7fe92b5e6" providerId="ADAL" clId="{6E9D1478-BB00-428C-9801-AEDB4433F89F}" dt="2020-02-24T13:01:05.374" v="16716" actId="14100"/>
          <ac:spMkLst>
            <pc:docMk/>
            <pc:sldMk cId="595527190" sldId="355"/>
            <ac:spMk id="10" creationId="{9E8B3D6C-6C5B-4B68-85C4-B3CB8FF61599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4:02:42.978" v="16871"/>
        <pc:sldMkLst>
          <pc:docMk/>
          <pc:sldMk cId="1955712120" sldId="356"/>
        </pc:sldMkLst>
        <pc:spChg chg="mod">
          <ac:chgData name="Qahtan, A.A.A. (Hakim)" userId="2e0f559b-8f84-4ffd-87e2-eac7fe92b5e6" providerId="ADAL" clId="{6E9D1478-BB00-428C-9801-AEDB4433F89F}" dt="2020-02-24T13:05:27.270" v="16738" actId="20577"/>
          <ac:spMkLst>
            <pc:docMk/>
            <pc:sldMk cId="1955712120" sldId="35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6E9D1478-BB00-428C-9801-AEDB4433F89F}" dt="2020-02-24T13:20:05.746" v="16809"/>
          <ac:spMkLst>
            <pc:docMk/>
            <pc:sldMk cId="1955712120" sldId="356"/>
            <ac:spMk id="3" creationId="{82EED1DF-3D7D-41DC-9F3C-C626B39627A8}"/>
          </ac:spMkLst>
        </pc:spChg>
        <pc:spChg chg="add del">
          <ac:chgData name="Qahtan, A.A.A. (Hakim)" userId="2e0f559b-8f84-4ffd-87e2-eac7fe92b5e6" providerId="ADAL" clId="{6E9D1478-BB00-428C-9801-AEDB4433F89F}" dt="2020-02-24T13:20:11.968" v="16811"/>
          <ac:spMkLst>
            <pc:docMk/>
            <pc:sldMk cId="1955712120" sldId="356"/>
            <ac:spMk id="4" creationId="{3037F45E-CBA3-47BF-83FE-225FE34C3AB0}"/>
          </ac:spMkLst>
        </pc:spChg>
        <pc:spChg chg="mod">
          <ac:chgData name="Qahtan, A.A.A. (Hakim)" userId="2e0f559b-8f84-4ffd-87e2-eac7fe92b5e6" providerId="ADAL" clId="{6E9D1478-BB00-428C-9801-AEDB4433F89F}" dt="2020-02-24T13:21:06.131" v="16865" actId="20577"/>
          <ac:spMkLst>
            <pc:docMk/>
            <pc:sldMk cId="1955712120" sldId="356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4:02:42.978" v="16871"/>
          <ac:spMkLst>
            <pc:docMk/>
            <pc:sldMk cId="1955712120" sldId="356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4:01:18.294" v="16868" actId="1076"/>
          <ac:spMkLst>
            <pc:docMk/>
            <pc:sldMk cId="1955712120" sldId="356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4T15:19:54.411" v="16883" actId="6549"/>
        <pc:sldMkLst>
          <pc:docMk/>
          <pc:sldMk cId="3406129362" sldId="357"/>
        </pc:sldMkLst>
        <pc:spChg chg="mod">
          <ac:chgData name="Qahtan, A.A.A. (Hakim)" userId="2e0f559b-8f84-4ffd-87e2-eac7fe92b5e6" providerId="ADAL" clId="{6E9D1478-BB00-428C-9801-AEDB4433F89F}" dt="2020-02-24T15:19:54.411" v="16883" actId="6549"/>
          <ac:spMkLst>
            <pc:docMk/>
            <pc:sldMk cId="3406129362" sldId="357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4:02:33.092" v="16870"/>
          <ac:spMkLst>
            <pc:docMk/>
            <pc:sldMk cId="3406129362" sldId="357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19:51.536" v="16882" actId="1076"/>
          <ac:spMkLst>
            <pc:docMk/>
            <pc:sldMk cId="3406129362" sldId="357"/>
            <ac:spMk id="10" creationId="{9E8B3D6C-6C5B-4B68-85C4-B3CB8FF61599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5T08:30:02.050" v="17811" actId="20577"/>
        <pc:sldMkLst>
          <pc:docMk/>
          <pc:sldMk cId="3804501625" sldId="358"/>
        </pc:sldMkLst>
        <pc:spChg chg="mod">
          <ac:chgData name="Qahtan, A.A.A. (Hakim)" userId="2e0f559b-8f84-4ffd-87e2-eac7fe92b5e6" providerId="ADAL" clId="{6E9D1478-BB00-428C-9801-AEDB4433F89F}" dt="2020-02-24T15:20:30.648" v="16905" actId="20577"/>
          <ac:spMkLst>
            <pc:docMk/>
            <pc:sldMk cId="3804501625" sldId="3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30:02.050" v="17811" actId="20577"/>
          <ac:spMkLst>
            <pc:docMk/>
            <pc:sldMk cId="3804501625" sldId="358"/>
            <ac:spMk id="6" creationId="{17A7612C-8616-4400-8419-A27E889A13C7}"/>
          </ac:spMkLst>
        </pc:spChg>
        <pc:spChg chg="add mod">
          <ac:chgData name="Qahtan, A.A.A. (Hakim)" userId="2e0f559b-8f84-4ffd-87e2-eac7fe92b5e6" providerId="ADAL" clId="{6E9D1478-BB00-428C-9801-AEDB4433F89F}" dt="2020-02-24T15:23:55.929" v="17099" actId="20577"/>
          <ac:spMkLst>
            <pc:docMk/>
            <pc:sldMk cId="3804501625" sldId="358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4T15:23:59.993" v="17101" actId="20577"/>
          <ac:spMkLst>
            <pc:docMk/>
            <pc:sldMk cId="3804501625" sldId="358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24:04.689" v="17103" actId="20577"/>
          <ac:spMkLst>
            <pc:docMk/>
            <pc:sldMk cId="3804501625" sldId="358"/>
            <ac:spMk id="10" creationId="{9E8B3D6C-6C5B-4B68-85C4-B3CB8FF61599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25T08:45:51.968" v="17828" actId="1076"/>
        <pc:sldMkLst>
          <pc:docMk/>
          <pc:sldMk cId="560070137" sldId="359"/>
        </pc:sldMkLst>
        <pc:spChg chg="mod">
          <ac:chgData name="Qahtan, A.A.A. (Hakim)" userId="2e0f559b-8f84-4ffd-87e2-eac7fe92b5e6" providerId="ADAL" clId="{6E9D1478-BB00-428C-9801-AEDB4433F89F}" dt="2020-02-25T08:45:46.609" v="17827" actId="20577"/>
          <ac:spMkLst>
            <pc:docMk/>
            <pc:sldMk cId="560070137" sldId="359"/>
            <ac:spMk id="6" creationId="{17A7612C-8616-4400-8419-A27E889A13C7}"/>
          </ac:spMkLst>
        </pc:spChg>
        <pc:spChg chg="del mod">
          <ac:chgData name="Qahtan, A.A.A. (Hakim)" userId="2e0f559b-8f84-4ffd-87e2-eac7fe92b5e6" providerId="ADAL" clId="{6E9D1478-BB00-428C-9801-AEDB4433F89F}" dt="2020-02-25T08:45:31.185" v="17822" actId="478"/>
          <ac:spMkLst>
            <pc:docMk/>
            <pc:sldMk cId="560070137" sldId="359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5T08:45:51.968" v="17828" actId="1076"/>
          <ac:spMkLst>
            <pc:docMk/>
            <pc:sldMk cId="560070137" sldId="359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5T08:45:44.048" v="17826" actId="1076"/>
          <ac:spMkLst>
            <pc:docMk/>
            <pc:sldMk cId="560070137" sldId="359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4T15:57:49.767" v="17574" actId="1076"/>
        <pc:sldMkLst>
          <pc:docMk/>
          <pc:sldMk cId="3942943551" sldId="360"/>
        </pc:sldMkLst>
        <pc:spChg chg="mod">
          <ac:chgData name="Qahtan, A.A.A. (Hakim)" userId="2e0f559b-8f84-4ffd-87e2-eac7fe92b5e6" providerId="ADAL" clId="{6E9D1478-BB00-428C-9801-AEDB4433F89F}" dt="2020-02-24T15:35:54.390" v="17280" actId="20577"/>
          <ac:spMkLst>
            <pc:docMk/>
            <pc:sldMk cId="3942943551" sldId="36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5:45:50.403" v="17506" actId="20577"/>
          <ac:spMkLst>
            <pc:docMk/>
            <pc:sldMk cId="3942943551" sldId="360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5:57:49.767" v="17574" actId="1076"/>
          <ac:spMkLst>
            <pc:docMk/>
            <pc:sldMk cId="3942943551" sldId="360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4T15:44:39.060" v="17443" actId="255"/>
          <ac:spMkLst>
            <pc:docMk/>
            <pc:sldMk cId="3942943551" sldId="360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49:09.993" v="17550" actId="1076"/>
          <ac:spMkLst>
            <pc:docMk/>
            <pc:sldMk cId="3942943551" sldId="360"/>
            <ac:spMk id="10" creationId="{9E8B3D6C-6C5B-4B68-85C4-B3CB8FF61599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5T08:49:10.268" v="17847" actId="207"/>
        <pc:sldMkLst>
          <pc:docMk/>
          <pc:sldMk cId="1503045470" sldId="361"/>
        </pc:sldMkLst>
        <pc:spChg chg="mod">
          <ac:chgData name="Qahtan, A.A.A. (Hakim)" userId="2e0f559b-8f84-4ffd-87e2-eac7fe92b5e6" providerId="ADAL" clId="{6E9D1478-BB00-428C-9801-AEDB4433F89F}" dt="2020-02-24T15:58:36.816" v="17582" actId="20577"/>
          <ac:spMkLst>
            <pc:docMk/>
            <pc:sldMk cId="1503045470" sldId="3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48:42.493" v="17842"/>
          <ac:spMkLst>
            <pc:docMk/>
            <pc:sldMk cId="1503045470" sldId="361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5T08:48:59.907" v="17845" actId="179"/>
          <ac:spMkLst>
            <pc:docMk/>
            <pc:sldMk cId="1503045470" sldId="361"/>
            <ac:spMk id="7" creationId="{193E527C-03C9-44A5-9E87-5B1F496E928B}"/>
          </ac:spMkLst>
        </pc:spChg>
        <pc:spChg chg="add mod">
          <ac:chgData name="Qahtan, A.A.A. (Hakim)" userId="2e0f559b-8f84-4ffd-87e2-eac7fe92b5e6" providerId="ADAL" clId="{6E9D1478-BB00-428C-9801-AEDB4433F89F}" dt="2020-02-25T08:49:10.268" v="17847" actId="207"/>
          <ac:spMkLst>
            <pc:docMk/>
            <pc:sldMk cId="1503045470" sldId="361"/>
            <ac:spMk id="8" creationId="{655E64D2-DAA6-4754-8E8C-AF07E4449C80}"/>
          </ac:spMkLst>
        </pc:spChg>
        <pc:spChg chg="del">
          <ac:chgData name="Qahtan, A.A.A. (Hakim)" userId="2e0f559b-8f84-4ffd-87e2-eac7fe92b5e6" providerId="ADAL" clId="{6E9D1478-BB00-428C-9801-AEDB4433F89F}" dt="2020-02-24T15:58:22.232" v="17576" actId="478"/>
          <ac:spMkLst>
            <pc:docMk/>
            <pc:sldMk cId="1503045470" sldId="361"/>
            <ac:spMk id="9" creationId="{B04BE379-4EB5-46CD-A545-6E1ECD3381D0}"/>
          </ac:spMkLst>
        </pc:spChg>
        <pc:spChg chg="del">
          <ac:chgData name="Qahtan, A.A.A. (Hakim)" userId="2e0f559b-8f84-4ffd-87e2-eac7fe92b5e6" providerId="ADAL" clId="{6E9D1478-BB00-428C-9801-AEDB4433F89F}" dt="2020-02-24T15:58:23.735" v="17577" actId="478"/>
          <ac:spMkLst>
            <pc:docMk/>
            <pc:sldMk cId="1503045470" sldId="361"/>
            <ac:spMk id="10" creationId="{9E8B3D6C-6C5B-4B68-85C4-B3CB8FF61599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25T08:50:29.919" v="17886" actId="20577"/>
        <pc:sldMkLst>
          <pc:docMk/>
          <pc:sldMk cId="1509046847" sldId="362"/>
        </pc:sldMkLst>
        <pc:spChg chg="mod">
          <ac:chgData name="Qahtan, A.A.A. (Hakim)" userId="2e0f559b-8f84-4ffd-87e2-eac7fe92b5e6" providerId="ADAL" clId="{6E9D1478-BB00-428C-9801-AEDB4433F89F}" dt="2020-02-25T08:50:13.774" v="17871" actId="20577"/>
          <ac:spMkLst>
            <pc:docMk/>
            <pc:sldMk cId="1509046847" sldId="3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46:13.666" v="17832" actId="6549"/>
          <ac:spMkLst>
            <pc:docMk/>
            <pc:sldMk cId="1509046847" sldId="362"/>
            <ac:spMk id="6" creationId="{17A7612C-8616-4400-8419-A27E889A13C7}"/>
          </ac:spMkLst>
        </pc:spChg>
        <pc:spChg chg="del">
          <ac:chgData name="Qahtan, A.A.A. (Hakim)" userId="2e0f559b-8f84-4ffd-87e2-eac7fe92b5e6" providerId="ADAL" clId="{6E9D1478-BB00-428C-9801-AEDB4433F89F}" dt="2020-02-25T08:46:23.248" v="17835" actId="478"/>
          <ac:spMkLst>
            <pc:docMk/>
            <pc:sldMk cId="1509046847" sldId="362"/>
            <ac:spMk id="7" creationId="{193E527C-03C9-44A5-9E87-5B1F496E928B}"/>
          </ac:spMkLst>
        </pc:spChg>
        <pc:spChg chg="del">
          <ac:chgData name="Qahtan, A.A.A. (Hakim)" userId="2e0f559b-8f84-4ffd-87e2-eac7fe92b5e6" providerId="ADAL" clId="{6E9D1478-BB00-428C-9801-AEDB4433F89F}" dt="2020-02-25T08:46:11.025" v="17830" actId="478"/>
          <ac:spMkLst>
            <pc:docMk/>
            <pc:sldMk cId="1509046847" sldId="362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5T08:50:29.919" v="17886" actId="20577"/>
          <ac:spMkLst>
            <pc:docMk/>
            <pc:sldMk cId="1509046847" sldId="362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5T08:53:19.013" v="17974" actId="20577"/>
        <pc:sldMkLst>
          <pc:docMk/>
          <pc:sldMk cId="2181691380" sldId="363"/>
        </pc:sldMkLst>
        <pc:spChg chg="mod">
          <ac:chgData name="Qahtan, A.A.A. (Hakim)" userId="2e0f559b-8f84-4ffd-87e2-eac7fe92b5e6" providerId="ADAL" clId="{6E9D1478-BB00-428C-9801-AEDB4433F89F}" dt="2020-02-25T08:53:19.013" v="17974" actId="20577"/>
          <ac:spMkLst>
            <pc:docMk/>
            <pc:sldMk cId="2181691380" sldId="363"/>
            <ac:spMk id="11" creationId="{C45A49BA-F1EE-4748-AA1D-3967F9097D38}"/>
          </ac:spMkLst>
        </pc:spChg>
      </pc:sldChg>
      <pc:sldChg chg="modSp add del modTransition">
        <pc:chgData name="Qahtan, A.A.A. (Hakim)" userId="2e0f559b-8f84-4ffd-87e2-eac7fe92b5e6" providerId="ADAL" clId="{6E9D1478-BB00-428C-9801-AEDB4433F89F}" dt="2020-02-24T11:00:01.423" v="15996" actId="2696"/>
        <pc:sldMkLst>
          <pc:docMk/>
          <pc:sldMk cId="0" sldId="1421"/>
        </pc:sldMkLst>
        <pc:spChg chg="mod">
          <ac:chgData name="Qahtan, A.A.A. (Hakim)" userId="2e0f559b-8f84-4ffd-87e2-eac7fe92b5e6" providerId="ADAL" clId="{6E9D1478-BB00-428C-9801-AEDB4433F89F}" dt="2020-02-24T10:58:39.300" v="15995" actId="27636"/>
          <ac:spMkLst>
            <pc:docMk/>
            <pc:sldMk cId="0" sldId="1421"/>
            <ac:spMk id="46084" creationId="{02545C90-3EBC-4291-BF6A-5D57C6AD2310}"/>
          </ac:spMkLst>
        </pc:spChg>
      </pc:sldChg>
    </pc:docChg>
  </pc:docChgLst>
  <pc:docChgLst>
    <pc:chgData name="Qahtan, A.A.A. (Hakim)" userId="2e0f559b-8f84-4ffd-87e2-eac7fe92b5e6" providerId="ADAL" clId="{865681B7-16E1-4612-9CAB-CE9D3F59948D}"/>
    <pc:docChg chg="custSel delSld modSld">
      <pc:chgData name="Qahtan, A.A.A. (Hakim)" userId="2e0f559b-8f84-4ffd-87e2-eac7fe92b5e6" providerId="ADAL" clId="{865681B7-16E1-4612-9CAB-CE9D3F59948D}" dt="2020-03-05T15:41:20.495" v="81" actId="2696"/>
      <pc:docMkLst>
        <pc:docMk/>
      </pc:docMkLst>
      <pc:sldChg chg="modSp">
        <pc:chgData name="Qahtan, A.A.A. (Hakim)" userId="2e0f559b-8f84-4ffd-87e2-eac7fe92b5e6" providerId="ADAL" clId="{865681B7-16E1-4612-9CAB-CE9D3F59948D}" dt="2020-03-05T15:40:13.083" v="78" actId="20577"/>
        <pc:sldMkLst>
          <pc:docMk/>
          <pc:sldMk cId="1715568721" sldId="256"/>
        </pc:sldMkLst>
        <pc:spChg chg="mod">
          <ac:chgData name="Qahtan, A.A.A. (Hakim)" userId="2e0f559b-8f84-4ffd-87e2-eac7fe92b5e6" providerId="ADAL" clId="{865681B7-16E1-4612-9CAB-CE9D3F59948D}" dt="2020-03-05T15:40:13.083" v="78" actId="20577"/>
          <ac:spMkLst>
            <pc:docMk/>
            <pc:sldMk cId="1715568721" sldId="256"/>
            <ac:spMk id="6" creationId="{B95150EB-C963-4057-9C23-EDF2C9EC6773}"/>
          </ac:spMkLst>
        </pc:spChg>
      </pc:sldChg>
      <pc:sldChg chg="del">
        <pc:chgData name="Qahtan, A.A.A. (Hakim)" userId="2e0f559b-8f84-4ffd-87e2-eac7fe92b5e6" providerId="ADAL" clId="{865681B7-16E1-4612-9CAB-CE9D3F59948D}" dt="2020-03-05T15:41:20.495" v="81" actId="2696"/>
        <pc:sldMkLst>
          <pc:docMk/>
          <pc:sldMk cId="1016901245" sldId="258"/>
        </pc:sldMkLst>
      </pc:sldChg>
      <pc:sldChg chg="del">
        <pc:chgData name="Qahtan, A.A.A. (Hakim)" userId="2e0f559b-8f84-4ffd-87e2-eac7fe92b5e6" providerId="ADAL" clId="{865681B7-16E1-4612-9CAB-CE9D3F59948D}" dt="2020-03-05T15:41:18.438" v="80" actId="2696"/>
        <pc:sldMkLst>
          <pc:docMk/>
          <pc:sldMk cId="2666608328" sldId="259"/>
        </pc:sldMkLst>
      </pc:sldChg>
      <pc:sldChg chg="del">
        <pc:chgData name="Qahtan, A.A.A. (Hakim)" userId="2e0f559b-8f84-4ffd-87e2-eac7fe92b5e6" providerId="ADAL" clId="{865681B7-16E1-4612-9CAB-CE9D3F59948D}" dt="2020-03-05T15:41:14.549" v="79" actId="2696"/>
        <pc:sldMkLst>
          <pc:docMk/>
          <pc:sldMk cId="4012938467" sldId="260"/>
        </pc:sldMkLst>
      </pc:sldChg>
    </pc:docChg>
  </pc:docChgLst>
  <pc:docChgLst>
    <pc:chgData name="Qahtan, A.A.A. (Hakim)" userId="2e0f559b-8f84-4ffd-87e2-eac7fe92b5e6" providerId="ADAL" clId="{471A4774-B5FA-45EC-B040-A9912750137E}"/>
    <pc:docChg chg="undo custSel mod addSld delSld modSld sldOrd">
      <pc:chgData name="Qahtan, A.A.A. (Hakim)" userId="2e0f559b-8f84-4ffd-87e2-eac7fe92b5e6" providerId="ADAL" clId="{471A4774-B5FA-45EC-B040-A9912750137E}" dt="2020-03-30T08:34:16.496" v="10721" actId="20577"/>
      <pc:docMkLst>
        <pc:docMk/>
      </pc:docMkLst>
      <pc:sldChg chg="modSp">
        <pc:chgData name="Qahtan, A.A.A. (Hakim)" userId="2e0f559b-8f84-4ffd-87e2-eac7fe92b5e6" providerId="ADAL" clId="{471A4774-B5FA-45EC-B040-A9912750137E}" dt="2020-03-24T01:12:47.757" v="60" actId="20577"/>
        <pc:sldMkLst>
          <pc:docMk/>
          <pc:sldMk cId="1715568721" sldId="256"/>
        </pc:sldMkLst>
        <pc:spChg chg="mod">
          <ac:chgData name="Qahtan, A.A.A. (Hakim)" userId="2e0f559b-8f84-4ffd-87e2-eac7fe92b5e6" providerId="ADAL" clId="{471A4774-B5FA-45EC-B040-A9912750137E}" dt="2020-03-24T01:12:47.757" v="60" actId="20577"/>
          <ac:spMkLst>
            <pc:docMk/>
            <pc:sldMk cId="1715568721" sldId="256"/>
            <ac:spMk id="6" creationId="{B95150EB-C963-4057-9C23-EDF2C9EC6773}"/>
          </ac:spMkLst>
        </pc:spChg>
      </pc:sldChg>
      <pc:sldChg chg="modSp">
        <pc:chgData name="Qahtan, A.A.A. (Hakim)" userId="2e0f559b-8f84-4ffd-87e2-eac7fe92b5e6" providerId="ADAL" clId="{471A4774-B5FA-45EC-B040-A9912750137E}" dt="2020-03-24T01:13:39.543" v="109" actId="20577"/>
        <pc:sldMkLst>
          <pc:docMk/>
          <pc:sldMk cId="4206597098" sldId="257"/>
        </pc:sldMkLst>
        <pc:spChg chg="mod">
          <ac:chgData name="Qahtan, A.A.A. (Hakim)" userId="2e0f559b-8f84-4ffd-87e2-eac7fe92b5e6" providerId="ADAL" clId="{471A4774-B5FA-45EC-B040-A9912750137E}" dt="2020-03-24T01:13:39.543" v="109" actId="20577"/>
          <ac:spMkLst>
            <pc:docMk/>
            <pc:sldMk cId="4206597098" sldId="257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4T01:14:36.764" v="129"/>
        <pc:sldMkLst>
          <pc:docMk/>
          <pc:sldMk cId="2658942175" sldId="261"/>
        </pc:sldMkLst>
        <pc:spChg chg="mod">
          <ac:chgData name="Qahtan, A.A.A. (Hakim)" userId="2e0f559b-8f84-4ffd-87e2-eac7fe92b5e6" providerId="ADAL" clId="{471A4774-B5FA-45EC-B040-A9912750137E}" dt="2020-03-24T01:14:26.976" v="128" actId="20577"/>
          <ac:spMkLst>
            <pc:docMk/>
            <pc:sldMk cId="2658942175" sldId="2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14:36.764" v="129"/>
          <ac:spMkLst>
            <pc:docMk/>
            <pc:sldMk cId="2658942175" sldId="261"/>
            <ac:spMk id="3" creationId="{C1825166-E312-42E3-86E9-D4580053EAA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378514059" sldId="262"/>
        </pc:sldMkLst>
      </pc:sldChg>
      <pc:sldChg chg="addSp modSp add del">
        <pc:chgData name="Qahtan, A.A.A. (Hakim)" userId="2e0f559b-8f84-4ffd-87e2-eac7fe92b5e6" providerId="ADAL" clId="{471A4774-B5FA-45EC-B040-A9912750137E}" dt="2020-03-27T01:59:29.266" v="7499" actId="2696"/>
        <pc:sldMkLst>
          <pc:docMk/>
          <pc:sldMk cId="507035026" sldId="262"/>
        </pc:sldMkLst>
        <pc:spChg chg="mod">
          <ac:chgData name="Qahtan, A.A.A. (Hakim)" userId="2e0f559b-8f84-4ffd-87e2-eac7fe92b5e6" providerId="ADAL" clId="{471A4774-B5FA-45EC-B040-A9912750137E}" dt="2020-03-25T22:32:20.330" v="3293" actId="20577"/>
          <ac:spMkLst>
            <pc:docMk/>
            <pc:sldMk cId="507035026" sldId="2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07:06.209" v="3274" actId="27636"/>
          <ac:spMkLst>
            <pc:docMk/>
            <pc:sldMk cId="507035026" sldId="262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5T22:31:09.789" v="3276" actId="1076"/>
          <ac:spMkLst>
            <pc:docMk/>
            <pc:sldMk cId="507035026" sldId="262"/>
            <ac:spMk id="5" creationId="{4BEFDF0F-713F-46C7-B593-A08BB8A9C3F2}"/>
          </ac:spMkLst>
        </pc:spChg>
        <pc:picChg chg="add mod">
          <ac:chgData name="Qahtan, A.A.A. (Hakim)" userId="2e0f559b-8f84-4ffd-87e2-eac7fe92b5e6" providerId="ADAL" clId="{471A4774-B5FA-45EC-B040-A9912750137E}" dt="2020-03-25T22:06:19.160" v="3265" actId="1076"/>
          <ac:picMkLst>
            <pc:docMk/>
            <pc:sldMk cId="507035026" sldId="262"/>
            <ac:picMk id="4" creationId="{F0701041-DCB2-4EEB-B04A-316CADC15667}"/>
          </ac:picMkLst>
        </pc:picChg>
      </pc:sldChg>
      <pc:sldChg chg="del">
        <pc:chgData name="Qahtan, A.A.A. (Hakim)" userId="2e0f559b-8f84-4ffd-87e2-eac7fe92b5e6" providerId="ADAL" clId="{471A4774-B5FA-45EC-B040-A9912750137E}" dt="2020-03-26T23:37:31.801" v="7015" actId="2696"/>
        <pc:sldMkLst>
          <pc:docMk/>
          <pc:sldMk cId="1218226864" sldId="264"/>
        </pc:sldMkLst>
      </pc:sldChg>
      <pc:sldChg chg="del ord">
        <pc:chgData name="Qahtan, A.A.A. (Hakim)" userId="2e0f559b-8f84-4ffd-87e2-eac7fe92b5e6" providerId="ADAL" clId="{471A4774-B5FA-45EC-B040-A9912750137E}" dt="2020-03-25T22:00:45.098" v="3188" actId="2696"/>
        <pc:sldMkLst>
          <pc:docMk/>
          <pc:sldMk cId="2009740882" sldId="274"/>
        </pc:sldMkLst>
      </pc:sldChg>
      <pc:sldChg chg="modSp add del">
        <pc:chgData name="Qahtan, A.A.A. (Hakim)" userId="2e0f559b-8f84-4ffd-87e2-eac7fe92b5e6" providerId="ADAL" clId="{471A4774-B5FA-45EC-B040-A9912750137E}" dt="2020-03-30T08:34:16.496" v="10721" actId="20577"/>
        <pc:sldMkLst>
          <pc:docMk/>
          <pc:sldMk cId="2571538080" sldId="335"/>
        </pc:sldMkLst>
        <pc:spChg chg="mod">
          <ac:chgData name="Qahtan, A.A.A. (Hakim)" userId="2e0f559b-8f84-4ffd-87e2-eac7fe92b5e6" providerId="ADAL" clId="{471A4774-B5FA-45EC-B040-A9912750137E}" dt="2020-03-30T08:34:16.496" v="10721" actId="20577"/>
          <ac:spMkLst>
            <pc:docMk/>
            <pc:sldMk cId="2571538080" sldId="335"/>
            <ac:spMk id="3" creationId="{C3DBC05C-E7E5-4AD4-ABEB-21FB4CACCF9E}"/>
          </ac:spMkLst>
        </pc:spChg>
      </pc:sldChg>
      <pc:sldChg chg="addSp delSp modSp">
        <pc:chgData name="Qahtan, A.A.A. (Hakim)" userId="2e0f559b-8f84-4ffd-87e2-eac7fe92b5e6" providerId="ADAL" clId="{471A4774-B5FA-45EC-B040-A9912750137E}" dt="2020-03-26T19:53:58.472" v="5933" actId="5793"/>
        <pc:sldMkLst>
          <pc:docMk/>
          <pc:sldMk cId="663169788" sldId="364"/>
        </pc:sldMkLst>
        <pc:spChg chg="mod">
          <ac:chgData name="Qahtan, A.A.A. (Hakim)" userId="2e0f559b-8f84-4ffd-87e2-eac7fe92b5e6" providerId="ADAL" clId="{471A4774-B5FA-45EC-B040-A9912750137E}" dt="2020-03-26T00:48:03.222" v="4035" actId="255"/>
          <ac:spMkLst>
            <pc:docMk/>
            <pc:sldMk cId="663169788" sldId="364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6T00:35:13.808" v="3900" actId="478"/>
          <ac:spMkLst>
            <pc:docMk/>
            <pc:sldMk cId="663169788" sldId="364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6T00:35:16.483" v="3901" actId="478"/>
          <ac:spMkLst>
            <pc:docMk/>
            <pc:sldMk cId="663169788" sldId="364"/>
            <ac:spMk id="5" creationId="{4702333D-20DD-48F1-A1B1-8834B8F13001}"/>
          </ac:spMkLst>
        </pc:spChg>
        <pc:spChg chg="add del mod">
          <ac:chgData name="Qahtan, A.A.A. (Hakim)" userId="2e0f559b-8f84-4ffd-87e2-eac7fe92b5e6" providerId="ADAL" clId="{471A4774-B5FA-45EC-B040-A9912750137E}" dt="2020-03-26T00:35:26.191" v="3904" actId="478"/>
          <ac:spMkLst>
            <pc:docMk/>
            <pc:sldMk cId="663169788" sldId="364"/>
            <ac:spMk id="6" creationId="{75D5646C-A45B-47F8-A40B-A7D4BA025D5A}"/>
          </ac:spMkLst>
        </pc:spChg>
        <pc:spChg chg="mod">
          <ac:chgData name="Qahtan, A.A.A. (Hakim)" userId="2e0f559b-8f84-4ffd-87e2-eac7fe92b5e6" providerId="ADAL" clId="{471A4774-B5FA-45EC-B040-A9912750137E}" dt="2020-03-26T09:23:12.824" v="5353" actId="1038"/>
          <ac:spMkLst>
            <pc:docMk/>
            <pc:sldMk cId="663169788" sldId="364"/>
            <ac:spMk id="8" creationId="{B35FC7B7-C841-41B6-A748-5DC6C950CAE8}"/>
          </ac:spMkLst>
        </pc:spChg>
        <pc:spChg chg="del">
          <ac:chgData name="Qahtan, A.A.A. (Hakim)" userId="2e0f559b-8f84-4ffd-87e2-eac7fe92b5e6" providerId="ADAL" clId="{471A4774-B5FA-45EC-B040-A9912750137E}" dt="2020-03-26T00:44:34.500" v="3983" actId="478"/>
          <ac:spMkLst>
            <pc:docMk/>
            <pc:sldMk cId="663169788" sldId="364"/>
            <ac:spMk id="9" creationId="{49E8A531-95CB-4757-AFF4-AD5CC3ABC86B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0" creationId="{C4CC85FC-174B-469D-A76E-00403860D955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1" creationId="{714C3427-7083-4A78-85D8-D85B017D7C02}"/>
          </ac:spMkLst>
        </pc:spChg>
        <pc:spChg chg="mod">
          <ac:chgData name="Qahtan, A.A.A. (Hakim)" userId="2e0f559b-8f84-4ffd-87e2-eac7fe92b5e6" providerId="ADAL" clId="{471A4774-B5FA-45EC-B040-A9912750137E}" dt="2020-03-26T09:23:19.413" v="5355" actId="14100"/>
          <ac:spMkLst>
            <pc:docMk/>
            <pc:sldMk cId="663169788" sldId="364"/>
            <ac:spMk id="12" creationId="{48200A32-491E-47F5-86B3-C220DD8B2C3D}"/>
          </ac:spMkLst>
        </pc:spChg>
        <pc:spChg chg="mod">
          <ac:chgData name="Qahtan, A.A.A. (Hakim)" userId="2e0f559b-8f84-4ffd-87e2-eac7fe92b5e6" providerId="ADAL" clId="{471A4774-B5FA-45EC-B040-A9912750137E}" dt="2020-03-26T09:23:07.805" v="5347" actId="14100"/>
          <ac:spMkLst>
            <pc:docMk/>
            <pc:sldMk cId="663169788" sldId="364"/>
            <ac:spMk id="13" creationId="{1236362C-772C-4A9A-8404-C38EFFF7E4B3}"/>
          </ac:spMkLst>
        </pc:spChg>
        <pc:spChg chg="mod">
          <ac:chgData name="Qahtan, A.A.A. (Hakim)" userId="2e0f559b-8f84-4ffd-87e2-eac7fe92b5e6" providerId="ADAL" clId="{471A4774-B5FA-45EC-B040-A9912750137E}" dt="2020-03-26T09:23:16.534" v="5354" actId="14100"/>
          <ac:spMkLst>
            <pc:docMk/>
            <pc:sldMk cId="663169788" sldId="364"/>
            <ac:spMk id="14" creationId="{88A7957E-016D-40A7-9F70-B10E67911E93}"/>
          </ac:spMkLst>
        </pc:spChg>
        <pc:spChg chg="mod">
          <ac:chgData name="Qahtan, A.A.A. (Hakim)" userId="2e0f559b-8f84-4ffd-87e2-eac7fe92b5e6" providerId="ADAL" clId="{471A4774-B5FA-45EC-B040-A9912750137E}" dt="2020-03-26T09:23:24.757" v="5356" actId="1076"/>
          <ac:spMkLst>
            <pc:docMk/>
            <pc:sldMk cId="663169788" sldId="364"/>
            <ac:spMk id="15" creationId="{71D0FAAB-4293-466E-845B-ECAFE7881A55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6" creationId="{A1218FBF-3FD6-4007-A492-99E5D5F5CFA1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7" creationId="{42A1F292-5755-4C5F-8ECE-40B9335B81B2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8" creationId="{18A05544-78A6-496C-A5D3-8D5D17EC2A79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9" creationId="{5C9E7AB7-3D23-4A96-9F33-8E29EFAE9294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0" creationId="{FDE50F27-692C-48A3-9A88-EC44D5FC7083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2" creationId="{B97974CF-14A7-437D-96D7-6861D7EBD6B9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3" creationId="{F3B7B681-F479-42D4-B1D3-B8F8A9C37121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4" creationId="{E0E7A17A-7455-43F1-A20D-A7C22222A6B4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5" creationId="{2D9B836F-8D8A-4166-98D6-9ED6BA5F371E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6" creationId="{271E65DE-B75D-4220-B6BC-584FCD3F2573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7" creationId="{EF782F9B-B277-42EE-B7CA-A2CC18AC19D6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8" creationId="{A5DC05EF-DF43-4CF4-9B2E-AC9E3514999F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9" creationId="{9E88887C-7007-48A4-A2ED-D46462EE7285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30" creationId="{45DB9D06-DC12-4DDF-A1C6-F8DD96CD3DAD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31" creationId="{6A8AD787-2E18-45EE-830C-CB921A4826E5}"/>
          </ac:spMkLst>
        </pc:spChg>
        <pc:spChg chg="add del mod">
          <ac:chgData name="Qahtan, A.A.A. (Hakim)" userId="2e0f559b-8f84-4ffd-87e2-eac7fe92b5e6" providerId="ADAL" clId="{471A4774-B5FA-45EC-B040-A9912750137E}" dt="2020-03-26T00:35:47.863" v="3906" actId="478"/>
          <ac:spMkLst>
            <pc:docMk/>
            <pc:sldMk cId="663169788" sldId="364"/>
            <ac:spMk id="33" creationId="{7F9D1ED8-2443-481C-812B-402D7052E0DE}"/>
          </ac:spMkLst>
        </pc:spChg>
        <pc:spChg chg="add mod">
          <ac:chgData name="Qahtan, A.A.A. (Hakim)" userId="2e0f559b-8f84-4ffd-87e2-eac7fe92b5e6" providerId="ADAL" clId="{471A4774-B5FA-45EC-B040-A9912750137E}" dt="2020-03-26T09:23:59.479" v="5357" actId="20577"/>
          <ac:spMkLst>
            <pc:docMk/>
            <pc:sldMk cId="663169788" sldId="364"/>
            <ac:spMk id="34" creationId="{2AAC3FEB-E140-451C-9340-12A6234BA2AB}"/>
          </ac:spMkLst>
        </pc:spChg>
        <pc:spChg chg="add del mod">
          <ac:chgData name="Qahtan, A.A.A. (Hakim)" userId="2e0f559b-8f84-4ffd-87e2-eac7fe92b5e6" providerId="ADAL" clId="{471A4774-B5FA-45EC-B040-A9912750137E}" dt="2020-03-26T00:39:54.692" v="3941"/>
          <ac:spMkLst>
            <pc:docMk/>
            <pc:sldMk cId="663169788" sldId="364"/>
            <ac:spMk id="35" creationId="{8CC5A2B1-14A5-47C2-9F70-FE370F307B1E}"/>
          </ac:spMkLst>
        </pc:spChg>
        <pc:spChg chg="add del">
          <ac:chgData name="Qahtan, A.A.A. (Hakim)" userId="2e0f559b-8f84-4ffd-87e2-eac7fe92b5e6" providerId="ADAL" clId="{471A4774-B5FA-45EC-B040-A9912750137E}" dt="2020-03-26T00:39:50.376" v="3935"/>
          <ac:spMkLst>
            <pc:docMk/>
            <pc:sldMk cId="663169788" sldId="364"/>
            <ac:spMk id="38" creationId="{9BBAA790-24BD-4682-83EC-4011018A9B96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1" creationId="{D57BA606-B08C-4DB1-8CE4-EC879C1A0461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2" creationId="{661A05E8-0A7D-4203-B193-8BDF77D245F9}"/>
          </ac:spMkLst>
        </pc:spChg>
        <pc:spChg chg="mod">
          <ac:chgData name="Qahtan, A.A.A. (Hakim)" userId="2e0f559b-8f84-4ffd-87e2-eac7fe92b5e6" providerId="ADAL" clId="{471A4774-B5FA-45EC-B040-A9912750137E}" dt="2020-03-26T19:53:58.472" v="5933" actId="5793"/>
          <ac:spMkLst>
            <pc:docMk/>
            <pc:sldMk cId="663169788" sldId="364"/>
            <ac:spMk id="43" creationId="{45F68C09-03ED-4360-982E-515641F045A2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7" creationId="{84C5A139-C0C9-4278-AE22-17E713EFC901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8" creationId="{3D785C99-43A3-4595-BCC6-8613D5602AA9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4" creationId="{EE7CE0CF-FB90-467F-9B5A-F2DB9DB20933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5" creationId="{6FFD6779-2FE4-4A06-9814-ABC763A4B66F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6" creationId="{A6E043BC-6CB4-4D2A-9D6F-1C4F2FFEC958}"/>
          </ac:spMkLst>
        </pc:spChg>
        <pc:spChg chg="mod">
          <ac:chgData name="Qahtan, A.A.A. (Hakim)" userId="2e0f559b-8f84-4ffd-87e2-eac7fe92b5e6" providerId="ADAL" clId="{471A4774-B5FA-45EC-B040-A9912750137E}" dt="2020-03-26T19:51:58.662" v="5909" actId="20577"/>
          <ac:spMkLst>
            <pc:docMk/>
            <pc:sldMk cId="663169788" sldId="364"/>
            <ac:spMk id="57" creationId="{8BE631B1-1E18-4749-92B8-AED480B9AFBC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8" creationId="{04831DBE-428C-4BFF-88B5-DBF69ECB505A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9" creationId="{92EA0586-60EF-45E5-B086-12A3F5A24D32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1" creationId="{A5BC4B1A-E258-4E03-AD52-47E8309BFA79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2" creationId="{5C5AB743-90F5-4208-917E-FB67110A9834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3" creationId="{BC272764-B804-4123-A0BE-B6EA86C5A866}"/>
          </ac:spMkLst>
        </pc:spChg>
        <pc:grpChg chg="add del mod">
          <ac:chgData name="Qahtan, A.A.A. (Hakim)" userId="2e0f559b-8f84-4ffd-87e2-eac7fe92b5e6" providerId="ADAL" clId="{471A4774-B5FA-45EC-B040-A9912750137E}" dt="2020-03-26T19:50:57.995" v="5898" actId="478"/>
          <ac:grpSpMkLst>
            <pc:docMk/>
            <pc:sldMk cId="663169788" sldId="364"/>
            <ac:grpSpMk id="7" creationId="{5209434F-DEEA-4D1F-AE01-D2D997DBE11A}"/>
          </ac:grpSpMkLst>
        </pc:grpChg>
        <pc:grpChg chg="add mod">
          <ac:chgData name="Qahtan, A.A.A. (Hakim)" userId="2e0f559b-8f84-4ffd-87e2-eac7fe92b5e6" providerId="ADAL" clId="{471A4774-B5FA-45EC-B040-A9912750137E}" dt="2020-03-26T19:51:43.255" v="5906" actId="113"/>
          <ac:grpSpMkLst>
            <pc:docMk/>
            <pc:sldMk cId="663169788" sldId="364"/>
            <ac:grpSpMk id="40" creationId="{53C3819B-E513-4291-8DE5-3D1B09FB91B4}"/>
          </ac:grpSpMkLst>
        </pc:grpChg>
        <pc:graphicFrameChg chg="add del mod">
          <ac:chgData name="Qahtan, A.A.A. (Hakim)" userId="2e0f559b-8f84-4ffd-87e2-eac7fe92b5e6" providerId="ADAL" clId="{471A4774-B5FA-45EC-B040-A9912750137E}" dt="2020-03-26T00:40:40.754" v="3947" actId="478"/>
          <ac:graphicFrameMkLst>
            <pc:docMk/>
            <pc:sldMk cId="663169788" sldId="364"/>
            <ac:graphicFrameMk id="32" creationId="{6E0FAE18-6EFE-4CD7-9398-025B2C12626C}"/>
          </ac:graphicFrameMkLst>
        </pc:graphicFrameChg>
        <pc:graphicFrameChg chg="add del mod">
          <ac:chgData name="Qahtan, A.A.A. (Hakim)" userId="2e0f559b-8f84-4ffd-87e2-eac7fe92b5e6" providerId="ADAL" clId="{471A4774-B5FA-45EC-B040-A9912750137E}" dt="2020-03-26T00:39:51.047" v="3936" actId="3680"/>
          <ac:graphicFrameMkLst>
            <pc:docMk/>
            <pc:sldMk cId="663169788" sldId="364"/>
            <ac:graphicFrameMk id="36" creationId="{7577AF54-9FE6-4479-BEC8-980A83710DDB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6T00:47:17.820" v="4031" actId="14734"/>
          <ac:graphicFrameMkLst>
            <pc:docMk/>
            <pc:sldMk cId="663169788" sldId="364"/>
            <ac:graphicFrameMk id="39" creationId="{04425F80-8101-4FB4-B6B0-B1D4AEB5BBC2}"/>
          </ac:graphicFrameMkLst>
        </pc:graphicFrameChg>
      </pc:sldChg>
      <pc:sldChg chg="modSp">
        <pc:chgData name="Qahtan, A.A.A. (Hakim)" userId="2e0f559b-8f84-4ffd-87e2-eac7fe92b5e6" providerId="ADAL" clId="{471A4774-B5FA-45EC-B040-A9912750137E}" dt="2020-03-26T00:49:33.557" v="4043" actId="27636"/>
        <pc:sldMkLst>
          <pc:docMk/>
          <pc:sldMk cId="769554929" sldId="371"/>
        </pc:sldMkLst>
        <pc:spChg chg="mod">
          <ac:chgData name="Qahtan, A.A.A. (Hakim)" userId="2e0f559b-8f84-4ffd-87e2-eac7fe92b5e6" providerId="ADAL" clId="{471A4774-B5FA-45EC-B040-A9912750137E}" dt="2020-03-26T00:49:07.378" v="4037"/>
          <ac:spMkLst>
            <pc:docMk/>
            <pc:sldMk cId="769554929" sldId="37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0:49:33.557" v="4043" actId="27636"/>
          <ac:spMkLst>
            <pc:docMk/>
            <pc:sldMk cId="769554929" sldId="371"/>
            <ac:spMk id="3" creationId="{C1825166-E312-42E3-86E9-D4580053EAA4}"/>
          </ac:spMkLst>
        </pc:spChg>
      </pc:sldChg>
      <pc:sldChg chg="del">
        <pc:chgData name="Qahtan, A.A.A. (Hakim)" userId="2e0f559b-8f84-4ffd-87e2-eac7fe92b5e6" providerId="ADAL" clId="{471A4774-B5FA-45EC-B040-A9912750137E}" dt="2020-03-26T23:37:32.530" v="7020" actId="2696"/>
        <pc:sldMkLst>
          <pc:docMk/>
          <pc:sldMk cId="1252691607" sldId="373"/>
        </pc:sldMkLst>
      </pc:sldChg>
      <pc:sldChg chg="del">
        <pc:chgData name="Qahtan, A.A.A. (Hakim)" userId="2e0f559b-8f84-4ffd-87e2-eac7fe92b5e6" providerId="ADAL" clId="{471A4774-B5FA-45EC-B040-A9912750137E}" dt="2020-03-24T01:13:42.990" v="110" actId="2696"/>
        <pc:sldMkLst>
          <pc:docMk/>
          <pc:sldMk cId="4244312019" sldId="398"/>
        </pc:sldMkLst>
      </pc:sldChg>
      <pc:sldChg chg="del">
        <pc:chgData name="Qahtan, A.A.A. (Hakim)" userId="2e0f559b-8f84-4ffd-87e2-eac7fe92b5e6" providerId="ADAL" clId="{471A4774-B5FA-45EC-B040-A9912750137E}" dt="2020-03-24T01:13:57.692" v="112" actId="2696"/>
        <pc:sldMkLst>
          <pc:docMk/>
          <pc:sldMk cId="3313151198" sldId="399"/>
        </pc:sldMkLst>
      </pc:sldChg>
      <pc:sldChg chg="del">
        <pc:chgData name="Qahtan, A.A.A. (Hakim)" userId="2e0f559b-8f84-4ffd-87e2-eac7fe92b5e6" providerId="ADAL" clId="{471A4774-B5FA-45EC-B040-A9912750137E}" dt="2020-03-24T01:13:56.388" v="111" actId="2696"/>
        <pc:sldMkLst>
          <pc:docMk/>
          <pc:sldMk cId="2832416909" sldId="400"/>
        </pc:sldMkLst>
      </pc:sldChg>
      <pc:sldChg chg="modSp">
        <pc:chgData name="Qahtan, A.A.A. (Hakim)" userId="2e0f559b-8f84-4ffd-87e2-eac7fe92b5e6" providerId="ADAL" clId="{471A4774-B5FA-45EC-B040-A9912750137E}" dt="2020-03-24T01:38:11.585" v="202" actId="403"/>
        <pc:sldMkLst>
          <pc:docMk/>
          <pc:sldMk cId="2230743305" sldId="401"/>
        </pc:sldMkLst>
        <pc:spChg chg="mod">
          <ac:chgData name="Qahtan, A.A.A. (Hakim)" userId="2e0f559b-8f84-4ffd-87e2-eac7fe92b5e6" providerId="ADAL" clId="{471A4774-B5FA-45EC-B040-A9912750137E}" dt="2020-03-24T01:36:56.834" v="190" actId="20577"/>
          <ac:spMkLst>
            <pc:docMk/>
            <pc:sldMk cId="2230743305" sldId="4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8:11.585" v="202" actId="403"/>
          <ac:spMkLst>
            <pc:docMk/>
            <pc:sldMk cId="2230743305" sldId="401"/>
            <ac:spMk id="3" creationId="{C1825166-E312-42E3-86E9-D4580053EAA4}"/>
          </ac:spMkLst>
        </pc:spChg>
      </pc:sldChg>
      <pc:sldChg chg="del">
        <pc:chgData name="Qahtan, A.A.A. (Hakim)" userId="2e0f559b-8f84-4ffd-87e2-eac7fe92b5e6" providerId="ADAL" clId="{471A4774-B5FA-45EC-B040-A9912750137E}" dt="2020-03-24T01:38:29.601" v="204" actId="2696"/>
        <pc:sldMkLst>
          <pc:docMk/>
          <pc:sldMk cId="572099701" sldId="402"/>
        </pc:sldMkLst>
      </pc:sldChg>
      <pc:sldChg chg="modSp">
        <pc:chgData name="Qahtan, A.A.A. (Hakim)" userId="2e0f559b-8f84-4ffd-87e2-eac7fe92b5e6" providerId="ADAL" clId="{471A4774-B5FA-45EC-B040-A9912750137E}" dt="2020-03-24T01:39:26.918" v="236" actId="403"/>
        <pc:sldMkLst>
          <pc:docMk/>
          <pc:sldMk cId="2970839327" sldId="403"/>
        </pc:sldMkLst>
        <pc:spChg chg="mod">
          <ac:chgData name="Qahtan, A.A.A. (Hakim)" userId="2e0f559b-8f84-4ffd-87e2-eac7fe92b5e6" providerId="ADAL" clId="{471A4774-B5FA-45EC-B040-A9912750137E}" dt="2020-03-24T01:38:56.704" v="231" actId="20577"/>
          <ac:spMkLst>
            <pc:docMk/>
            <pc:sldMk cId="2970839327" sldId="40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9:26.918" v="236" actId="403"/>
          <ac:spMkLst>
            <pc:docMk/>
            <pc:sldMk cId="2970839327" sldId="403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4T01:54:15.652" v="408" actId="20577"/>
        <pc:sldMkLst>
          <pc:docMk/>
          <pc:sldMk cId="4075914249" sldId="404"/>
        </pc:sldMkLst>
        <pc:spChg chg="mod">
          <ac:chgData name="Qahtan, A.A.A. (Hakim)" userId="2e0f559b-8f84-4ffd-87e2-eac7fe92b5e6" providerId="ADAL" clId="{471A4774-B5FA-45EC-B040-A9912750137E}" dt="2020-03-24T01:42:26.112" v="257" actId="20577"/>
          <ac:spMkLst>
            <pc:docMk/>
            <pc:sldMk cId="4075914249" sldId="40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54:15.652" v="408" actId="20577"/>
          <ac:spMkLst>
            <pc:docMk/>
            <pc:sldMk cId="4075914249" sldId="404"/>
            <ac:spMk id="3" creationId="{C1825166-E312-42E3-86E9-D4580053EAA4}"/>
          </ac:spMkLst>
        </pc:spChg>
      </pc:sldChg>
      <pc:sldChg chg="addSp delSp modSp">
        <pc:chgData name="Qahtan, A.A.A. (Hakim)" userId="2e0f559b-8f84-4ffd-87e2-eac7fe92b5e6" providerId="ADAL" clId="{471A4774-B5FA-45EC-B040-A9912750137E}" dt="2020-03-24T23:24:12.072" v="470" actId="1076"/>
        <pc:sldMkLst>
          <pc:docMk/>
          <pc:sldMk cId="3365725779" sldId="405"/>
        </pc:sldMkLst>
        <pc:spChg chg="mod">
          <ac:chgData name="Qahtan, A.A.A. (Hakim)" userId="2e0f559b-8f84-4ffd-87e2-eac7fe92b5e6" providerId="ADAL" clId="{471A4774-B5FA-45EC-B040-A9912750137E}" dt="2020-03-24T01:51:04.100" v="370"/>
          <ac:spMkLst>
            <pc:docMk/>
            <pc:sldMk cId="3365725779" sldId="40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4T01:50:14.635" v="366" actId="478"/>
          <ac:spMkLst>
            <pc:docMk/>
            <pc:sldMk cId="3365725779" sldId="405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4T01:50:16.361" v="367" actId="478"/>
          <ac:spMkLst>
            <pc:docMk/>
            <pc:sldMk cId="3365725779" sldId="405"/>
            <ac:spMk id="5" creationId="{8777704D-F3D0-4CEF-B52E-765078EF0357}"/>
          </ac:spMkLst>
        </pc:spChg>
        <pc:spChg chg="add mod">
          <ac:chgData name="Qahtan, A.A.A. (Hakim)" userId="2e0f559b-8f84-4ffd-87e2-eac7fe92b5e6" providerId="ADAL" clId="{471A4774-B5FA-45EC-B040-A9912750137E}" dt="2020-03-24T23:21:23.844" v="450" actId="12"/>
          <ac:spMkLst>
            <pc:docMk/>
            <pc:sldMk cId="3365725779" sldId="405"/>
            <ac:spMk id="6" creationId="{A1C439F8-C35B-4C6B-92FC-46FC8E1F2DD9}"/>
          </ac:spMkLst>
        </pc:spChg>
        <pc:spChg chg="add mod">
          <ac:chgData name="Qahtan, A.A.A. (Hakim)" userId="2e0f559b-8f84-4ffd-87e2-eac7fe92b5e6" providerId="ADAL" clId="{471A4774-B5FA-45EC-B040-A9912750137E}" dt="2020-03-24T23:23:59.962" v="469" actId="12"/>
          <ac:spMkLst>
            <pc:docMk/>
            <pc:sldMk cId="3365725779" sldId="405"/>
            <ac:spMk id="9" creationId="{E770FD11-44EA-45E7-B9D9-F7F1EC1162E2}"/>
          </ac:spMkLst>
        </pc:spChg>
        <pc:spChg chg="add mod">
          <ac:chgData name="Qahtan, A.A.A. (Hakim)" userId="2e0f559b-8f84-4ffd-87e2-eac7fe92b5e6" providerId="ADAL" clId="{471A4774-B5FA-45EC-B040-A9912750137E}" dt="2020-03-24T23:21:42.204" v="451" actId="12"/>
          <ac:spMkLst>
            <pc:docMk/>
            <pc:sldMk cId="3365725779" sldId="405"/>
            <ac:spMk id="10" creationId="{88067E50-3E9F-4014-B585-F593645D1EA3}"/>
          </ac:spMkLst>
        </pc:spChg>
        <pc:picChg chg="add">
          <ac:chgData name="Qahtan, A.A.A. (Hakim)" userId="2e0f559b-8f84-4ffd-87e2-eac7fe92b5e6" providerId="ADAL" clId="{471A4774-B5FA-45EC-B040-A9912750137E}" dt="2020-03-24T01:50:17.804" v="368"/>
          <ac:picMkLst>
            <pc:docMk/>
            <pc:sldMk cId="3365725779" sldId="405"/>
            <ac:picMk id="7" creationId="{D0A2D0DE-4C24-4DC2-9531-A80646DA2195}"/>
          </ac:picMkLst>
        </pc:picChg>
        <pc:picChg chg="add mod">
          <ac:chgData name="Qahtan, A.A.A. (Hakim)" userId="2e0f559b-8f84-4ffd-87e2-eac7fe92b5e6" providerId="ADAL" clId="{471A4774-B5FA-45EC-B040-A9912750137E}" dt="2020-03-24T23:24:12.072" v="470" actId="1076"/>
          <ac:picMkLst>
            <pc:docMk/>
            <pc:sldMk cId="3365725779" sldId="405"/>
            <ac:picMk id="8" creationId="{372166C6-03DD-4E58-A513-BDCAA7B878C5}"/>
          </ac:picMkLst>
        </pc:pic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3039813429" sldId="406"/>
        </pc:sldMkLst>
      </pc:sldChg>
      <pc:sldChg chg="modSp add del">
        <pc:chgData name="Qahtan, A.A.A. (Hakim)" userId="2e0f559b-8f84-4ffd-87e2-eac7fe92b5e6" providerId="ADAL" clId="{471A4774-B5FA-45EC-B040-A9912750137E}" dt="2020-03-27T01:59:29.263" v="7498" actId="2696"/>
        <pc:sldMkLst>
          <pc:docMk/>
          <pc:sldMk cId="3579968669" sldId="406"/>
        </pc:sldMkLst>
        <pc:spChg chg="mod">
          <ac:chgData name="Qahtan, A.A.A. (Hakim)" userId="2e0f559b-8f84-4ffd-87e2-eac7fe92b5e6" providerId="ADAL" clId="{471A4774-B5FA-45EC-B040-A9912750137E}" dt="2020-03-25T22:32:42.398" v="3309" actId="20577"/>
          <ac:spMkLst>
            <pc:docMk/>
            <pc:sldMk cId="3579968669" sldId="4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42:42.839" v="3326"/>
          <ac:spMkLst>
            <pc:docMk/>
            <pc:sldMk cId="3579968669" sldId="406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6T00:34:08.795" v="3890"/>
        <pc:sldMkLst>
          <pc:docMk/>
          <pc:sldMk cId="4170300963" sldId="407"/>
        </pc:sldMkLst>
        <pc:spChg chg="mod">
          <ac:chgData name="Qahtan, A.A.A. (Hakim)" userId="2e0f559b-8f84-4ffd-87e2-eac7fe92b5e6" providerId="ADAL" clId="{471A4774-B5FA-45EC-B040-A9912750137E}" dt="2020-03-26T00:34:08.795" v="3890"/>
          <ac:spMkLst>
            <pc:docMk/>
            <pc:sldMk cId="4170300963" sldId="407"/>
            <ac:spMk id="2" creationId="{6F58E363-DEF3-4AC8-A6C7-1973B994C704}"/>
          </ac:spMkLst>
        </pc:spChg>
      </pc:sldChg>
      <pc:sldChg chg="del">
        <pc:chgData name="Qahtan, A.A.A. (Hakim)" userId="2e0f559b-8f84-4ffd-87e2-eac7fe92b5e6" providerId="ADAL" clId="{471A4774-B5FA-45EC-B040-A9912750137E}" dt="2020-03-26T23:37:29.561" v="7014" actId="2696"/>
        <pc:sldMkLst>
          <pc:docMk/>
          <pc:sldMk cId="589255848" sldId="408"/>
        </pc:sldMkLst>
      </pc:sldChg>
      <pc:sldChg chg="del">
        <pc:chgData name="Qahtan, A.A.A. (Hakim)" userId="2e0f559b-8f84-4ffd-87e2-eac7fe92b5e6" providerId="ADAL" clId="{471A4774-B5FA-45EC-B040-A9912750137E}" dt="2020-03-26T23:37:31.956" v="7016" actId="2696"/>
        <pc:sldMkLst>
          <pc:docMk/>
          <pc:sldMk cId="3183771203" sldId="409"/>
        </pc:sldMkLst>
      </pc:sldChg>
      <pc:sldChg chg="del">
        <pc:chgData name="Qahtan, A.A.A. (Hakim)" userId="2e0f559b-8f84-4ffd-87e2-eac7fe92b5e6" providerId="ADAL" clId="{471A4774-B5FA-45EC-B040-A9912750137E}" dt="2020-03-26T23:37:32.129" v="7017" actId="2696"/>
        <pc:sldMkLst>
          <pc:docMk/>
          <pc:sldMk cId="2132904506" sldId="410"/>
        </pc:sldMkLst>
      </pc:sldChg>
      <pc:sldChg chg="del">
        <pc:chgData name="Qahtan, A.A.A. (Hakim)" userId="2e0f559b-8f84-4ffd-87e2-eac7fe92b5e6" providerId="ADAL" clId="{471A4774-B5FA-45EC-B040-A9912750137E}" dt="2020-03-26T23:37:32.297" v="7018" actId="2696"/>
        <pc:sldMkLst>
          <pc:docMk/>
          <pc:sldMk cId="3951643341" sldId="411"/>
        </pc:sldMkLst>
      </pc:sldChg>
      <pc:sldChg chg="del">
        <pc:chgData name="Qahtan, A.A.A. (Hakim)" userId="2e0f559b-8f84-4ffd-87e2-eac7fe92b5e6" providerId="ADAL" clId="{471A4774-B5FA-45EC-B040-A9912750137E}" dt="2020-03-26T23:37:32.368" v="7019" actId="2696"/>
        <pc:sldMkLst>
          <pc:docMk/>
          <pc:sldMk cId="736485696" sldId="1055"/>
        </pc:sldMkLst>
      </pc:sldChg>
      <pc:sldChg chg="del">
        <pc:chgData name="Qahtan, A.A.A. (Hakim)" userId="2e0f559b-8f84-4ffd-87e2-eac7fe92b5e6" providerId="ADAL" clId="{471A4774-B5FA-45EC-B040-A9912750137E}" dt="2020-03-26T23:37:32.638" v="7021" actId="2696"/>
        <pc:sldMkLst>
          <pc:docMk/>
          <pc:sldMk cId="3414100294" sldId="1056"/>
        </pc:sldMkLst>
      </pc:sldChg>
      <pc:sldChg chg="del">
        <pc:chgData name="Qahtan, A.A.A. (Hakim)" userId="2e0f559b-8f84-4ffd-87e2-eac7fe92b5e6" providerId="ADAL" clId="{471A4774-B5FA-45EC-B040-A9912750137E}" dt="2020-03-26T23:37:33.011" v="7022" actId="2696"/>
        <pc:sldMkLst>
          <pc:docMk/>
          <pc:sldMk cId="2981922824" sldId="1057"/>
        </pc:sldMkLst>
      </pc:sldChg>
      <pc:sldChg chg="del">
        <pc:chgData name="Qahtan, A.A.A. (Hakim)" userId="2e0f559b-8f84-4ffd-87e2-eac7fe92b5e6" providerId="ADAL" clId="{471A4774-B5FA-45EC-B040-A9912750137E}" dt="2020-03-26T23:37:33.364" v="7023" actId="2696"/>
        <pc:sldMkLst>
          <pc:docMk/>
          <pc:sldMk cId="654067908" sldId="1059"/>
        </pc:sldMkLst>
      </pc:sldChg>
      <pc:sldChg chg="del">
        <pc:chgData name="Qahtan, A.A.A. (Hakim)" userId="2e0f559b-8f84-4ffd-87e2-eac7fe92b5e6" providerId="ADAL" clId="{471A4774-B5FA-45EC-B040-A9912750137E}" dt="2020-03-26T23:37:33.432" v="7024" actId="2696"/>
        <pc:sldMkLst>
          <pc:docMk/>
          <pc:sldMk cId="2920067317" sldId="1060"/>
        </pc:sldMkLst>
      </pc:sldChg>
      <pc:sldChg chg="del">
        <pc:chgData name="Qahtan, A.A.A. (Hakim)" userId="2e0f559b-8f84-4ffd-87e2-eac7fe92b5e6" providerId="ADAL" clId="{471A4774-B5FA-45EC-B040-A9912750137E}" dt="2020-03-26T23:37:33.508" v="7025" actId="2696"/>
        <pc:sldMkLst>
          <pc:docMk/>
          <pc:sldMk cId="3515783062" sldId="1061"/>
        </pc:sldMkLst>
      </pc:sldChg>
      <pc:sldChg chg="del">
        <pc:chgData name="Qahtan, A.A.A. (Hakim)" userId="2e0f559b-8f84-4ffd-87e2-eac7fe92b5e6" providerId="ADAL" clId="{471A4774-B5FA-45EC-B040-A9912750137E}" dt="2020-03-26T23:37:33.768" v="7026" actId="2696"/>
        <pc:sldMkLst>
          <pc:docMk/>
          <pc:sldMk cId="694642340" sldId="1062"/>
        </pc:sldMkLst>
      </pc:sldChg>
      <pc:sldChg chg="del">
        <pc:chgData name="Qahtan, A.A.A. (Hakim)" userId="2e0f559b-8f84-4ffd-87e2-eac7fe92b5e6" providerId="ADAL" clId="{471A4774-B5FA-45EC-B040-A9912750137E}" dt="2020-03-26T23:37:34.925" v="7031" actId="2696"/>
        <pc:sldMkLst>
          <pc:docMk/>
          <pc:sldMk cId="3578433346" sldId="1063"/>
        </pc:sldMkLst>
      </pc:sldChg>
      <pc:sldChg chg="del">
        <pc:chgData name="Qahtan, A.A.A. (Hakim)" userId="2e0f559b-8f84-4ffd-87e2-eac7fe92b5e6" providerId="ADAL" clId="{471A4774-B5FA-45EC-B040-A9912750137E}" dt="2020-03-26T23:37:35.818" v="7032" actId="2696"/>
        <pc:sldMkLst>
          <pc:docMk/>
          <pc:sldMk cId="301022945" sldId="1064"/>
        </pc:sldMkLst>
      </pc:sldChg>
      <pc:sldChg chg="del">
        <pc:chgData name="Qahtan, A.A.A. (Hakim)" userId="2e0f559b-8f84-4ffd-87e2-eac7fe92b5e6" providerId="ADAL" clId="{471A4774-B5FA-45EC-B040-A9912750137E}" dt="2020-03-26T23:37:36.335" v="7033" actId="2696"/>
        <pc:sldMkLst>
          <pc:docMk/>
          <pc:sldMk cId="624390906" sldId="1065"/>
        </pc:sldMkLst>
      </pc:sldChg>
      <pc:sldChg chg="del">
        <pc:chgData name="Qahtan, A.A.A. (Hakim)" userId="2e0f559b-8f84-4ffd-87e2-eac7fe92b5e6" providerId="ADAL" clId="{471A4774-B5FA-45EC-B040-A9912750137E}" dt="2020-03-26T23:37:37.027" v="7034" actId="2696"/>
        <pc:sldMkLst>
          <pc:docMk/>
          <pc:sldMk cId="459008096" sldId="1066"/>
        </pc:sldMkLst>
      </pc:sldChg>
      <pc:sldChg chg="del">
        <pc:chgData name="Qahtan, A.A.A. (Hakim)" userId="2e0f559b-8f84-4ffd-87e2-eac7fe92b5e6" providerId="ADAL" clId="{471A4774-B5FA-45EC-B040-A9912750137E}" dt="2020-03-26T23:37:37.424" v="7035" actId="2696"/>
        <pc:sldMkLst>
          <pc:docMk/>
          <pc:sldMk cId="3510835478" sldId="1067"/>
        </pc:sldMkLst>
      </pc:sldChg>
      <pc:sldChg chg="del">
        <pc:chgData name="Qahtan, A.A.A. (Hakim)" userId="2e0f559b-8f84-4ffd-87e2-eac7fe92b5e6" providerId="ADAL" clId="{471A4774-B5FA-45EC-B040-A9912750137E}" dt="2020-03-26T23:37:37.710" v="7036" actId="2696"/>
        <pc:sldMkLst>
          <pc:docMk/>
          <pc:sldMk cId="1389713778" sldId="1068"/>
        </pc:sldMkLst>
      </pc:sldChg>
      <pc:sldChg chg="del">
        <pc:chgData name="Qahtan, A.A.A. (Hakim)" userId="2e0f559b-8f84-4ffd-87e2-eac7fe92b5e6" providerId="ADAL" clId="{471A4774-B5FA-45EC-B040-A9912750137E}" dt="2020-03-26T23:37:38.200" v="7037" actId="2696"/>
        <pc:sldMkLst>
          <pc:docMk/>
          <pc:sldMk cId="3655855791" sldId="1069"/>
        </pc:sldMkLst>
      </pc:sldChg>
      <pc:sldChg chg="del">
        <pc:chgData name="Qahtan, A.A.A. (Hakim)" userId="2e0f559b-8f84-4ffd-87e2-eac7fe92b5e6" providerId="ADAL" clId="{471A4774-B5FA-45EC-B040-A9912750137E}" dt="2020-03-26T23:37:38.732" v="7038" actId="2696"/>
        <pc:sldMkLst>
          <pc:docMk/>
          <pc:sldMk cId="1867136095" sldId="1070"/>
        </pc:sldMkLst>
      </pc:sldChg>
      <pc:sldChg chg="del">
        <pc:chgData name="Qahtan, A.A.A. (Hakim)" userId="2e0f559b-8f84-4ffd-87e2-eac7fe92b5e6" providerId="ADAL" clId="{471A4774-B5FA-45EC-B040-A9912750137E}" dt="2020-03-26T23:37:39.188" v="7039" actId="2696"/>
        <pc:sldMkLst>
          <pc:docMk/>
          <pc:sldMk cId="2176085780" sldId="1071"/>
        </pc:sldMkLst>
      </pc:sldChg>
      <pc:sldChg chg="del">
        <pc:chgData name="Qahtan, A.A.A. (Hakim)" userId="2e0f559b-8f84-4ffd-87e2-eac7fe92b5e6" providerId="ADAL" clId="{471A4774-B5FA-45EC-B040-A9912750137E}" dt="2020-03-26T23:37:40.073" v="7040" actId="2696"/>
        <pc:sldMkLst>
          <pc:docMk/>
          <pc:sldMk cId="773453523" sldId="1072"/>
        </pc:sldMkLst>
      </pc:sldChg>
      <pc:sldChg chg="del">
        <pc:chgData name="Qahtan, A.A.A. (Hakim)" userId="2e0f559b-8f84-4ffd-87e2-eac7fe92b5e6" providerId="ADAL" clId="{471A4774-B5FA-45EC-B040-A9912750137E}" dt="2020-03-26T23:37:33.926" v="7027" actId="2696"/>
        <pc:sldMkLst>
          <pc:docMk/>
          <pc:sldMk cId="4055821413" sldId="1073"/>
        </pc:sldMkLst>
      </pc:sldChg>
      <pc:sldChg chg="del">
        <pc:chgData name="Qahtan, A.A.A. (Hakim)" userId="2e0f559b-8f84-4ffd-87e2-eac7fe92b5e6" providerId="ADAL" clId="{471A4774-B5FA-45EC-B040-A9912750137E}" dt="2020-03-26T23:37:34.571" v="7028" actId="2696"/>
        <pc:sldMkLst>
          <pc:docMk/>
          <pc:sldMk cId="1915551059" sldId="1074"/>
        </pc:sldMkLst>
      </pc:sldChg>
      <pc:sldChg chg="del">
        <pc:chgData name="Qahtan, A.A.A. (Hakim)" userId="2e0f559b-8f84-4ffd-87e2-eac7fe92b5e6" providerId="ADAL" clId="{471A4774-B5FA-45EC-B040-A9912750137E}" dt="2020-03-26T23:37:34.666" v="7029" actId="2696"/>
        <pc:sldMkLst>
          <pc:docMk/>
          <pc:sldMk cId="3380121703" sldId="1075"/>
        </pc:sldMkLst>
      </pc:sldChg>
      <pc:sldChg chg="del">
        <pc:chgData name="Qahtan, A.A.A. (Hakim)" userId="2e0f559b-8f84-4ffd-87e2-eac7fe92b5e6" providerId="ADAL" clId="{471A4774-B5FA-45EC-B040-A9912750137E}" dt="2020-03-26T23:37:34.853" v="7030" actId="2696"/>
        <pc:sldMkLst>
          <pc:docMk/>
          <pc:sldMk cId="1084775298" sldId="1076"/>
        </pc:sldMkLst>
      </pc:sldChg>
      <pc:sldChg chg="del">
        <pc:chgData name="Qahtan, A.A.A. (Hakim)" userId="2e0f559b-8f84-4ffd-87e2-eac7fe92b5e6" providerId="ADAL" clId="{471A4774-B5FA-45EC-B040-A9912750137E}" dt="2020-03-26T23:37:41.464" v="7041" actId="2696"/>
        <pc:sldMkLst>
          <pc:docMk/>
          <pc:sldMk cId="259756483" sldId="1077"/>
        </pc:sldMkLst>
      </pc:sldChg>
      <pc:sldChg chg="del">
        <pc:chgData name="Qahtan, A.A.A. (Hakim)" userId="2e0f559b-8f84-4ffd-87e2-eac7fe92b5e6" providerId="ADAL" clId="{471A4774-B5FA-45EC-B040-A9912750137E}" dt="2020-03-26T23:37:42.075" v="7042" actId="2696"/>
        <pc:sldMkLst>
          <pc:docMk/>
          <pc:sldMk cId="1021523092" sldId="1078"/>
        </pc:sldMkLst>
      </pc:sldChg>
      <pc:sldChg chg="del">
        <pc:chgData name="Qahtan, A.A.A. (Hakim)" userId="2e0f559b-8f84-4ffd-87e2-eac7fe92b5e6" providerId="ADAL" clId="{471A4774-B5FA-45EC-B040-A9912750137E}" dt="2020-03-26T23:37:42.763" v="7043" actId="2696"/>
        <pc:sldMkLst>
          <pc:docMk/>
          <pc:sldMk cId="323521412" sldId="1079"/>
        </pc:sldMkLst>
      </pc:sldChg>
      <pc:sldChg chg="del">
        <pc:chgData name="Qahtan, A.A.A. (Hakim)" userId="2e0f559b-8f84-4ffd-87e2-eac7fe92b5e6" providerId="ADAL" clId="{471A4774-B5FA-45EC-B040-A9912750137E}" dt="2020-03-26T23:37:42.773" v="7044" actId="2696"/>
        <pc:sldMkLst>
          <pc:docMk/>
          <pc:sldMk cId="504098429" sldId="1080"/>
        </pc:sldMkLst>
      </pc:sldChg>
      <pc:sldChg chg="del">
        <pc:chgData name="Qahtan, A.A.A. (Hakim)" userId="2e0f559b-8f84-4ffd-87e2-eac7fe92b5e6" providerId="ADAL" clId="{471A4774-B5FA-45EC-B040-A9912750137E}" dt="2020-03-26T23:37:42.792" v="7045" actId="2696"/>
        <pc:sldMkLst>
          <pc:docMk/>
          <pc:sldMk cId="291229494" sldId="1081"/>
        </pc:sldMkLst>
      </pc:sldChg>
      <pc:sldChg chg="del">
        <pc:chgData name="Qahtan, A.A.A. (Hakim)" userId="2e0f559b-8f84-4ffd-87e2-eac7fe92b5e6" providerId="ADAL" clId="{471A4774-B5FA-45EC-B040-A9912750137E}" dt="2020-03-26T23:37:42.851" v="7046" actId="2696"/>
        <pc:sldMkLst>
          <pc:docMk/>
          <pc:sldMk cId="3163506799" sldId="1082"/>
        </pc:sldMkLst>
      </pc:sldChg>
      <pc:sldChg chg="del">
        <pc:chgData name="Qahtan, A.A.A. (Hakim)" userId="2e0f559b-8f84-4ffd-87e2-eac7fe92b5e6" providerId="ADAL" clId="{471A4774-B5FA-45EC-B040-A9912750137E}" dt="2020-03-26T23:37:43.519" v="7047" actId="2696"/>
        <pc:sldMkLst>
          <pc:docMk/>
          <pc:sldMk cId="2554313806" sldId="1083"/>
        </pc:sldMkLst>
      </pc:sldChg>
      <pc:sldChg chg="del">
        <pc:chgData name="Qahtan, A.A.A. (Hakim)" userId="2e0f559b-8f84-4ffd-87e2-eac7fe92b5e6" providerId="ADAL" clId="{471A4774-B5FA-45EC-B040-A9912750137E}" dt="2020-03-26T23:37:47.686" v="7056" actId="2696"/>
        <pc:sldMkLst>
          <pc:docMk/>
          <pc:sldMk cId="4287762621" sldId="1084"/>
        </pc:sldMkLst>
      </pc:sldChg>
      <pc:sldChg chg="del">
        <pc:chgData name="Qahtan, A.A.A. (Hakim)" userId="2e0f559b-8f84-4ffd-87e2-eac7fe92b5e6" providerId="ADAL" clId="{471A4774-B5FA-45EC-B040-A9912750137E}" dt="2020-03-26T23:37:48.138" v="7057" actId="2696"/>
        <pc:sldMkLst>
          <pc:docMk/>
          <pc:sldMk cId="495594847" sldId="1085"/>
        </pc:sldMkLst>
      </pc:sldChg>
      <pc:sldChg chg="del">
        <pc:chgData name="Qahtan, A.A.A. (Hakim)" userId="2e0f559b-8f84-4ffd-87e2-eac7fe92b5e6" providerId="ADAL" clId="{471A4774-B5FA-45EC-B040-A9912750137E}" dt="2020-03-26T23:37:48.774" v="7058" actId="2696"/>
        <pc:sldMkLst>
          <pc:docMk/>
          <pc:sldMk cId="1001354965" sldId="1086"/>
        </pc:sldMkLst>
      </pc:sldChg>
      <pc:sldChg chg="del">
        <pc:chgData name="Qahtan, A.A.A. (Hakim)" userId="2e0f559b-8f84-4ffd-87e2-eac7fe92b5e6" providerId="ADAL" clId="{471A4774-B5FA-45EC-B040-A9912750137E}" dt="2020-03-26T23:37:49.444" v="7060" actId="2696"/>
        <pc:sldMkLst>
          <pc:docMk/>
          <pc:sldMk cId="3858431177" sldId="1088"/>
        </pc:sldMkLst>
      </pc:sldChg>
      <pc:sldChg chg="del">
        <pc:chgData name="Qahtan, A.A.A. (Hakim)" userId="2e0f559b-8f84-4ffd-87e2-eac7fe92b5e6" providerId="ADAL" clId="{471A4774-B5FA-45EC-B040-A9912750137E}" dt="2020-03-26T23:37:49.606" v="7061" actId="2696"/>
        <pc:sldMkLst>
          <pc:docMk/>
          <pc:sldMk cId="2171332194" sldId="1089"/>
        </pc:sldMkLst>
      </pc:sldChg>
      <pc:sldChg chg="del">
        <pc:chgData name="Qahtan, A.A.A. (Hakim)" userId="2e0f559b-8f84-4ffd-87e2-eac7fe92b5e6" providerId="ADAL" clId="{471A4774-B5FA-45EC-B040-A9912750137E}" dt="2020-03-26T23:37:49.204" v="7059" actId="2696"/>
        <pc:sldMkLst>
          <pc:docMk/>
          <pc:sldMk cId="1062252283" sldId="1090"/>
        </pc:sldMkLst>
      </pc:sldChg>
      <pc:sldChg chg="del">
        <pc:chgData name="Qahtan, A.A.A. (Hakim)" userId="2e0f559b-8f84-4ffd-87e2-eac7fe92b5e6" providerId="ADAL" clId="{471A4774-B5FA-45EC-B040-A9912750137E}" dt="2020-03-26T23:37:50.254" v="7062" actId="2696"/>
        <pc:sldMkLst>
          <pc:docMk/>
          <pc:sldMk cId="1602098250" sldId="1091"/>
        </pc:sldMkLst>
      </pc:sldChg>
      <pc:sldChg chg="del">
        <pc:chgData name="Qahtan, A.A.A. (Hakim)" userId="2e0f559b-8f84-4ffd-87e2-eac7fe92b5e6" providerId="ADAL" clId="{471A4774-B5FA-45EC-B040-A9912750137E}" dt="2020-03-26T23:37:50.504" v="7063" actId="2696"/>
        <pc:sldMkLst>
          <pc:docMk/>
          <pc:sldMk cId="3706857891" sldId="1092"/>
        </pc:sldMkLst>
      </pc:sldChg>
      <pc:sldChg chg="del">
        <pc:chgData name="Qahtan, A.A.A. (Hakim)" userId="2e0f559b-8f84-4ffd-87e2-eac7fe92b5e6" providerId="ADAL" clId="{471A4774-B5FA-45EC-B040-A9912750137E}" dt="2020-03-26T23:37:50.842" v="7064" actId="2696"/>
        <pc:sldMkLst>
          <pc:docMk/>
          <pc:sldMk cId="3657336332" sldId="1093"/>
        </pc:sldMkLst>
      </pc:sldChg>
      <pc:sldChg chg="del">
        <pc:chgData name="Qahtan, A.A.A. (Hakim)" userId="2e0f559b-8f84-4ffd-87e2-eac7fe92b5e6" providerId="ADAL" clId="{471A4774-B5FA-45EC-B040-A9912750137E}" dt="2020-03-26T23:37:51.295" v="7065" actId="2696"/>
        <pc:sldMkLst>
          <pc:docMk/>
          <pc:sldMk cId="1722229024" sldId="1094"/>
        </pc:sldMkLst>
      </pc:sldChg>
      <pc:sldChg chg="del">
        <pc:chgData name="Qahtan, A.A.A. (Hakim)" userId="2e0f559b-8f84-4ffd-87e2-eac7fe92b5e6" providerId="ADAL" clId="{471A4774-B5FA-45EC-B040-A9912750137E}" dt="2020-03-26T23:37:51.336" v="7066" actId="2696"/>
        <pc:sldMkLst>
          <pc:docMk/>
          <pc:sldMk cId="4256355823" sldId="1095"/>
        </pc:sldMkLst>
      </pc:sldChg>
      <pc:sldChg chg="del">
        <pc:chgData name="Qahtan, A.A.A. (Hakim)" userId="2e0f559b-8f84-4ffd-87e2-eac7fe92b5e6" providerId="ADAL" clId="{471A4774-B5FA-45EC-B040-A9912750137E}" dt="2020-03-26T23:37:51.821" v="7067" actId="2696"/>
        <pc:sldMkLst>
          <pc:docMk/>
          <pc:sldMk cId="2518234483" sldId="1096"/>
        </pc:sldMkLst>
      </pc:sldChg>
      <pc:sldChg chg="del">
        <pc:chgData name="Qahtan, A.A.A. (Hakim)" userId="2e0f559b-8f84-4ffd-87e2-eac7fe92b5e6" providerId="ADAL" clId="{471A4774-B5FA-45EC-B040-A9912750137E}" dt="2020-03-26T23:37:52.263" v="7068" actId="2696"/>
        <pc:sldMkLst>
          <pc:docMk/>
          <pc:sldMk cId="3737971764" sldId="1097"/>
        </pc:sldMkLst>
      </pc:sldChg>
      <pc:sldChg chg="del">
        <pc:chgData name="Qahtan, A.A.A. (Hakim)" userId="2e0f559b-8f84-4ffd-87e2-eac7fe92b5e6" providerId="ADAL" clId="{471A4774-B5FA-45EC-B040-A9912750137E}" dt="2020-03-26T23:37:52.451" v="7069" actId="2696"/>
        <pc:sldMkLst>
          <pc:docMk/>
          <pc:sldMk cId="3291275678" sldId="1098"/>
        </pc:sldMkLst>
      </pc:sldChg>
      <pc:sldChg chg="del">
        <pc:chgData name="Qahtan, A.A.A. (Hakim)" userId="2e0f559b-8f84-4ffd-87e2-eac7fe92b5e6" providerId="ADAL" clId="{471A4774-B5FA-45EC-B040-A9912750137E}" dt="2020-03-26T23:37:52.786" v="7070" actId="2696"/>
        <pc:sldMkLst>
          <pc:docMk/>
          <pc:sldMk cId="3400318586" sldId="1099"/>
        </pc:sldMkLst>
      </pc:sldChg>
      <pc:sldChg chg="del">
        <pc:chgData name="Qahtan, A.A.A. (Hakim)" userId="2e0f559b-8f84-4ffd-87e2-eac7fe92b5e6" providerId="ADAL" clId="{471A4774-B5FA-45EC-B040-A9912750137E}" dt="2020-03-26T23:37:52.977" v="7072" actId="2696"/>
        <pc:sldMkLst>
          <pc:docMk/>
          <pc:sldMk cId="3877893763" sldId="1100"/>
        </pc:sldMkLst>
      </pc:sldChg>
      <pc:sldChg chg="del">
        <pc:chgData name="Qahtan, A.A.A. (Hakim)" userId="2e0f559b-8f84-4ffd-87e2-eac7fe92b5e6" providerId="ADAL" clId="{471A4774-B5FA-45EC-B040-A9912750137E}" dt="2020-03-26T23:37:52.808" v="7071" actId="2696"/>
        <pc:sldMkLst>
          <pc:docMk/>
          <pc:sldMk cId="985700354" sldId="1101"/>
        </pc:sldMkLst>
      </pc:sldChg>
      <pc:sldChg chg="del">
        <pc:chgData name="Qahtan, A.A.A. (Hakim)" userId="2e0f559b-8f84-4ffd-87e2-eac7fe92b5e6" providerId="ADAL" clId="{471A4774-B5FA-45EC-B040-A9912750137E}" dt="2020-03-26T23:37:53.171" v="7073" actId="2696"/>
        <pc:sldMkLst>
          <pc:docMk/>
          <pc:sldMk cId="2904219264" sldId="1102"/>
        </pc:sldMkLst>
      </pc:sldChg>
      <pc:sldChg chg="del">
        <pc:chgData name="Qahtan, A.A.A. (Hakim)" userId="2e0f559b-8f84-4ffd-87e2-eac7fe92b5e6" providerId="ADAL" clId="{471A4774-B5FA-45EC-B040-A9912750137E}" dt="2020-03-26T23:37:53.685" v="7074" actId="2696"/>
        <pc:sldMkLst>
          <pc:docMk/>
          <pc:sldMk cId="786646970" sldId="1103"/>
        </pc:sldMkLst>
      </pc:sldChg>
      <pc:sldChg chg="del">
        <pc:chgData name="Qahtan, A.A.A. (Hakim)" userId="2e0f559b-8f84-4ffd-87e2-eac7fe92b5e6" providerId="ADAL" clId="{471A4774-B5FA-45EC-B040-A9912750137E}" dt="2020-03-26T23:37:53.862" v="7075" actId="2696"/>
        <pc:sldMkLst>
          <pc:docMk/>
          <pc:sldMk cId="550208015" sldId="1104"/>
        </pc:sldMkLst>
      </pc:sldChg>
      <pc:sldChg chg="del">
        <pc:chgData name="Qahtan, A.A.A. (Hakim)" userId="2e0f559b-8f84-4ffd-87e2-eac7fe92b5e6" providerId="ADAL" clId="{471A4774-B5FA-45EC-B040-A9912750137E}" dt="2020-03-26T23:37:54.029" v="7076" actId="2696"/>
        <pc:sldMkLst>
          <pc:docMk/>
          <pc:sldMk cId="3148371749" sldId="1105"/>
        </pc:sldMkLst>
      </pc:sldChg>
      <pc:sldChg chg="del">
        <pc:chgData name="Qahtan, A.A.A. (Hakim)" userId="2e0f559b-8f84-4ffd-87e2-eac7fe92b5e6" providerId="ADAL" clId="{471A4774-B5FA-45EC-B040-A9912750137E}" dt="2020-03-26T23:37:43.665" v="7048" actId="2696"/>
        <pc:sldMkLst>
          <pc:docMk/>
          <pc:sldMk cId="2960165591" sldId="1106"/>
        </pc:sldMkLst>
      </pc:sldChg>
      <pc:sldChg chg="del">
        <pc:chgData name="Qahtan, A.A.A. (Hakim)" userId="2e0f559b-8f84-4ffd-87e2-eac7fe92b5e6" providerId="ADAL" clId="{471A4774-B5FA-45EC-B040-A9912750137E}" dt="2020-03-26T23:37:44.115" v="7049" actId="2696"/>
        <pc:sldMkLst>
          <pc:docMk/>
          <pc:sldMk cId="465984472" sldId="1107"/>
        </pc:sldMkLst>
      </pc:sldChg>
      <pc:sldChg chg="del">
        <pc:chgData name="Qahtan, A.A.A. (Hakim)" userId="2e0f559b-8f84-4ffd-87e2-eac7fe92b5e6" providerId="ADAL" clId="{471A4774-B5FA-45EC-B040-A9912750137E}" dt="2020-03-26T23:37:44.729" v="7050" actId="2696"/>
        <pc:sldMkLst>
          <pc:docMk/>
          <pc:sldMk cId="4130703618" sldId="1108"/>
        </pc:sldMkLst>
      </pc:sldChg>
      <pc:sldChg chg="del">
        <pc:chgData name="Qahtan, A.A.A. (Hakim)" userId="2e0f559b-8f84-4ffd-87e2-eac7fe92b5e6" providerId="ADAL" clId="{471A4774-B5FA-45EC-B040-A9912750137E}" dt="2020-03-26T23:37:44.967" v="7051" actId="2696"/>
        <pc:sldMkLst>
          <pc:docMk/>
          <pc:sldMk cId="2170495588" sldId="1109"/>
        </pc:sldMkLst>
      </pc:sldChg>
      <pc:sldChg chg="del">
        <pc:chgData name="Qahtan, A.A.A. (Hakim)" userId="2e0f559b-8f84-4ffd-87e2-eac7fe92b5e6" providerId="ADAL" clId="{471A4774-B5FA-45EC-B040-A9912750137E}" dt="2020-03-26T23:37:45.178" v="7052" actId="2696"/>
        <pc:sldMkLst>
          <pc:docMk/>
          <pc:sldMk cId="1143238543" sldId="1110"/>
        </pc:sldMkLst>
      </pc:sldChg>
      <pc:sldChg chg="del">
        <pc:chgData name="Qahtan, A.A.A. (Hakim)" userId="2e0f559b-8f84-4ffd-87e2-eac7fe92b5e6" providerId="ADAL" clId="{471A4774-B5FA-45EC-B040-A9912750137E}" dt="2020-03-26T23:37:46.574" v="7053" actId="2696"/>
        <pc:sldMkLst>
          <pc:docMk/>
          <pc:sldMk cId="272692862" sldId="1111"/>
        </pc:sldMkLst>
      </pc:sldChg>
      <pc:sldChg chg="del">
        <pc:chgData name="Qahtan, A.A.A. (Hakim)" userId="2e0f559b-8f84-4ffd-87e2-eac7fe92b5e6" providerId="ADAL" clId="{471A4774-B5FA-45EC-B040-A9912750137E}" dt="2020-03-26T23:37:47.253" v="7054" actId="2696"/>
        <pc:sldMkLst>
          <pc:docMk/>
          <pc:sldMk cId="389647025" sldId="1112"/>
        </pc:sldMkLst>
      </pc:sldChg>
      <pc:sldChg chg="del">
        <pc:chgData name="Qahtan, A.A.A. (Hakim)" userId="2e0f559b-8f84-4ffd-87e2-eac7fe92b5e6" providerId="ADAL" clId="{471A4774-B5FA-45EC-B040-A9912750137E}" dt="2020-03-26T23:37:47.544" v="7055" actId="2696"/>
        <pc:sldMkLst>
          <pc:docMk/>
          <pc:sldMk cId="1065788880" sldId="1113"/>
        </pc:sldMkLst>
      </pc:sldChg>
      <pc:sldChg chg="del">
        <pc:chgData name="Qahtan, A.A.A. (Hakim)" userId="2e0f559b-8f84-4ffd-87e2-eac7fe92b5e6" providerId="ADAL" clId="{471A4774-B5FA-45EC-B040-A9912750137E}" dt="2020-03-26T23:37:54.206" v="7077" actId="2696"/>
        <pc:sldMkLst>
          <pc:docMk/>
          <pc:sldMk cId="889100306" sldId="1114"/>
        </pc:sldMkLst>
      </pc:sldChg>
      <pc:sldChg chg="del">
        <pc:chgData name="Qahtan, A.A.A. (Hakim)" userId="2e0f559b-8f84-4ffd-87e2-eac7fe92b5e6" providerId="ADAL" clId="{471A4774-B5FA-45EC-B040-A9912750137E}" dt="2020-03-26T23:37:54.379" v="7078" actId="2696"/>
        <pc:sldMkLst>
          <pc:docMk/>
          <pc:sldMk cId="1687131174" sldId="1115"/>
        </pc:sldMkLst>
      </pc:sldChg>
      <pc:sldChg chg="del">
        <pc:chgData name="Qahtan, A.A.A. (Hakim)" userId="2e0f559b-8f84-4ffd-87e2-eac7fe92b5e6" providerId="ADAL" clId="{471A4774-B5FA-45EC-B040-A9912750137E}" dt="2020-03-26T23:37:54.619" v="7079" actId="2696"/>
        <pc:sldMkLst>
          <pc:docMk/>
          <pc:sldMk cId="3169171861" sldId="1116"/>
        </pc:sldMkLst>
      </pc:sldChg>
      <pc:sldChg chg="del">
        <pc:chgData name="Qahtan, A.A.A. (Hakim)" userId="2e0f559b-8f84-4ffd-87e2-eac7fe92b5e6" providerId="ADAL" clId="{471A4774-B5FA-45EC-B040-A9912750137E}" dt="2020-03-26T23:37:54.952" v="7080" actId="2696"/>
        <pc:sldMkLst>
          <pc:docMk/>
          <pc:sldMk cId="97460913" sldId="1117"/>
        </pc:sldMkLst>
      </pc:sldChg>
      <pc:sldChg chg="del">
        <pc:chgData name="Qahtan, A.A.A. (Hakim)" userId="2e0f559b-8f84-4ffd-87e2-eac7fe92b5e6" providerId="ADAL" clId="{471A4774-B5FA-45EC-B040-A9912750137E}" dt="2020-03-26T23:37:54.997" v="7081" actId="2696"/>
        <pc:sldMkLst>
          <pc:docMk/>
          <pc:sldMk cId="3583263098" sldId="1118"/>
        </pc:sldMkLst>
      </pc:sldChg>
      <pc:sldChg chg="del">
        <pc:chgData name="Qahtan, A.A.A. (Hakim)" userId="2e0f559b-8f84-4ffd-87e2-eac7fe92b5e6" providerId="ADAL" clId="{471A4774-B5FA-45EC-B040-A9912750137E}" dt="2020-03-26T23:37:55.184" v="7082" actId="2696"/>
        <pc:sldMkLst>
          <pc:docMk/>
          <pc:sldMk cId="1984393103" sldId="1119"/>
        </pc:sldMkLst>
      </pc:sldChg>
      <pc:sldChg chg="del">
        <pc:chgData name="Qahtan, A.A.A. (Hakim)" userId="2e0f559b-8f84-4ffd-87e2-eac7fe92b5e6" providerId="ADAL" clId="{471A4774-B5FA-45EC-B040-A9912750137E}" dt="2020-03-26T23:37:55.547" v="7083" actId="2696"/>
        <pc:sldMkLst>
          <pc:docMk/>
          <pc:sldMk cId="247878691" sldId="1120"/>
        </pc:sldMkLst>
      </pc:sldChg>
      <pc:sldChg chg="del">
        <pc:chgData name="Qahtan, A.A.A. (Hakim)" userId="2e0f559b-8f84-4ffd-87e2-eac7fe92b5e6" providerId="ADAL" clId="{471A4774-B5FA-45EC-B040-A9912750137E}" dt="2020-03-26T23:37:55.595" v="7084" actId="2696"/>
        <pc:sldMkLst>
          <pc:docMk/>
          <pc:sldMk cId="2345571238" sldId="1121"/>
        </pc:sldMkLst>
      </pc:sldChg>
      <pc:sldChg chg="modSp add">
        <pc:chgData name="Qahtan, A.A.A. (Hakim)" userId="2e0f559b-8f84-4ffd-87e2-eac7fe92b5e6" providerId="ADAL" clId="{471A4774-B5FA-45EC-B040-A9912750137E}" dt="2020-03-24T01:38:22.576" v="203" actId="2711"/>
        <pc:sldMkLst>
          <pc:docMk/>
          <pc:sldMk cId="3117943854" sldId="1122"/>
        </pc:sldMkLst>
        <pc:spChg chg="mod">
          <ac:chgData name="Qahtan, A.A.A. (Hakim)" userId="2e0f559b-8f84-4ffd-87e2-eac7fe92b5e6" providerId="ADAL" clId="{471A4774-B5FA-45EC-B040-A9912750137E}" dt="2020-03-24T01:15:21.967" v="154" actId="20577"/>
          <ac:spMkLst>
            <pc:docMk/>
            <pc:sldMk cId="3117943854" sldId="11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8:22.576" v="203" actId="2711"/>
          <ac:spMkLst>
            <pc:docMk/>
            <pc:sldMk cId="3117943854" sldId="1122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4T01:40:19.486" v="247" actId="20577"/>
        <pc:sldMkLst>
          <pc:docMk/>
          <pc:sldMk cId="1380072157" sldId="1123"/>
        </pc:sldMkLst>
        <pc:spChg chg="mod">
          <ac:chgData name="Qahtan, A.A.A. (Hakim)" userId="2e0f559b-8f84-4ffd-87e2-eac7fe92b5e6" providerId="ADAL" clId="{471A4774-B5FA-45EC-B040-A9912750137E}" dt="2020-03-24T01:40:19.486" v="247" actId="20577"/>
          <ac:spMkLst>
            <pc:docMk/>
            <pc:sldMk cId="1380072157" sldId="1123"/>
            <ac:spMk id="2" creationId="{6F58E363-DEF3-4AC8-A6C7-1973B994C704}"/>
          </ac:spMkLst>
        </pc:spChg>
      </pc:sldChg>
      <pc:sldChg chg="addSp modSp add del">
        <pc:chgData name="Qahtan, A.A.A. (Hakim)" userId="2e0f559b-8f84-4ffd-87e2-eac7fe92b5e6" providerId="ADAL" clId="{471A4774-B5FA-45EC-B040-A9912750137E}" dt="2020-03-24T23:25:02.877" v="474" actId="2696"/>
        <pc:sldMkLst>
          <pc:docMk/>
          <pc:sldMk cId="1293517186" sldId="1124"/>
        </pc:sldMkLst>
        <pc:spChg chg="mod">
          <ac:chgData name="Qahtan, A.A.A. (Hakim)" userId="2e0f559b-8f84-4ffd-87e2-eac7fe92b5e6" providerId="ADAL" clId="{471A4774-B5FA-45EC-B040-A9912750137E}" dt="2020-03-24T01:45:59.141" v="335" actId="5793"/>
          <ac:spMkLst>
            <pc:docMk/>
            <pc:sldMk cId="1293517186" sldId="11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54:44.474" v="415" actId="20577"/>
          <ac:spMkLst>
            <pc:docMk/>
            <pc:sldMk cId="1293517186" sldId="1124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4T01:46:35.959" v="341" actId="1076"/>
          <ac:spMkLst>
            <pc:docMk/>
            <pc:sldMk cId="1293517186" sldId="1124"/>
            <ac:spMk id="8" creationId="{A8C0F967-0BBC-40A7-8CCA-76B1E6541FA9}"/>
          </ac:spMkLst>
        </pc:spChg>
        <pc:cxnChg chg="add mod">
          <ac:chgData name="Qahtan, A.A.A. (Hakim)" userId="2e0f559b-8f84-4ffd-87e2-eac7fe92b5e6" providerId="ADAL" clId="{471A4774-B5FA-45EC-B040-A9912750137E}" dt="2020-03-24T01:46:35.959" v="341" actId="1076"/>
          <ac:cxnSpMkLst>
            <pc:docMk/>
            <pc:sldMk cId="1293517186" sldId="1124"/>
            <ac:cxnSpMk id="4" creationId="{2E0EDA76-8542-4780-94B4-474B1043A4D1}"/>
          </ac:cxnSpMkLst>
        </pc:cxnChg>
        <pc:cxnChg chg="add mod">
          <ac:chgData name="Qahtan, A.A.A. (Hakim)" userId="2e0f559b-8f84-4ffd-87e2-eac7fe92b5e6" providerId="ADAL" clId="{471A4774-B5FA-45EC-B040-A9912750137E}" dt="2020-03-24T01:47:28.606" v="351" actId="14100"/>
          <ac:cxnSpMkLst>
            <pc:docMk/>
            <pc:sldMk cId="1293517186" sldId="1124"/>
            <ac:cxnSpMk id="5" creationId="{969F50B8-3EAE-4BE4-9417-9D56B279026B}"/>
          </ac:cxnSpMkLst>
        </pc:cxnChg>
        <pc:cxnChg chg="add mod">
          <ac:chgData name="Qahtan, A.A.A. (Hakim)" userId="2e0f559b-8f84-4ffd-87e2-eac7fe92b5e6" providerId="ADAL" clId="{471A4774-B5FA-45EC-B040-A9912750137E}" dt="2020-03-24T01:47:34.574" v="352" actId="14100"/>
          <ac:cxnSpMkLst>
            <pc:docMk/>
            <pc:sldMk cId="1293517186" sldId="1124"/>
            <ac:cxnSpMk id="6" creationId="{49723690-1895-46C0-930E-EFDEA8A7DAA4}"/>
          </ac:cxnSpMkLst>
        </pc:cxnChg>
        <pc:cxnChg chg="add mod">
          <ac:chgData name="Qahtan, A.A.A. (Hakim)" userId="2e0f559b-8f84-4ffd-87e2-eac7fe92b5e6" providerId="ADAL" clId="{471A4774-B5FA-45EC-B040-A9912750137E}" dt="2020-03-24T01:47:09.222" v="349" actId="1038"/>
          <ac:cxnSpMkLst>
            <pc:docMk/>
            <pc:sldMk cId="1293517186" sldId="1124"/>
            <ac:cxnSpMk id="7" creationId="{1C907F30-60D4-4374-96F3-4AC89B9AA427}"/>
          </ac:cxnSpMkLst>
        </pc:cxnChg>
      </pc:sldChg>
      <pc:sldChg chg="addSp delSp modSp add mod setBg setClrOvrMap">
        <pc:chgData name="Qahtan, A.A.A. (Hakim)" userId="2e0f559b-8f84-4ffd-87e2-eac7fe92b5e6" providerId="ADAL" clId="{471A4774-B5FA-45EC-B040-A9912750137E}" dt="2020-03-24T23:23:38.936" v="467" actId="14100"/>
        <pc:sldMkLst>
          <pc:docMk/>
          <pc:sldMk cId="2239654989" sldId="1125"/>
        </pc:sldMkLst>
        <pc:spChg chg="mod">
          <ac:chgData name="Qahtan, A.A.A. (Hakim)" userId="2e0f559b-8f84-4ffd-87e2-eac7fe92b5e6" providerId="ADAL" clId="{471A4774-B5FA-45EC-B040-A9912750137E}" dt="2020-03-24T23:23:38.936" v="467" actId="14100"/>
          <ac:spMkLst>
            <pc:docMk/>
            <pc:sldMk cId="2239654989" sldId="1125"/>
            <ac:spMk id="2" creationId="{285AF5F2-267A-4A6E-AAB7-2C088BAE714C}"/>
          </ac:spMkLst>
        </pc:spChg>
        <pc:spChg chg="mod ord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471A4774-B5FA-45EC-B040-A9912750137E}" dt="2020-03-24T01:48:06.171" v="354" actId="478"/>
          <ac:spMkLst>
            <pc:docMk/>
            <pc:sldMk cId="2239654989" sldId="1125"/>
            <ac:spMk id="8" creationId="{A8C0F967-0BBC-40A7-8CCA-76B1E6541FA9}"/>
          </ac:spMkLst>
        </pc:spChg>
        <pc:spChg chg="add del">
          <ac:chgData name="Qahtan, A.A.A. (Hakim)" userId="2e0f559b-8f84-4ffd-87e2-eac7fe92b5e6" providerId="ADAL" clId="{471A4774-B5FA-45EC-B040-A9912750137E}" dt="2020-03-24T01:49:13.065" v="363" actId="26606"/>
          <ac:spMkLst>
            <pc:docMk/>
            <pc:sldMk cId="2239654989" sldId="1125"/>
            <ac:spMk id="15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01:49:13.065" v="363" actId="26606"/>
          <ac:spMkLst>
            <pc:docMk/>
            <pc:sldMk cId="2239654989" sldId="1125"/>
            <ac:spMk id="17" creationId="{1F7493F1-D69A-422C-A2FF-0FFF7AE0E39F}"/>
          </ac:spMkLst>
        </pc:spChg>
        <pc:spChg chg="add del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21" creationId="{5E52985E-2553-471E-82AA-5ED7A329890A}"/>
          </ac:spMkLst>
        </pc:spChg>
        <pc:spChg chg="add del">
          <ac:chgData name="Qahtan, A.A.A. (Hakim)" userId="2e0f559b-8f84-4ffd-87e2-eac7fe92b5e6" providerId="ADAL" clId="{471A4774-B5FA-45EC-B040-A9912750137E}" dt="2020-03-24T23:22:50.902" v="457" actId="26606"/>
          <ac:spMkLst>
            <pc:docMk/>
            <pc:sldMk cId="2239654989" sldId="1125"/>
            <ac:spMk id="24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23:22:50.902" v="457" actId="26606"/>
          <ac:spMkLst>
            <pc:docMk/>
            <pc:sldMk cId="2239654989" sldId="1125"/>
            <ac:spMk id="25" creationId="{82BEABD9-E1ED-49C7-8734-5494C88EE5A7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27" creationId="{6D24BC9E-AC6A-42EE-AFD8-B290720B841F}"/>
          </ac:spMkLst>
        </pc:spChg>
        <pc:spChg chg="add del">
          <ac:chgData name="Qahtan, A.A.A. (Hakim)" userId="2e0f559b-8f84-4ffd-87e2-eac7fe92b5e6" providerId="ADAL" clId="{471A4774-B5FA-45EC-B040-A9912750137E}" dt="2020-03-24T23:22:58.076" v="459" actId="26606"/>
          <ac:spMkLst>
            <pc:docMk/>
            <pc:sldMk cId="2239654989" sldId="1125"/>
            <ac:spMk id="28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29" creationId="{0990C621-3B8B-4820-8328-D47EF7CE823C}"/>
          </ac:spMkLst>
        </pc:spChg>
        <pc:spChg chg="add del">
          <ac:chgData name="Qahtan, A.A.A. (Hakim)" userId="2e0f559b-8f84-4ffd-87e2-eac7fe92b5e6" providerId="ADAL" clId="{471A4774-B5FA-45EC-B040-A9912750137E}" dt="2020-03-24T23:22:58.076" v="459" actId="26606"/>
          <ac:spMkLst>
            <pc:docMk/>
            <pc:sldMk cId="2239654989" sldId="1125"/>
            <ac:spMk id="30" creationId="{1F7493F1-D69A-422C-A2FF-0FFF7AE0E39F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31" creationId="{C1A2385B-1D2A-4E17-84FA-6CB7F0AAE473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33" creationId="{5E791F2F-79DB-4CC0-9FA1-001E3E91E8B7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4" creationId="{6D24BC9E-AC6A-42EE-AFD8-B290720B841F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5" creationId="{0990C621-3B8B-4820-8328-D47EF7CE823C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6" creationId="{C1A2385B-1D2A-4E17-84FA-6CB7F0AAE473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7" creationId="{5E791F2F-79DB-4CC0-9FA1-001E3E91E8B7}"/>
          </ac:spMkLst>
        </pc:spChg>
        <pc:spChg chg="add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38" creationId="{99899462-FC16-43B0-966B-FCA263450716}"/>
          </ac:spMkLst>
        </pc:spChg>
        <pc:picChg chg="add mod ord">
          <ac:chgData name="Qahtan, A.A.A. (Hakim)" userId="2e0f559b-8f84-4ffd-87e2-eac7fe92b5e6" providerId="ADAL" clId="{471A4774-B5FA-45EC-B040-A9912750137E}" dt="2020-03-24T23:23:32.546" v="466" actId="26606"/>
          <ac:picMkLst>
            <pc:docMk/>
            <pc:sldMk cId="2239654989" sldId="1125"/>
            <ac:picMk id="9" creationId="{2457EE8A-0209-4D94-8177-9293CD8A04A3}"/>
          </ac:picMkLst>
        </pc:picChg>
        <pc:picChg chg="add mod">
          <ac:chgData name="Qahtan, A.A.A. (Hakim)" userId="2e0f559b-8f84-4ffd-87e2-eac7fe92b5e6" providerId="ADAL" clId="{471A4774-B5FA-45EC-B040-A9912750137E}" dt="2020-03-24T23:23:32.546" v="466" actId="26606"/>
          <ac:picMkLst>
            <pc:docMk/>
            <pc:sldMk cId="2239654989" sldId="1125"/>
            <ac:picMk id="10" creationId="{2EE5FEC3-7C42-4234-9705-60B179D90856}"/>
          </ac:picMkLst>
        </pc:pic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4" creationId="{2E0EDA76-8542-4780-94B4-474B1043A4D1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5" creationId="{969F50B8-3EAE-4BE4-9417-9D56B279026B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6" creationId="{49723690-1895-46C0-930E-EFDEA8A7DAA4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7" creationId="{1C907F30-60D4-4374-96F3-4AC89B9AA427}"/>
          </ac:cxnSpMkLst>
        </pc:cxnChg>
        <pc:cxnChg chg="add del">
          <ac:chgData name="Qahtan, A.A.A. (Hakim)" userId="2e0f559b-8f84-4ffd-87e2-eac7fe92b5e6" providerId="ADAL" clId="{471A4774-B5FA-45EC-B040-A9912750137E}" dt="2020-03-24T01:49:13.065" v="363" actId="26606"/>
          <ac:cxnSpMkLst>
            <pc:docMk/>
            <pc:sldMk cId="2239654989" sldId="1125"/>
            <ac:cxnSpMk id="19" creationId="{17341211-05E5-4FDD-98B1-F551CD0EAE1C}"/>
          </ac:cxnSpMkLst>
        </pc:cxnChg>
        <pc:cxnChg chg="add del">
          <ac:chgData name="Qahtan, A.A.A. (Hakim)" userId="2e0f559b-8f84-4ffd-87e2-eac7fe92b5e6" providerId="ADAL" clId="{471A4774-B5FA-45EC-B040-A9912750137E}" dt="2020-03-24T23:23:32.546" v="466" actId="26606"/>
          <ac:cxnSpMkLst>
            <pc:docMk/>
            <pc:sldMk cId="2239654989" sldId="1125"/>
            <ac:cxnSpMk id="22" creationId="{DAE3ABC6-4042-4293-A7DF-F01181363B7E}"/>
          </ac:cxnSpMkLst>
        </pc:cxnChg>
        <pc:cxnChg chg="add del">
          <ac:chgData name="Qahtan, A.A.A. (Hakim)" userId="2e0f559b-8f84-4ffd-87e2-eac7fe92b5e6" providerId="ADAL" clId="{471A4774-B5FA-45EC-B040-A9912750137E}" dt="2020-03-24T23:22:50.902" v="457" actId="26606"/>
          <ac:cxnSpMkLst>
            <pc:docMk/>
            <pc:sldMk cId="2239654989" sldId="1125"/>
            <ac:cxnSpMk id="26" creationId="{17341211-05E5-4FDD-98B1-F551CD0EAE1C}"/>
          </ac:cxnSpMkLst>
        </pc:cxnChg>
        <pc:cxnChg chg="add del">
          <ac:chgData name="Qahtan, A.A.A. (Hakim)" userId="2e0f559b-8f84-4ffd-87e2-eac7fe92b5e6" providerId="ADAL" clId="{471A4774-B5FA-45EC-B040-A9912750137E}" dt="2020-03-24T23:22:58.076" v="459" actId="26606"/>
          <ac:cxnSpMkLst>
            <pc:docMk/>
            <pc:sldMk cId="2239654989" sldId="1125"/>
            <ac:cxnSpMk id="32" creationId="{17341211-05E5-4FDD-98B1-F551CD0EAE1C}"/>
          </ac:cxnSpMkLst>
        </pc:cxnChg>
        <pc:cxnChg chg="add">
          <ac:chgData name="Qahtan, A.A.A. (Hakim)" userId="2e0f559b-8f84-4ffd-87e2-eac7fe92b5e6" providerId="ADAL" clId="{471A4774-B5FA-45EC-B040-A9912750137E}" dt="2020-03-24T23:23:32.546" v="466" actId="26606"/>
          <ac:cxnSpMkLst>
            <pc:docMk/>
            <pc:sldMk cId="2239654989" sldId="1125"/>
            <ac:cxnSpMk id="39" creationId="{AAFEA932-2DF1-410C-A00A-7A1E7DBF7511}"/>
          </ac:cxnSpMkLst>
        </pc:cxnChg>
      </pc:sldChg>
      <pc:sldChg chg="addSp delSp modSp add">
        <pc:chgData name="Qahtan, A.A.A. (Hakim)" userId="2e0f559b-8f84-4ffd-87e2-eac7fe92b5e6" providerId="ADAL" clId="{471A4774-B5FA-45EC-B040-A9912750137E}" dt="2020-03-25T01:30:18.205" v="1100" actId="27636"/>
        <pc:sldMkLst>
          <pc:docMk/>
          <pc:sldMk cId="2886333535" sldId="1126"/>
        </pc:sldMkLst>
        <pc:spChg chg="mod">
          <ac:chgData name="Qahtan, A.A.A. (Hakim)" userId="2e0f559b-8f84-4ffd-87e2-eac7fe92b5e6" providerId="ADAL" clId="{471A4774-B5FA-45EC-B040-A9912750137E}" dt="2020-03-25T01:12:49.621" v="819" actId="1076"/>
          <ac:spMkLst>
            <pc:docMk/>
            <pc:sldMk cId="2886333535" sldId="112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4T23:17:25.590" v="439" actId="478"/>
          <ac:spMkLst>
            <pc:docMk/>
            <pc:sldMk cId="2886333535" sldId="1126"/>
            <ac:spMk id="4" creationId="{55C01373-4792-440A-8625-14A9F38E17B3}"/>
          </ac:spMkLst>
        </pc:spChg>
        <pc:spChg chg="del">
          <ac:chgData name="Qahtan, A.A.A. (Hakim)" userId="2e0f559b-8f84-4ffd-87e2-eac7fe92b5e6" providerId="ADAL" clId="{471A4774-B5FA-45EC-B040-A9912750137E}" dt="2020-03-24T03:08:53.711" v="435" actId="478"/>
          <ac:spMkLst>
            <pc:docMk/>
            <pc:sldMk cId="2886333535" sldId="1126"/>
            <ac:spMk id="6" creationId="{A1C439F8-C35B-4C6B-92FC-46FC8E1F2DD9}"/>
          </ac:spMkLst>
        </pc:spChg>
        <pc:spChg chg="del mod">
          <ac:chgData name="Qahtan, A.A.A. (Hakim)" userId="2e0f559b-8f84-4ffd-87e2-eac7fe92b5e6" providerId="ADAL" clId="{471A4774-B5FA-45EC-B040-A9912750137E}" dt="2020-03-25T01:13:13.415" v="821" actId="478"/>
          <ac:spMkLst>
            <pc:docMk/>
            <pc:sldMk cId="2886333535" sldId="1126"/>
            <ac:spMk id="9" creationId="{E770FD11-44EA-45E7-B9D9-F7F1EC1162E2}"/>
          </ac:spMkLst>
        </pc:spChg>
        <pc:spChg chg="del">
          <ac:chgData name="Qahtan, A.A.A. (Hakim)" userId="2e0f559b-8f84-4ffd-87e2-eac7fe92b5e6" providerId="ADAL" clId="{471A4774-B5FA-45EC-B040-A9912750137E}" dt="2020-03-24T23:24:31.090" v="472" actId="478"/>
          <ac:spMkLst>
            <pc:docMk/>
            <pc:sldMk cId="2886333535" sldId="1126"/>
            <ac:spMk id="10" creationId="{88067E50-3E9F-4014-B585-F593645D1EA3}"/>
          </ac:spMkLst>
        </pc:spChg>
        <pc:spChg chg="add mod">
          <ac:chgData name="Qahtan, A.A.A. (Hakim)" userId="2e0f559b-8f84-4ffd-87e2-eac7fe92b5e6" providerId="ADAL" clId="{471A4774-B5FA-45EC-B040-A9912750137E}" dt="2020-03-25T01:30:18.205" v="1100" actId="27636"/>
          <ac:spMkLst>
            <pc:docMk/>
            <pc:sldMk cId="2886333535" sldId="1126"/>
            <ac:spMk id="12" creationId="{3ADF1297-F367-46D3-B4E3-2D85E1471732}"/>
          </ac:spMkLst>
        </pc:spChg>
        <pc:picChg chg="add del mod">
          <ac:chgData name="Qahtan, A.A.A. (Hakim)" userId="2e0f559b-8f84-4ffd-87e2-eac7fe92b5e6" providerId="ADAL" clId="{471A4774-B5FA-45EC-B040-A9912750137E}" dt="2020-03-24T23:17:20.955" v="437" actId="478"/>
          <ac:picMkLst>
            <pc:docMk/>
            <pc:sldMk cId="2886333535" sldId="1126"/>
            <ac:picMk id="3" creationId="{6B2C9AAD-B7E0-4BF1-AF67-EFF819CBED39}"/>
          </ac:picMkLst>
        </pc:picChg>
        <pc:picChg chg="del">
          <ac:chgData name="Qahtan, A.A.A. (Hakim)" userId="2e0f559b-8f84-4ffd-87e2-eac7fe92b5e6" providerId="ADAL" clId="{471A4774-B5FA-45EC-B040-A9912750137E}" dt="2020-03-24T03:08:44.184" v="432" actId="478"/>
          <ac:picMkLst>
            <pc:docMk/>
            <pc:sldMk cId="2886333535" sldId="1126"/>
            <ac:picMk id="7" creationId="{D0A2D0DE-4C24-4DC2-9531-A80646DA2195}"/>
          </ac:picMkLst>
        </pc:picChg>
        <pc:picChg chg="del">
          <ac:chgData name="Qahtan, A.A.A. (Hakim)" userId="2e0f559b-8f84-4ffd-87e2-eac7fe92b5e6" providerId="ADAL" clId="{471A4774-B5FA-45EC-B040-A9912750137E}" dt="2020-03-24T03:05:19.006" v="425" actId="478"/>
          <ac:picMkLst>
            <pc:docMk/>
            <pc:sldMk cId="2886333535" sldId="1126"/>
            <ac:picMk id="8" creationId="{372166C6-03DD-4E58-A513-BDCAA7B878C5}"/>
          </ac:picMkLst>
        </pc:picChg>
        <pc:picChg chg="add mod modCrop">
          <ac:chgData name="Qahtan, A.A.A. (Hakim)" userId="2e0f559b-8f84-4ffd-87e2-eac7fe92b5e6" providerId="ADAL" clId="{471A4774-B5FA-45EC-B040-A9912750137E}" dt="2020-03-24T23:19:51.937" v="449" actId="732"/>
          <ac:picMkLst>
            <pc:docMk/>
            <pc:sldMk cId="2886333535" sldId="1126"/>
            <ac:picMk id="11" creationId="{F6DAFF6F-977D-4AD7-96AB-F3FB27B88697}"/>
          </ac:picMkLst>
        </pc:picChg>
      </pc:sldChg>
      <pc:sldChg chg="addSp delSp modSp add del">
        <pc:chgData name="Qahtan, A.A.A. (Hakim)" userId="2e0f559b-8f84-4ffd-87e2-eac7fe92b5e6" providerId="ADAL" clId="{471A4774-B5FA-45EC-B040-A9912750137E}" dt="2020-03-24T03:04:53.778" v="423" actId="2696"/>
        <pc:sldMkLst>
          <pc:docMk/>
          <pc:sldMk cId="3796333348" sldId="1126"/>
        </pc:sldMkLst>
        <pc:picChg chg="add del mod">
          <ac:chgData name="Qahtan, A.A.A. (Hakim)" userId="2e0f559b-8f84-4ffd-87e2-eac7fe92b5e6" providerId="ADAL" clId="{471A4774-B5FA-45EC-B040-A9912750137E}" dt="2020-03-24T03:04:49.493" v="422" actId="478"/>
          <ac:picMkLst>
            <pc:docMk/>
            <pc:sldMk cId="3796333348" sldId="1126"/>
            <ac:picMk id="9" creationId="{2457EE8A-0209-4D94-8177-9293CD8A04A3}"/>
          </ac:picMkLst>
        </pc:picChg>
        <pc:picChg chg="add del">
          <ac:chgData name="Qahtan, A.A.A. (Hakim)" userId="2e0f559b-8f84-4ffd-87e2-eac7fe92b5e6" providerId="ADAL" clId="{471A4774-B5FA-45EC-B040-A9912750137E}" dt="2020-03-24T03:04:45.452" v="419" actId="478"/>
          <ac:picMkLst>
            <pc:docMk/>
            <pc:sldMk cId="3796333348" sldId="1126"/>
            <ac:picMk id="10" creationId="{2EE5FEC3-7C42-4234-9705-60B179D90856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4T23:25:26.898" v="477" actId="6549"/>
        <pc:sldMkLst>
          <pc:docMk/>
          <pc:sldMk cId="3194133641" sldId="1127"/>
        </pc:sldMkLst>
        <pc:spChg chg="mod">
          <ac:chgData name="Qahtan, A.A.A. (Hakim)" userId="2e0f559b-8f84-4ffd-87e2-eac7fe92b5e6" providerId="ADAL" clId="{471A4774-B5FA-45EC-B040-A9912750137E}" dt="2020-03-24T23:25:26.898" v="477" actId="6549"/>
          <ac:spMkLst>
            <pc:docMk/>
            <pc:sldMk cId="3194133641" sldId="112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4T23:25:13.953" v="476" actId="478"/>
          <ac:spMkLst>
            <pc:docMk/>
            <pc:sldMk cId="3194133641" sldId="1127"/>
            <ac:spMk id="8" creationId="{A8C0F967-0BBC-40A7-8CCA-76B1E6541FA9}"/>
          </ac:spMkLst>
        </pc:sp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4" creationId="{2E0EDA76-8542-4780-94B4-474B1043A4D1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5" creationId="{969F50B8-3EAE-4BE4-9417-9D56B279026B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6" creationId="{49723690-1895-46C0-930E-EFDEA8A7DAA4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7" creationId="{1C907F30-60D4-4374-96F3-4AC89B9AA427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03:02:38.773" v="2539" actId="207"/>
        <pc:sldMkLst>
          <pc:docMk/>
          <pc:sldMk cId="2224930" sldId="1128"/>
        </pc:sldMkLst>
        <pc:spChg chg="mod">
          <ac:chgData name="Qahtan, A.A.A. (Hakim)" userId="2e0f559b-8f84-4ffd-87e2-eac7fe92b5e6" providerId="ADAL" clId="{471A4774-B5FA-45EC-B040-A9912750137E}" dt="2020-03-24T23:27:14.562" v="486" actId="20577"/>
          <ac:spMkLst>
            <pc:docMk/>
            <pc:sldMk cId="2224930" sldId="112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3:02:38.773" v="2539" actId="207"/>
          <ac:spMkLst>
            <pc:docMk/>
            <pc:sldMk cId="2224930" sldId="1128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1:38:57.229" v="1384" actId="20577"/>
        <pc:sldMkLst>
          <pc:docMk/>
          <pc:sldMk cId="3965429134" sldId="1129"/>
        </pc:sldMkLst>
        <pc:spChg chg="mod">
          <ac:chgData name="Qahtan, A.A.A. (Hakim)" userId="2e0f559b-8f84-4ffd-87e2-eac7fe92b5e6" providerId="ADAL" clId="{471A4774-B5FA-45EC-B040-A9912750137E}" dt="2020-03-25T01:38:57.229" v="1384" actId="20577"/>
          <ac:spMkLst>
            <pc:docMk/>
            <pc:sldMk cId="3965429134" sldId="112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1:38:44.784" v="1376" actId="179"/>
          <ac:spMkLst>
            <pc:docMk/>
            <pc:sldMk cId="3965429134" sldId="1129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1:43:25.951" v="1491" actId="20577"/>
        <pc:sldMkLst>
          <pc:docMk/>
          <pc:sldMk cId="390735258" sldId="1130"/>
        </pc:sldMkLst>
        <pc:spChg chg="mod">
          <ac:chgData name="Qahtan, A.A.A. (Hakim)" userId="2e0f559b-8f84-4ffd-87e2-eac7fe92b5e6" providerId="ADAL" clId="{471A4774-B5FA-45EC-B040-A9912750137E}" dt="2020-03-25T01:43:25.951" v="1491" actId="20577"/>
          <ac:spMkLst>
            <pc:docMk/>
            <pc:sldMk cId="390735258" sldId="1130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5T02:05:14.491" v="1853" actId="14100"/>
        <pc:sldMkLst>
          <pc:docMk/>
          <pc:sldMk cId="4212414612" sldId="1131"/>
        </pc:sldMkLst>
        <pc:spChg chg="mod">
          <ac:chgData name="Qahtan, A.A.A. (Hakim)" userId="2e0f559b-8f84-4ffd-87e2-eac7fe92b5e6" providerId="ADAL" clId="{471A4774-B5FA-45EC-B040-A9912750137E}" dt="2020-03-25T01:44:08.617" v="1499" actId="20577"/>
          <ac:spMkLst>
            <pc:docMk/>
            <pc:sldMk cId="4212414612" sldId="113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1:45:23.214" v="1537" actId="14100"/>
          <ac:spMkLst>
            <pc:docMk/>
            <pc:sldMk cId="4212414612" sldId="1131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5T02:04:54.986" v="1849" actId="1076"/>
          <ac:spMkLst>
            <pc:docMk/>
            <pc:sldMk cId="4212414612" sldId="1131"/>
            <ac:spMk id="4" creationId="{4F397585-C5B5-459A-B3DC-274955FA6DB3}"/>
          </ac:spMkLst>
        </pc:spChg>
        <pc:spChg chg="add del">
          <ac:chgData name="Qahtan, A.A.A. (Hakim)" userId="2e0f559b-8f84-4ffd-87e2-eac7fe92b5e6" providerId="ADAL" clId="{471A4774-B5FA-45EC-B040-A9912750137E}" dt="2020-03-25T01:55:38.048" v="1676"/>
          <ac:spMkLst>
            <pc:docMk/>
            <pc:sldMk cId="4212414612" sldId="1131"/>
            <ac:spMk id="7" creationId="{B2A0D77F-BA00-4F25-A3A6-32841027757E}"/>
          </ac:spMkLst>
        </pc:spChg>
        <pc:spChg chg="add del">
          <ac:chgData name="Qahtan, A.A.A. (Hakim)" userId="2e0f559b-8f84-4ffd-87e2-eac7fe92b5e6" providerId="ADAL" clId="{471A4774-B5FA-45EC-B040-A9912750137E}" dt="2020-03-25T01:55:37.648" v="1675"/>
          <ac:spMkLst>
            <pc:docMk/>
            <pc:sldMk cId="4212414612" sldId="1131"/>
            <ac:spMk id="8" creationId="{6CE81834-6480-4FAD-A266-D708A69B0A9C}"/>
          </ac:spMkLst>
        </pc:spChg>
        <pc:graphicFrameChg chg="add mod modGraphic">
          <ac:chgData name="Qahtan, A.A.A. (Hakim)" userId="2e0f559b-8f84-4ffd-87e2-eac7fe92b5e6" providerId="ADAL" clId="{471A4774-B5FA-45EC-B040-A9912750137E}" dt="2020-03-25T02:05:14.491" v="1853" actId="14100"/>
          <ac:graphicFrameMkLst>
            <pc:docMk/>
            <pc:sldMk cId="4212414612" sldId="1131"/>
            <ac:graphicFrameMk id="5" creationId="{5503B4D0-C427-4F02-931C-46DF2C610B39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25T02:28:14.177" v="1956" actId="20577"/>
        <pc:sldMkLst>
          <pc:docMk/>
          <pc:sldMk cId="3905741978" sldId="1132"/>
        </pc:sldMkLst>
        <pc:spChg chg="mod">
          <ac:chgData name="Qahtan, A.A.A. (Hakim)" userId="2e0f559b-8f84-4ffd-87e2-eac7fe92b5e6" providerId="ADAL" clId="{471A4774-B5FA-45EC-B040-A9912750137E}" dt="2020-03-25T02:00:00.107" v="1726" actId="20577"/>
          <ac:spMkLst>
            <pc:docMk/>
            <pc:sldMk cId="3905741978" sldId="1132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02:00:06.705" v="1727" actId="478"/>
          <ac:spMkLst>
            <pc:docMk/>
            <pc:sldMk cId="3905741978" sldId="1132"/>
            <ac:spMk id="3" creationId="{C1825166-E312-42E3-86E9-D4580053EAA4}"/>
          </ac:spMkLst>
        </pc:spChg>
        <pc:spChg chg="mod">
          <ac:chgData name="Qahtan, A.A.A. (Hakim)" userId="2e0f559b-8f84-4ffd-87e2-eac7fe92b5e6" providerId="ADAL" clId="{471A4774-B5FA-45EC-B040-A9912750137E}" dt="2020-03-25T02:28:14.177" v="1956" actId="20577"/>
          <ac:spMkLst>
            <pc:docMk/>
            <pc:sldMk cId="3905741978" sldId="1132"/>
            <ac:spMk id="4" creationId="{4F397585-C5B5-459A-B3DC-274955FA6DB3}"/>
          </ac:spMkLst>
        </pc:spChg>
        <pc:spChg chg="add del mod">
          <ac:chgData name="Qahtan, A.A.A. (Hakim)" userId="2e0f559b-8f84-4ffd-87e2-eac7fe92b5e6" providerId="ADAL" clId="{471A4774-B5FA-45EC-B040-A9912750137E}" dt="2020-03-25T02:00:09.492" v="1728" actId="478"/>
          <ac:spMkLst>
            <pc:docMk/>
            <pc:sldMk cId="3905741978" sldId="1132"/>
            <ac:spMk id="7" creationId="{1B8E997D-ECB5-4B28-A28F-0F6B0395399F}"/>
          </ac:spMkLst>
        </pc:spChg>
        <pc:graphicFrameChg chg="del mod">
          <ac:chgData name="Qahtan, A.A.A. (Hakim)" userId="2e0f559b-8f84-4ffd-87e2-eac7fe92b5e6" providerId="ADAL" clId="{471A4774-B5FA-45EC-B040-A9912750137E}" dt="2020-03-25T02:05:28.752" v="1854" actId="478"/>
          <ac:graphicFrameMkLst>
            <pc:docMk/>
            <pc:sldMk cId="3905741978" sldId="1132"/>
            <ac:graphicFrameMk id="5" creationId="{5503B4D0-C427-4F02-931C-46DF2C610B39}"/>
          </ac:graphicFrameMkLst>
        </pc:graphicFrameChg>
        <pc:graphicFrameChg chg="add mod">
          <ac:chgData name="Qahtan, A.A.A. (Hakim)" userId="2e0f559b-8f84-4ffd-87e2-eac7fe92b5e6" providerId="ADAL" clId="{471A4774-B5FA-45EC-B040-A9912750137E}" dt="2020-03-25T02:05:37.557" v="1856" actId="1076"/>
          <ac:graphicFrameMkLst>
            <pc:docMk/>
            <pc:sldMk cId="3905741978" sldId="1132"/>
            <ac:graphicFrameMk id="8" creationId="{AA13C7C5-0C63-417D-80AA-93C09ECA80F6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5T02:49:34.109" v="2192" actId="20577"/>
        <pc:sldMkLst>
          <pc:docMk/>
          <pc:sldMk cId="3804544448" sldId="1133"/>
        </pc:sldMkLst>
        <pc:spChg chg="mod">
          <ac:chgData name="Qahtan, A.A.A. (Hakim)" userId="2e0f559b-8f84-4ffd-87e2-eac7fe92b5e6" providerId="ADAL" clId="{471A4774-B5FA-45EC-B040-A9912750137E}" dt="2020-03-25T02:49:34.109" v="2192" actId="20577"/>
          <ac:spMkLst>
            <pc:docMk/>
            <pc:sldMk cId="3804544448" sldId="1133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3:05:59.154" v="2746" actId="27636"/>
        <pc:sldMkLst>
          <pc:docMk/>
          <pc:sldMk cId="1716821972" sldId="1134"/>
        </pc:sldMkLst>
        <pc:spChg chg="mod">
          <ac:chgData name="Qahtan, A.A.A. (Hakim)" userId="2e0f559b-8f84-4ffd-87e2-eac7fe92b5e6" providerId="ADAL" clId="{471A4774-B5FA-45EC-B040-A9912750137E}" dt="2020-03-25T02:54:23.162" v="2225" actId="20577"/>
          <ac:spMkLst>
            <pc:docMk/>
            <pc:sldMk cId="1716821972" sldId="113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3:05:59.154" v="2746" actId="27636"/>
          <ac:spMkLst>
            <pc:docMk/>
            <pc:sldMk cId="1716821972" sldId="1134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00:25.019" v="7518" actId="27636"/>
        <pc:sldMkLst>
          <pc:docMk/>
          <pc:sldMk cId="3200117363" sldId="1135"/>
        </pc:sldMkLst>
        <pc:spChg chg="mod">
          <ac:chgData name="Qahtan, A.A.A. (Hakim)" userId="2e0f559b-8f84-4ffd-87e2-eac7fe92b5e6" providerId="ADAL" clId="{471A4774-B5FA-45EC-B040-A9912750137E}" dt="2020-03-25T21:58:31.340" v="3150" actId="20577"/>
          <ac:spMkLst>
            <pc:docMk/>
            <pc:sldMk cId="3200117363" sldId="113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00:25.019" v="7518" actId="27636"/>
          <ac:spMkLst>
            <pc:docMk/>
            <pc:sldMk cId="3200117363" sldId="1135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16:00:16.281" v="2932" actId="20577"/>
        <pc:sldMkLst>
          <pc:docMk/>
          <pc:sldMk cId="1579430998" sldId="1136"/>
        </pc:sldMkLst>
        <pc:spChg chg="mod">
          <ac:chgData name="Qahtan, A.A.A. (Hakim)" userId="2e0f559b-8f84-4ffd-87e2-eac7fe92b5e6" providerId="ADAL" clId="{471A4774-B5FA-45EC-B040-A9912750137E}" dt="2020-03-25T15:52:29.498" v="2810" actId="20577"/>
          <ac:spMkLst>
            <pc:docMk/>
            <pc:sldMk cId="1579430998" sldId="113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0:16.281" v="2932" actId="20577"/>
          <ac:spMkLst>
            <pc:docMk/>
            <pc:sldMk cId="1579430998" sldId="1136"/>
            <ac:spMk id="3" creationId="{C1825166-E312-42E3-86E9-D4580053EAA4}"/>
          </ac:spMkLst>
        </pc:spChg>
      </pc:sldChg>
      <pc:sldChg chg="addSp modSp add mod setBg setClrOvrMap">
        <pc:chgData name="Qahtan, A.A.A. (Hakim)" userId="2e0f559b-8f84-4ffd-87e2-eac7fe92b5e6" providerId="ADAL" clId="{471A4774-B5FA-45EC-B040-A9912750137E}" dt="2020-03-25T16:05:26.337" v="2960" actId="26606"/>
        <pc:sldMkLst>
          <pc:docMk/>
          <pc:sldMk cId="2413363270" sldId="1137"/>
        </pc:sldMkLst>
        <pc:spChg chg="mo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3" creationId="{C1825166-E312-42E3-86E9-D4580053EAA4}"/>
          </ac:spMkLst>
        </pc:spChg>
        <pc:spChg chg="ad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10" creationId="{867D4867-5BA7-4462-B2F6-A23F4A622AA7}"/>
          </ac:spMkLst>
        </pc:spChg>
        <pc:picChg chg="add mod modCrop">
          <ac:chgData name="Qahtan, A.A.A. (Hakim)" userId="2e0f559b-8f84-4ffd-87e2-eac7fe92b5e6" providerId="ADAL" clId="{471A4774-B5FA-45EC-B040-A9912750137E}" dt="2020-03-25T16:05:26.337" v="2960" actId="26606"/>
          <ac:picMkLst>
            <pc:docMk/>
            <pc:sldMk cId="2413363270" sldId="1137"/>
            <ac:picMk id="5" creationId="{3D716D13-E83D-46E4-86CD-75884062954D}"/>
          </ac:picMkLst>
        </pc:picChg>
      </pc:sldChg>
      <pc:sldChg chg="modSp add">
        <pc:chgData name="Qahtan, A.A.A. (Hakim)" userId="2e0f559b-8f84-4ffd-87e2-eac7fe92b5e6" providerId="ADAL" clId="{471A4774-B5FA-45EC-B040-A9912750137E}" dt="2020-03-25T16:07:56.753" v="2998" actId="15"/>
        <pc:sldMkLst>
          <pc:docMk/>
          <pc:sldMk cId="3549701758" sldId="1138"/>
        </pc:sldMkLst>
        <pc:spChg chg="mod">
          <ac:chgData name="Qahtan, A.A.A. (Hakim)" userId="2e0f559b-8f84-4ffd-87e2-eac7fe92b5e6" providerId="ADAL" clId="{471A4774-B5FA-45EC-B040-A9912750137E}" dt="2020-03-25T16:05:53.105" v="2962" actId="6549"/>
          <ac:spMkLst>
            <pc:docMk/>
            <pc:sldMk cId="3549701758" sldId="113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7:56.753" v="2998" actId="15"/>
          <ac:spMkLst>
            <pc:docMk/>
            <pc:sldMk cId="3549701758" sldId="1138"/>
            <ac:spMk id="3" creationId="{C1825166-E312-42E3-86E9-D4580053EAA4}"/>
          </ac:spMkLst>
        </pc:spChg>
      </pc:sldChg>
      <pc:sldChg chg="addSp delSp modSp add mod setBg">
        <pc:chgData name="Qahtan, A.A.A. (Hakim)" userId="2e0f559b-8f84-4ffd-87e2-eac7fe92b5e6" providerId="ADAL" clId="{471A4774-B5FA-45EC-B040-A9912750137E}" dt="2020-03-25T21:06:34.291" v="3065" actId="1076"/>
        <pc:sldMkLst>
          <pc:docMk/>
          <pc:sldMk cId="3056898503" sldId="1139"/>
        </pc:sldMkLst>
        <pc:spChg chg="mod">
          <ac:chgData name="Qahtan, A.A.A. (Hakim)" userId="2e0f559b-8f84-4ffd-87e2-eac7fe92b5e6" providerId="ADAL" clId="{471A4774-B5FA-45EC-B040-A9912750137E}" dt="2020-03-25T21:06:11.737" v="3060" actId="26606"/>
          <ac:spMkLst>
            <pc:docMk/>
            <pc:sldMk cId="3056898503" sldId="1139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0:57:31.923" v="3019" actId="478"/>
          <ac:spMkLst>
            <pc:docMk/>
            <pc:sldMk cId="3056898503" sldId="1139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0:57:34.782" v="3020" actId="478"/>
          <ac:spMkLst>
            <pc:docMk/>
            <pc:sldMk cId="3056898503" sldId="1139"/>
            <ac:spMk id="5" creationId="{FFD6B3D3-3BC5-4F57-A8B8-7FDCD00B97B2}"/>
          </ac:spMkLst>
        </pc:spChg>
        <pc:spChg chg="add del mod">
          <ac:chgData name="Qahtan, A.A.A. (Hakim)" userId="2e0f559b-8f84-4ffd-87e2-eac7fe92b5e6" providerId="ADAL" clId="{471A4774-B5FA-45EC-B040-A9912750137E}" dt="2020-03-25T21:02:11.746" v="3033" actId="478"/>
          <ac:spMkLst>
            <pc:docMk/>
            <pc:sldMk cId="3056898503" sldId="1139"/>
            <ac:spMk id="10" creationId="{7B26C628-BBD4-4585-9C6D-78AFC7E50AE8}"/>
          </ac:spMkLst>
        </pc:spChg>
        <pc:spChg chg="add">
          <ac:chgData name="Qahtan, A.A.A. (Hakim)" userId="2e0f559b-8f84-4ffd-87e2-eac7fe92b5e6" providerId="ADAL" clId="{471A4774-B5FA-45EC-B040-A9912750137E}" dt="2020-03-25T21:06:11.737" v="3060" actId="26606"/>
          <ac:spMkLst>
            <pc:docMk/>
            <pc:sldMk cId="3056898503" sldId="1139"/>
            <ac:spMk id="19" creationId="{247AB924-1B87-43FC-B7C7-B112D5C51A0E}"/>
          </ac:spMkLst>
        </pc:spChg>
        <pc:picChg chg="add mod ord">
          <ac:chgData name="Qahtan, A.A.A. (Hakim)" userId="2e0f559b-8f84-4ffd-87e2-eac7fe92b5e6" providerId="ADAL" clId="{471A4774-B5FA-45EC-B040-A9912750137E}" dt="2020-03-25T21:06:11.737" v="3060" actId="26606"/>
          <ac:picMkLst>
            <pc:docMk/>
            <pc:sldMk cId="3056898503" sldId="1139"/>
            <ac:picMk id="7" creationId="{F08B8B44-C126-4626-9FB1-D83E178B8DDF}"/>
          </ac:picMkLst>
        </pc:picChg>
        <pc:picChg chg="add mod">
          <ac:chgData name="Qahtan, A.A.A. (Hakim)" userId="2e0f559b-8f84-4ffd-87e2-eac7fe92b5e6" providerId="ADAL" clId="{471A4774-B5FA-45EC-B040-A9912750137E}" dt="2020-03-25T21:06:26.156" v="3064" actId="1076"/>
          <ac:picMkLst>
            <pc:docMk/>
            <pc:sldMk cId="3056898503" sldId="1139"/>
            <ac:picMk id="9" creationId="{84AF838E-B6A9-4437-A911-1671F329A3D4}"/>
          </ac:picMkLst>
        </pc:picChg>
        <pc:picChg chg="add mod modCrop">
          <ac:chgData name="Qahtan, A.A.A. (Hakim)" userId="2e0f559b-8f84-4ffd-87e2-eac7fe92b5e6" providerId="ADAL" clId="{471A4774-B5FA-45EC-B040-A9912750137E}" dt="2020-03-25T21:06:34.291" v="3065" actId="1076"/>
          <ac:picMkLst>
            <pc:docMk/>
            <pc:sldMk cId="3056898503" sldId="1139"/>
            <ac:picMk id="12" creationId="{48E9AC64-9746-410D-AD95-474EDAF8201D}"/>
          </ac:picMkLst>
        </pc:pic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17" creationId="{99AE2756-0FC4-4155-83E7-58AAAB63E757}"/>
          </ac:cxnSpMkLst>
        </pc:cxn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21" creationId="{818DC98F-4057-4645-B948-F604F39A9CFE}"/>
          </ac:cxnSpMkLst>
        </pc:cxn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23" creationId="{DAD2B705-4A9B-408D-AA80-4F41045E09DE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21:10:10.205" v="3087" actId="20577"/>
        <pc:sldMkLst>
          <pc:docMk/>
          <pc:sldMk cId="3867858157" sldId="1140"/>
        </pc:sldMkLst>
        <pc:spChg chg="mod">
          <ac:chgData name="Qahtan, A.A.A. (Hakim)" userId="2e0f559b-8f84-4ffd-87e2-eac7fe92b5e6" providerId="ADAL" clId="{471A4774-B5FA-45EC-B040-A9912750137E}" dt="2020-03-25T21:10:10.205" v="3087" actId="20577"/>
          <ac:spMkLst>
            <pc:docMk/>
            <pc:sldMk cId="3867858157" sldId="1140"/>
            <ac:spMk id="3" creationId="{C1825166-E312-42E3-86E9-D4580053EAA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5T22:00:24.502" v="3185" actId="2696"/>
        <pc:sldMkLst>
          <pc:docMk/>
          <pc:sldMk cId="3343758665" sldId="1141"/>
        </pc:sldMkLst>
        <pc:spChg chg="mod">
          <ac:chgData name="Qahtan, A.A.A. (Hakim)" userId="2e0f559b-8f84-4ffd-87e2-eac7fe92b5e6" providerId="ADAL" clId="{471A4774-B5FA-45EC-B040-A9912750137E}" dt="2020-03-25T21:10:35.959" v="3100" actId="20577"/>
          <ac:spMkLst>
            <pc:docMk/>
            <pc:sldMk cId="3343758665" sldId="11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1:11:44.952" v="3113" actId="20577"/>
          <ac:spMkLst>
            <pc:docMk/>
            <pc:sldMk cId="3343758665" sldId="1141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21:56:10.677" v="3128" actId="20577"/>
        <pc:sldMkLst>
          <pc:docMk/>
          <pc:sldMk cId="3095165799" sldId="1142"/>
        </pc:sldMkLst>
        <pc:spChg chg="mod">
          <ac:chgData name="Qahtan, A.A.A. (Hakim)" userId="2e0f559b-8f84-4ffd-87e2-eac7fe92b5e6" providerId="ADAL" clId="{471A4774-B5FA-45EC-B040-A9912750137E}" dt="2020-03-25T21:56:10.677" v="3128" actId="20577"/>
          <ac:spMkLst>
            <pc:docMk/>
            <pc:sldMk cId="3095165799" sldId="1142"/>
            <ac:spMk id="2" creationId="{6F58E363-DEF3-4AC8-A6C7-1973B994C704}"/>
          </ac:spMkLst>
        </pc:spChg>
      </pc:sldChg>
      <pc:sldChg chg="modSp add">
        <pc:chgData name="Qahtan, A.A.A. (Hakim)" userId="2e0f559b-8f84-4ffd-87e2-eac7fe92b5e6" providerId="ADAL" clId="{471A4774-B5FA-45EC-B040-A9912750137E}" dt="2020-03-25T23:29:06.998" v="3802" actId="6549"/>
        <pc:sldMkLst>
          <pc:docMk/>
          <pc:sldMk cId="162343561" sldId="1143"/>
        </pc:sldMkLst>
        <pc:spChg chg="mod">
          <ac:chgData name="Qahtan, A.A.A. (Hakim)" userId="2e0f559b-8f84-4ffd-87e2-eac7fe92b5e6" providerId="ADAL" clId="{471A4774-B5FA-45EC-B040-A9912750137E}" dt="2020-03-25T23:29:06.998" v="3802" actId="6549"/>
          <ac:spMkLst>
            <pc:docMk/>
            <pc:sldMk cId="162343561" sldId="1143"/>
            <ac:spMk id="2" creationId="{285AF5F2-267A-4A6E-AAB7-2C088BAE714C}"/>
          </ac:spMkLst>
        </pc:spChg>
      </pc:sldChg>
      <pc:sldChg chg="addSp delSp add del setBg delDesignElem">
        <pc:chgData name="Qahtan, A.A.A. (Hakim)" userId="2e0f559b-8f84-4ffd-87e2-eac7fe92b5e6" providerId="ADAL" clId="{471A4774-B5FA-45EC-B040-A9912750137E}" dt="2020-03-27T01:59:28.100" v="7495"/>
        <pc:sldMkLst>
          <pc:docMk/>
          <pc:sldMk cId="1097034877" sldId="1144"/>
        </pc:sldMkLst>
        <pc:spChg chg="add del">
          <ac:chgData name="Qahtan, A.A.A. (Hakim)" userId="2e0f559b-8f84-4ffd-87e2-eac7fe92b5e6" providerId="ADAL" clId="{471A4774-B5FA-45EC-B040-A9912750137E}" dt="2020-03-27T01:59:28.100" v="7495"/>
          <ac:spMkLst>
            <pc:docMk/>
            <pc:sldMk cId="1097034877" sldId="1144"/>
            <ac:spMk id="9" creationId="{823AC064-BC96-4F32-8AE1-B2FD38754823}"/>
          </ac:spMkLst>
        </pc:spChg>
        <pc:cxnChg chg="add del">
          <ac:chgData name="Qahtan, A.A.A. (Hakim)" userId="2e0f559b-8f84-4ffd-87e2-eac7fe92b5e6" providerId="ADAL" clId="{471A4774-B5FA-45EC-B040-A9912750137E}" dt="2020-03-27T01:59:28.100" v="7495"/>
          <ac:cxnSpMkLst>
            <pc:docMk/>
            <pc:sldMk cId="1097034877" sldId="1144"/>
            <ac:cxnSpMk id="11" creationId="{7E7C77BC-7138-40B1-A15B-20F57A494629}"/>
          </ac:cxnSpMkLst>
        </pc:cxnChg>
      </pc:sldChg>
      <pc:sldChg chg="addSp modSp add del mod setBg">
        <pc:chgData name="Qahtan, A.A.A. (Hakim)" userId="2e0f559b-8f84-4ffd-87e2-eac7fe92b5e6" providerId="ADAL" clId="{471A4774-B5FA-45EC-B040-A9912750137E}" dt="2020-03-27T01:59:29.285" v="7501" actId="2696"/>
        <pc:sldMkLst>
          <pc:docMk/>
          <pc:sldMk cId="1839490356" sldId="1144"/>
        </pc:sldMkLst>
        <pc:spChg chg="mod">
          <ac:chgData name="Qahtan, A.A.A. (Hakim)" userId="2e0f559b-8f84-4ffd-87e2-eac7fe92b5e6" providerId="ADAL" clId="{471A4774-B5FA-45EC-B040-A9912750137E}" dt="2020-03-25T22:01:47.751" v="3237" actId="26606"/>
          <ac:spMkLst>
            <pc:docMk/>
            <pc:sldMk cId="1839490356" sldId="114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02:08.530" v="3240" actId="14100"/>
          <ac:spMkLst>
            <pc:docMk/>
            <pc:sldMk cId="1839490356" sldId="1144"/>
            <ac:spMk id="3" creationId="{C1825166-E312-42E3-86E9-D4580053EAA4}"/>
          </ac:spMkLst>
        </pc:spChg>
        <pc:spChg chg="add">
          <ac:chgData name="Qahtan, A.A.A. (Hakim)" userId="2e0f559b-8f84-4ffd-87e2-eac7fe92b5e6" providerId="ADAL" clId="{471A4774-B5FA-45EC-B040-A9912750137E}" dt="2020-03-25T22:01:47.751" v="3237" actId="26606"/>
          <ac:spMkLst>
            <pc:docMk/>
            <pc:sldMk cId="1839490356" sldId="1144"/>
            <ac:spMk id="9" creationId="{823AC064-BC96-4F32-8AE1-B2FD38754823}"/>
          </ac:spMkLst>
        </pc:spChg>
        <pc:picChg chg="add mod">
          <ac:chgData name="Qahtan, A.A.A. (Hakim)" userId="2e0f559b-8f84-4ffd-87e2-eac7fe92b5e6" providerId="ADAL" clId="{471A4774-B5FA-45EC-B040-A9912750137E}" dt="2020-03-25T22:01:47.751" v="3237" actId="26606"/>
          <ac:picMkLst>
            <pc:docMk/>
            <pc:sldMk cId="1839490356" sldId="1144"/>
            <ac:picMk id="4" creationId="{092D7970-3BCE-4A37-8279-9AD27B2EC6EE}"/>
          </ac:picMkLst>
        </pc:picChg>
        <pc:cxnChg chg="add">
          <ac:chgData name="Qahtan, A.A.A. (Hakim)" userId="2e0f559b-8f84-4ffd-87e2-eac7fe92b5e6" providerId="ADAL" clId="{471A4774-B5FA-45EC-B040-A9912750137E}" dt="2020-03-25T22:01:47.751" v="3237" actId="26606"/>
          <ac:cxnSpMkLst>
            <pc:docMk/>
            <pc:sldMk cId="1839490356" sldId="1144"/>
            <ac:cxnSpMk id="11" creationId="{7E7C77BC-7138-40B1-A15B-20F57A494629}"/>
          </ac:cxnSpMkLst>
        </pc:cxnChg>
      </pc:sldChg>
      <pc:sldChg chg="modSp add del">
        <pc:chgData name="Qahtan, A.A.A. (Hakim)" userId="2e0f559b-8f84-4ffd-87e2-eac7fe92b5e6" providerId="ADAL" clId="{471A4774-B5FA-45EC-B040-A9912750137E}" dt="2020-03-25T21:59:23.632" v="3160" actId="2696"/>
        <pc:sldMkLst>
          <pc:docMk/>
          <pc:sldMk cId="2922631742" sldId="1144"/>
        </pc:sldMkLst>
        <pc:spChg chg="mod">
          <ac:chgData name="Qahtan, A.A.A. (Hakim)" userId="2e0f559b-8f84-4ffd-87e2-eac7fe92b5e6" providerId="ADAL" clId="{471A4774-B5FA-45EC-B040-A9912750137E}" dt="2020-03-25T21:58:42.772" v="3159" actId="20577"/>
          <ac:spMkLst>
            <pc:docMk/>
            <pc:sldMk cId="2922631742" sldId="1144"/>
            <ac:spMk id="2" creationId="{285AF5F2-267A-4A6E-AAB7-2C088BAE714C}"/>
          </ac:spMkLst>
        </pc:spChg>
      </pc:sldChg>
      <pc:sldChg chg="addSp delSp modSp add del">
        <pc:chgData name="Qahtan, A.A.A. (Hakim)" userId="2e0f559b-8f84-4ffd-87e2-eac7fe92b5e6" providerId="ADAL" clId="{471A4774-B5FA-45EC-B040-A9912750137E}" dt="2020-03-27T01:59:29.281" v="7500" actId="2696"/>
        <pc:sldMkLst>
          <pc:docMk/>
          <pc:sldMk cId="307401615" sldId="1145"/>
        </pc:sldMkLst>
        <pc:spChg chg="mod">
          <ac:chgData name="Qahtan, A.A.A. (Hakim)" userId="2e0f559b-8f84-4ffd-87e2-eac7fe92b5e6" providerId="ADAL" clId="{471A4774-B5FA-45EC-B040-A9912750137E}" dt="2020-03-25T22:03:29.963" v="3256" actId="20577"/>
          <ac:spMkLst>
            <pc:docMk/>
            <pc:sldMk cId="307401615" sldId="114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2:02:56.514" v="3245" actId="478"/>
          <ac:spMkLst>
            <pc:docMk/>
            <pc:sldMk cId="307401615" sldId="1145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2:03:00.979" v="3246" actId="478"/>
          <ac:spMkLst>
            <pc:docMk/>
            <pc:sldMk cId="307401615" sldId="1145"/>
            <ac:spMk id="6" creationId="{99E97744-6673-4B3F-B604-A7282BFEFDC8}"/>
          </ac:spMkLst>
        </pc:spChg>
        <pc:spChg chg="add mod">
          <ac:chgData name="Qahtan, A.A.A. (Hakim)" userId="2e0f559b-8f84-4ffd-87e2-eac7fe92b5e6" providerId="ADAL" clId="{471A4774-B5FA-45EC-B040-A9912750137E}" dt="2020-03-25T22:04:39.668" v="3257" actId="2711"/>
          <ac:spMkLst>
            <pc:docMk/>
            <pc:sldMk cId="307401615" sldId="1145"/>
            <ac:spMk id="7" creationId="{987A46E2-910C-47CF-8489-EC4623205115}"/>
          </ac:spMkLst>
        </pc:spChg>
        <pc:spChg chg="add mod">
          <ac:chgData name="Qahtan, A.A.A. (Hakim)" userId="2e0f559b-8f84-4ffd-87e2-eac7fe92b5e6" providerId="ADAL" clId="{471A4774-B5FA-45EC-B040-A9912750137E}" dt="2020-03-25T22:04:58.977" v="3261" actId="14100"/>
          <ac:spMkLst>
            <pc:docMk/>
            <pc:sldMk cId="307401615" sldId="1145"/>
            <ac:spMk id="10" creationId="{5149BFD4-11AB-4BCE-96F5-3D5ABD1D9897}"/>
          </ac:spMkLst>
        </pc:spChg>
        <pc:spChg chg="add mod">
          <ac:chgData name="Qahtan, A.A.A. (Hakim)" userId="2e0f559b-8f84-4ffd-87e2-eac7fe92b5e6" providerId="ADAL" clId="{471A4774-B5FA-45EC-B040-A9912750137E}" dt="2020-03-25T22:04:55.577" v="3260" actId="14100"/>
          <ac:spMkLst>
            <pc:docMk/>
            <pc:sldMk cId="307401615" sldId="1145"/>
            <ac:spMk id="12" creationId="{FA2AC4AD-6393-485C-B86D-FCC6908F796F}"/>
          </ac:spMkLst>
        </pc:spChg>
        <pc:picChg chg="del">
          <ac:chgData name="Qahtan, A.A.A. (Hakim)" userId="2e0f559b-8f84-4ffd-87e2-eac7fe92b5e6" providerId="ADAL" clId="{471A4774-B5FA-45EC-B040-A9912750137E}" dt="2020-03-25T22:02:34.934" v="3242" actId="478"/>
          <ac:picMkLst>
            <pc:docMk/>
            <pc:sldMk cId="307401615" sldId="1145"/>
            <ac:picMk id="4" creationId="{092D7970-3BCE-4A37-8279-9AD27B2EC6EE}"/>
          </ac:picMkLst>
        </pc:picChg>
        <pc:picChg chg="add mod">
          <ac:chgData name="Qahtan, A.A.A. (Hakim)" userId="2e0f559b-8f84-4ffd-87e2-eac7fe92b5e6" providerId="ADAL" clId="{471A4774-B5FA-45EC-B040-A9912750137E}" dt="2020-03-25T22:02:48.962" v="3244" actId="1076"/>
          <ac:picMkLst>
            <pc:docMk/>
            <pc:sldMk cId="307401615" sldId="1145"/>
            <ac:picMk id="8" creationId="{8DCA429D-154F-457B-ADE9-92A7418ACDBE}"/>
          </ac:picMkLst>
        </pc:picChg>
      </pc:sldChg>
      <pc:sldChg chg="addSp delSp add del setBg delDesignElem">
        <pc:chgData name="Qahtan, A.A.A. (Hakim)" userId="2e0f559b-8f84-4ffd-87e2-eac7fe92b5e6" providerId="ADAL" clId="{471A4774-B5FA-45EC-B040-A9912750137E}" dt="2020-03-27T01:59:28.100" v="7495"/>
        <pc:sldMkLst>
          <pc:docMk/>
          <pc:sldMk cId="635448892" sldId="1145"/>
        </pc:sldMkLst>
        <pc:spChg chg="add del">
          <ac:chgData name="Qahtan, A.A.A. (Hakim)" userId="2e0f559b-8f84-4ffd-87e2-eac7fe92b5e6" providerId="ADAL" clId="{471A4774-B5FA-45EC-B040-A9912750137E}" dt="2020-03-27T01:59:28.100" v="7495"/>
          <ac:spMkLst>
            <pc:docMk/>
            <pc:sldMk cId="635448892" sldId="1145"/>
            <ac:spMk id="9" creationId="{823AC064-BC96-4F32-8AE1-B2FD38754823}"/>
          </ac:spMkLst>
        </pc:spChg>
        <pc:cxnChg chg="add del">
          <ac:chgData name="Qahtan, A.A.A. (Hakim)" userId="2e0f559b-8f84-4ffd-87e2-eac7fe92b5e6" providerId="ADAL" clId="{471A4774-B5FA-45EC-B040-A9912750137E}" dt="2020-03-27T01:59:28.100" v="7495"/>
          <ac:cxnSpMkLst>
            <pc:docMk/>
            <pc:sldMk cId="635448892" sldId="1145"/>
            <ac:cxnSpMk id="11" creationId="{7E7C77BC-7138-40B1-A15B-20F57A494629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22:48:19.867" v="3361" actId="20577"/>
        <pc:sldMkLst>
          <pc:docMk/>
          <pc:sldMk cId="2288042707" sldId="1146"/>
        </pc:sldMkLst>
        <pc:spChg chg="mod">
          <ac:chgData name="Qahtan, A.A.A. (Hakim)" userId="2e0f559b-8f84-4ffd-87e2-eac7fe92b5e6" providerId="ADAL" clId="{471A4774-B5FA-45EC-B040-A9912750137E}" dt="2020-03-25T22:48:06.960" v="3358" actId="20577"/>
          <ac:spMkLst>
            <pc:docMk/>
            <pc:sldMk cId="2288042707" sldId="114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48:19.867" v="3361" actId="20577"/>
          <ac:spMkLst>
            <pc:docMk/>
            <pc:sldMk cId="2288042707" sldId="1146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22:52:33.711" v="3409" actId="20577"/>
        <pc:sldMkLst>
          <pc:docMk/>
          <pc:sldMk cId="4103128345" sldId="1147"/>
        </pc:sldMkLst>
        <pc:spChg chg="mod">
          <ac:chgData name="Qahtan, A.A.A. (Hakim)" userId="2e0f559b-8f84-4ffd-87e2-eac7fe92b5e6" providerId="ADAL" clId="{471A4774-B5FA-45EC-B040-A9912750137E}" dt="2020-03-25T22:52:33.711" v="3409" actId="20577"/>
          <ac:spMkLst>
            <pc:docMk/>
            <pc:sldMk cId="4103128345" sldId="114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51:55.168" v="3402" actId="27636"/>
          <ac:spMkLst>
            <pc:docMk/>
            <pc:sldMk cId="4103128345" sldId="1147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5T23:23:41.964" v="3724" actId="207"/>
        <pc:sldMkLst>
          <pc:docMk/>
          <pc:sldMk cId="1686491702" sldId="1148"/>
        </pc:sldMkLst>
        <pc:spChg chg="mod">
          <ac:chgData name="Qahtan, A.A.A. (Hakim)" userId="2e0f559b-8f84-4ffd-87e2-eac7fe92b5e6" providerId="ADAL" clId="{471A4774-B5FA-45EC-B040-A9912750137E}" dt="2020-03-25T22:53:25.076" v="3439" actId="20577"/>
          <ac:spMkLst>
            <pc:docMk/>
            <pc:sldMk cId="1686491702" sldId="114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2:53:29.701" v="3440" actId="478"/>
          <ac:spMkLst>
            <pc:docMk/>
            <pc:sldMk cId="1686491702" sldId="1148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2:53:32.605" v="3441" actId="478"/>
          <ac:spMkLst>
            <pc:docMk/>
            <pc:sldMk cId="1686491702" sldId="1148"/>
            <ac:spMk id="5" creationId="{F786F047-2C30-490C-8048-F6123A341943}"/>
          </ac:spMkLst>
        </pc:spChg>
        <pc:spChg chg="mod">
          <ac:chgData name="Qahtan, A.A.A. (Hakim)" userId="2e0f559b-8f84-4ffd-87e2-eac7fe92b5e6" providerId="ADAL" clId="{471A4774-B5FA-45EC-B040-A9912750137E}" dt="2020-03-25T23:13:04.400" v="3455" actId="1076"/>
          <ac:spMkLst>
            <pc:docMk/>
            <pc:sldMk cId="1686491702" sldId="1148"/>
            <ac:spMk id="8" creationId="{D8609AA8-9EF4-4A9C-B0C3-5A32F3677948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0" creationId="{8BBA1C99-DAA2-4D54-968B-53909F28A8E0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1" creationId="{2A15900F-583E-402B-A937-3C3FC310C054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2" creationId="{1FC26BB2-BF12-4EBE-8952-0B4A7528163F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3" creationId="{DF889616-BF1C-4B4E-9EE5-DD7B2FCF5748}"/>
          </ac:spMkLst>
        </pc:spChg>
        <pc:spChg chg="add mod">
          <ac:chgData name="Qahtan, A.A.A. (Hakim)" userId="2e0f559b-8f84-4ffd-87e2-eac7fe92b5e6" providerId="ADAL" clId="{471A4774-B5FA-45EC-B040-A9912750137E}" dt="2020-03-25T23:18:42.885" v="3651" actId="1038"/>
          <ac:spMkLst>
            <pc:docMk/>
            <pc:sldMk cId="1686491702" sldId="1148"/>
            <ac:spMk id="14" creationId="{C42B7856-267C-4EC9-8895-2999EFB0A231}"/>
          </ac:spMkLst>
        </pc:spChg>
        <pc:spChg chg="mod">
          <ac:chgData name="Qahtan, A.A.A. (Hakim)" userId="2e0f559b-8f84-4ffd-87e2-eac7fe92b5e6" providerId="ADAL" clId="{471A4774-B5FA-45EC-B040-A9912750137E}" dt="2020-03-25T23:11:51.369" v="3447" actId="2711"/>
          <ac:spMkLst>
            <pc:docMk/>
            <pc:sldMk cId="1686491702" sldId="1148"/>
            <ac:spMk id="17" creationId="{4C63849A-8C6F-4B78-93A4-F0D690936305}"/>
          </ac:spMkLst>
        </pc:spChg>
        <pc:spChg chg="add mod">
          <ac:chgData name="Qahtan, A.A.A. (Hakim)" userId="2e0f559b-8f84-4ffd-87e2-eac7fe92b5e6" providerId="ADAL" clId="{471A4774-B5FA-45EC-B040-A9912750137E}" dt="2020-03-25T23:18:42.885" v="3651" actId="1038"/>
          <ac:spMkLst>
            <pc:docMk/>
            <pc:sldMk cId="1686491702" sldId="1148"/>
            <ac:spMk id="18" creationId="{A7A8E18A-999A-4CBE-8916-C720617DF434}"/>
          </ac:spMkLst>
        </pc:spChg>
        <pc:spChg chg="add mod">
          <ac:chgData name="Qahtan, A.A.A. (Hakim)" userId="2e0f559b-8f84-4ffd-87e2-eac7fe92b5e6" providerId="ADAL" clId="{471A4774-B5FA-45EC-B040-A9912750137E}" dt="2020-03-25T23:18:48.101" v="3652" actId="14100"/>
          <ac:spMkLst>
            <pc:docMk/>
            <pc:sldMk cId="1686491702" sldId="1148"/>
            <ac:spMk id="19" creationId="{D4374A5C-F1F1-49DD-B836-632019F2872B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20" creationId="{EAFD8406-BFEC-43FC-A306-7FDE0F37A244}"/>
          </ac:spMkLst>
        </pc:spChg>
        <pc:grpChg chg="add mod">
          <ac:chgData name="Qahtan, A.A.A. (Hakim)" userId="2e0f559b-8f84-4ffd-87e2-eac7fe92b5e6" providerId="ADAL" clId="{471A4774-B5FA-45EC-B040-A9912750137E}" dt="2020-03-25T23:18:27.044" v="3633" actId="1037"/>
          <ac:grpSpMkLst>
            <pc:docMk/>
            <pc:sldMk cId="1686491702" sldId="1148"/>
            <ac:grpSpMk id="6" creationId="{DADA072D-797E-4528-8797-C23714403F79}"/>
          </ac:grpSpMkLst>
        </pc:grpChg>
        <pc:grpChg chg="add mod">
          <ac:chgData name="Qahtan, A.A.A. (Hakim)" userId="2e0f559b-8f84-4ffd-87e2-eac7fe92b5e6" providerId="ADAL" clId="{471A4774-B5FA-45EC-B040-A9912750137E}" dt="2020-03-25T23:18:27.044" v="3633" actId="1037"/>
          <ac:grpSpMkLst>
            <pc:docMk/>
            <pc:sldMk cId="1686491702" sldId="1148"/>
            <ac:grpSpMk id="15" creationId="{B7A6CD19-0663-47A6-84BA-7FD1B64EBC38}"/>
          </ac:grpSpMkLst>
        </pc:grpChg>
        <pc:graphicFrameChg chg="add del mod">
          <ac:chgData name="Qahtan, A.A.A. (Hakim)" userId="2e0f559b-8f84-4ffd-87e2-eac7fe92b5e6" providerId="ADAL" clId="{471A4774-B5FA-45EC-B040-A9912750137E}" dt="2020-03-25T23:18:12.448" v="3587" actId="478"/>
          <ac:graphicFrameMkLst>
            <pc:docMk/>
            <pc:sldMk cId="1686491702" sldId="1148"/>
            <ac:graphicFrameMk id="9" creationId="{B860B990-9F46-4EB0-ADB3-C85079134E05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5T23:23:41.964" v="3724" actId="207"/>
          <ac:graphicFrameMkLst>
            <pc:docMk/>
            <pc:sldMk cId="1686491702" sldId="1148"/>
            <ac:graphicFrameMk id="21" creationId="{807BBEE0-0A15-4071-873F-4BA0303A5B1C}"/>
          </ac:graphicFrameMkLst>
        </pc:graphicFrameChg>
        <pc:picChg chg="mod">
          <ac:chgData name="Qahtan, A.A.A. (Hakim)" userId="2e0f559b-8f84-4ffd-87e2-eac7fe92b5e6" providerId="ADAL" clId="{471A4774-B5FA-45EC-B040-A9912750137E}" dt="2020-03-25T23:13:00.057" v="3454" actId="207"/>
          <ac:picMkLst>
            <pc:docMk/>
            <pc:sldMk cId="1686491702" sldId="1148"/>
            <ac:picMk id="7" creationId="{34705523-1C5A-4F17-A1F8-1BCF39B500C1}"/>
          </ac:picMkLst>
        </pc:picChg>
        <pc:picChg chg="mod">
          <ac:chgData name="Qahtan, A.A.A. (Hakim)" userId="2e0f559b-8f84-4ffd-87e2-eac7fe92b5e6" providerId="ADAL" clId="{471A4774-B5FA-45EC-B040-A9912750137E}" dt="2020-03-25T23:13:44.053" v="3460" actId="207"/>
          <ac:picMkLst>
            <pc:docMk/>
            <pc:sldMk cId="1686491702" sldId="1148"/>
            <ac:picMk id="16" creationId="{1375FB3A-0CCE-4CBB-8412-9C94FD453055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5T23:26:30.615" v="3750" actId="6549"/>
        <pc:sldMkLst>
          <pc:docMk/>
          <pc:sldMk cId="2974624690" sldId="1149"/>
        </pc:sldMkLst>
        <pc:spChg chg="mod">
          <ac:chgData name="Qahtan, A.A.A. (Hakim)" userId="2e0f559b-8f84-4ffd-87e2-eac7fe92b5e6" providerId="ADAL" clId="{471A4774-B5FA-45EC-B040-A9912750137E}" dt="2020-03-25T23:20:32.091" v="3685" actId="20577"/>
          <ac:spMkLst>
            <pc:docMk/>
            <pc:sldMk cId="2974624690" sldId="1149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471A4774-B5FA-45EC-B040-A9912750137E}" dt="2020-03-25T23:20:59.769" v="3689" actId="478"/>
          <ac:spMkLst>
            <pc:docMk/>
            <pc:sldMk cId="2974624690" sldId="1149"/>
            <ac:spMk id="8" creationId="{D8609AA8-9EF4-4A9C-B0C3-5A32F3677948}"/>
          </ac:spMkLst>
        </pc:spChg>
        <pc:spChg chg="add del mod">
          <ac:chgData name="Qahtan, A.A.A. (Hakim)" userId="2e0f559b-8f84-4ffd-87e2-eac7fe92b5e6" providerId="ADAL" clId="{471A4774-B5FA-45EC-B040-A9912750137E}" dt="2020-03-25T23:24:29.333" v="3727" actId="1076"/>
          <ac:spMkLst>
            <pc:docMk/>
            <pc:sldMk cId="2974624690" sldId="1149"/>
            <ac:spMk id="10" creationId="{8BBA1C99-DAA2-4D54-968B-53909F28A8E0}"/>
          </ac:spMkLst>
        </pc:spChg>
        <pc:spChg chg="add del mod">
          <ac:chgData name="Qahtan, A.A.A. (Hakim)" userId="2e0f559b-8f84-4ffd-87e2-eac7fe92b5e6" providerId="ADAL" clId="{471A4774-B5FA-45EC-B040-A9912750137E}" dt="2020-03-25T23:24:29.333" v="3727" actId="1076"/>
          <ac:spMkLst>
            <pc:docMk/>
            <pc:sldMk cId="2974624690" sldId="1149"/>
            <ac:spMk id="11" creationId="{2A15900F-583E-402B-A937-3C3FC310C054}"/>
          </ac:spMkLst>
        </pc:spChg>
        <pc:spChg chg="add del">
          <ac:chgData name="Qahtan, A.A.A. (Hakim)" userId="2e0f559b-8f84-4ffd-87e2-eac7fe92b5e6" providerId="ADAL" clId="{471A4774-B5FA-45EC-B040-A9912750137E}" dt="2020-03-25T23:24:52.079" v="3730" actId="478"/>
          <ac:spMkLst>
            <pc:docMk/>
            <pc:sldMk cId="2974624690" sldId="1149"/>
            <ac:spMk id="12" creationId="{1FC26BB2-BF12-4EBE-8952-0B4A7528163F}"/>
          </ac:spMkLst>
        </pc:spChg>
        <pc:spChg chg="add del mod">
          <ac:chgData name="Qahtan, A.A.A. (Hakim)" userId="2e0f559b-8f84-4ffd-87e2-eac7fe92b5e6" providerId="ADAL" clId="{471A4774-B5FA-45EC-B040-A9912750137E}" dt="2020-03-25T23:25:08.211" v="3735" actId="1076"/>
          <ac:spMkLst>
            <pc:docMk/>
            <pc:sldMk cId="2974624690" sldId="1149"/>
            <ac:spMk id="13" creationId="{DF889616-BF1C-4B4E-9EE5-DD7B2FCF5748}"/>
          </ac:spMkLst>
        </pc:spChg>
        <pc:spChg chg="add del">
          <ac:chgData name="Qahtan, A.A.A. (Hakim)" userId="2e0f559b-8f84-4ffd-87e2-eac7fe92b5e6" providerId="ADAL" clId="{471A4774-B5FA-45EC-B040-A9912750137E}" dt="2020-03-25T23:26:01.891" v="3742" actId="478"/>
          <ac:spMkLst>
            <pc:docMk/>
            <pc:sldMk cId="2974624690" sldId="1149"/>
            <ac:spMk id="14" creationId="{C42B7856-267C-4EC9-8895-2999EFB0A231}"/>
          </ac:spMkLst>
        </pc:spChg>
        <pc:spChg chg="mod">
          <ac:chgData name="Qahtan, A.A.A. (Hakim)" userId="2e0f559b-8f84-4ffd-87e2-eac7fe92b5e6" providerId="ADAL" clId="{471A4774-B5FA-45EC-B040-A9912750137E}" dt="2020-03-25T23:25:50.380" v="3740" actId="6549"/>
          <ac:spMkLst>
            <pc:docMk/>
            <pc:sldMk cId="2974624690" sldId="1149"/>
            <ac:spMk id="17" creationId="{4C63849A-8C6F-4B78-93A4-F0D690936305}"/>
          </ac:spMkLst>
        </pc:spChg>
        <pc:spChg chg="add del">
          <ac:chgData name="Qahtan, A.A.A. (Hakim)" userId="2e0f559b-8f84-4ffd-87e2-eac7fe92b5e6" providerId="ADAL" clId="{471A4774-B5FA-45EC-B040-A9912750137E}" dt="2020-03-25T23:25:59.212" v="3741" actId="478"/>
          <ac:spMkLst>
            <pc:docMk/>
            <pc:sldMk cId="2974624690" sldId="1149"/>
            <ac:spMk id="18" creationId="{A7A8E18A-999A-4CBE-8916-C720617DF434}"/>
          </ac:spMkLst>
        </pc:spChg>
        <pc:spChg chg="add del">
          <ac:chgData name="Qahtan, A.A.A. (Hakim)" userId="2e0f559b-8f84-4ffd-87e2-eac7fe92b5e6" providerId="ADAL" clId="{471A4774-B5FA-45EC-B040-A9912750137E}" dt="2020-03-25T23:25:59.212" v="3741" actId="478"/>
          <ac:spMkLst>
            <pc:docMk/>
            <pc:sldMk cId="2974624690" sldId="1149"/>
            <ac:spMk id="19" creationId="{D4374A5C-F1F1-49DD-B836-632019F2872B}"/>
          </ac:spMkLst>
        </pc:spChg>
        <pc:spChg chg="add del">
          <ac:chgData name="Qahtan, A.A.A. (Hakim)" userId="2e0f559b-8f84-4ffd-87e2-eac7fe92b5e6" providerId="ADAL" clId="{471A4774-B5FA-45EC-B040-A9912750137E}" dt="2020-03-25T23:20:42.257" v="3687" actId="478"/>
          <ac:spMkLst>
            <pc:docMk/>
            <pc:sldMk cId="2974624690" sldId="1149"/>
            <ac:spMk id="20" creationId="{EAFD8406-BFEC-43FC-A306-7FDE0F37A244}"/>
          </ac:spMkLst>
        </pc:spChg>
        <pc:spChg chg="add mod">
          <ac:chgData name="Qahtan, A.A.A. (Hakim)" userId="2e0f559b-8f84-4ffd-87e2-eac7fe92b5e6" providerId="ADAL" clId="{471A4774-B5FA-45EC-B040-A9912750137E}" dt="2020-03-25T23:25:19.786" v="3737" actId="1076"/>
          <ac:spMkLst>
            <pc:docMk/>
            <pc:sldMk cId="2974624690" sldId="1149"/>
            <ac:spMk id="28" creationId="{8D4C56F7-A739-415D-A78B-6BA1E2A0D65A}"/>
          </ac:spMkLst>
        </pc:spChg>
        <pc:spChg chg="add mod">
          <ac:chgData name="Qahtan, A.A.A. (Hakim)" userId="2e0f559b-8f84-4ffd-87e2-eac7fe92b5e6" providerId="ADAL" clId="{471A4774-B5FA-45EC-B040-A9912750137E}" dt="2020-03-25T23:25:36.491" v="3738" actId="14100"/>
          <ac:spMkLst>
            <pc:docMk/>
            <pc:sldMk cId="2974624690" sldId="1149"/>
            <ac:spMk id="29" creationId="{1AA6ADA3-6837-4ED0-B24A-3B2BD23BDA5F}"/>
          </ac:spMkLst>
        </pc:spChg>
        <pc:spChg chg="add mod">
          <ac:chgData name="Qahtan, A.A.A. (Hakim)" userId="2e0f559b-8f84-4ffd-87e2-eac7fe92b5e6" providerId="ADAL" clId="{471A4774-B5FA-45EC-B040-A9912750137E}" dt="2020-03-25T23:25:41.538" v="3739" actId="1076"/>
          <ac:spMkLst>
            <pc:docMk/>
            <pc:sldMk cId="2974624690" sldId="1149"/>
            <ac:spMk id="30" creationId="{F5648BCC-6EAC-4D6F-9FFC-C3E747BA4833}"/>
          </ac:spMkLst>
        </pc:spChg>
        <pc:spChg chg="add mod">
          <ac:chgData name="Qahtan, A.A.A. (Hakim)" userId="2e0f559b-8f84-4ffd-87e2-eac7fe92b5e6" providerId="ADAL" clId="{471A4774-B5FA-45EC-B040-A9912750137E}" dt="2020-03-25T23:26:16.252" v="3744" actId="1076"/>
          <ac:spMkLst>
            <pc:docMk/>
            <pc:sldMk cId="2974624690" sldId="1149"/>
            <ac:spMk id="31" creationId="{5E373558-D361-4DE0-93F9-297E743C86F6}"/>
          </ac:spMkLst>
        </pc:spChg>
        <pc:spChg chg="add mod">
          <ac:chgData name="Qahtan, A.A.A. (Hakim)" userId="2e0f559b-8f84-4ffd-87e2-eac7fe92b5e6" providerId="ADAL" clId="{471A4774-B5FA-45EC-B040-A9912750137E}" dt="2020-03-25T23:26:16.252" v="3744" actId="1076"/>
          <ac:spMkLst>
            <pc:docMk/>
            <pc:sldMk cId="2974624690" sldId="1149"/>
            <ac:spMk id="32" creationId="{EDCBC5F4-7124-4993-A5D3-AB99D7E61FE2}"/>
          </ac:spMkLst>
        </pc:spChg>
        <pc:spChg chg="add mod">
          <ac:chgData name="Qahtan, A.A.A. (Hakim)" userId="2e0f559b-8f84-4ffd-87e2-eac7fe92b5e6" providerId="ADAL" clId="{471A4774-B5FA-45EC-B040-A9912750137E}" dt="2020-03-25T23:26:30.615" v="3750" actId="6549"/>
          <ac:spMkLst>
            <pc:docMk/>
            <pc:sldMk cId="2974624690" sldId="1149"/>
            <ac:spMk id="33" creationId="{BA8656B4-E33F-4FF4-B4B9-7B5169D1C62D}"/>
          </ac:spMkLst>
        </pc:spChg>
        <pc:grpChg chg="add del mod">
          <ac:chgData name="Qahtan, A.A.A. (Hakim)" userId="2e0f559b-8f84-4ffd-87e2-eac7fe92b5e6" providerId="ADAL" clId="{471A4774-B5FA-45EC-B040-A9912750137E}" dt="2020-03-25T23:20:54.736" v="3688" actId="478"/>
          <ac:grpSpMkLst>
            <pc:docMk/>
            <pc:sldMk cId="2974624690" sldId="1149"/>
            <ac:grpSpMk id="6" creationId="{DADA072D-797E-4528-8797-C23714403F79}"/>
          </ac:grpSpMkLst>
        </pc:grpChg>
        <pc:grpChg chg="add del">
          <ac:chgData name="Qahtan, A.A.A. (Hakim)" userId="2e0f559b-8f84-4ffd-87e2-eac7fe92b5e6" providerId="ADAL" clId="{471A4774-B5FA-45EC-B040-A9912750137E}" dt="2020-03-25T23:20:42.257" v="3687" actId="478"/>
          <ac:grpSpMkLst>
            <pc:docMk/>
            <pc:sldMk cId="2974624690" sldId="1149"/>
            <ac:grpSpMk id="15" creationId="{B7A6CD19-0663-47A6-84BA-7FD1B64EBC38}"/>
          </ac:grpSpMkLst>
        </pc:grpChg>
        <pc:grpChg chg="add mod">
          <ac:chgData name="Qahtan, A.A.A. (Hakim)" userId="2e0f559b-8f84-4ffd-87e2-eac7fe92b5e6" providerId="ADAL" clId="{471A4774-B5FA-45EC-B040-A9912750137E}" dt="2020-03-25T23:24:29.333" v="3727" actId="1076"/>
          <ac:grpSpMkLst>
            <pc:docMk/>
            <pc:sldMk cId="2974624690" sldId="1149"/>
            <ac:grpSpMk id="22" creationId="{748A873C-C666-4841-B2D0-F9AF16A6E245}"/>
          </ac:grpSpMkLst>
        </pc:grpChg>
        <pc:grpChg chg="add mod">
          <ac:chgData name="Qahtan, A.A.A. (Hakim)" userId="2e0f559b-8f84-4ffd-87e2-eac7fe92b5e6" providerId="ADAL" clId="{471A4774-B5FA-45EC-B040-A9912750137E}" dt="2020-03-25T23:25:19.786" v="3737" actId="1076"/>
          <ac:grpSpMkLst>
            <pc:docMk/>
            <pc:sldMk cId="2974624690" sldId="1149"/>
            <ac:grpSpMk id="25" creationId="{C5025858-F335-4281-948E-A2A0B98DA76B}"/>
          </ac:grpSpMkLst>
        </pc:grpChg>
        <pc:graphicFrameChg chg="add del mod modGraphic">
          <ac:chgData name="Qahtan, A.A.A. (Hakim)" userId="2e0f559b-8f84-4ffd-87e2-eac7fe92b5e6" providerId="ADAL" clId="{471A4774-B5FA-45EC-B040-A9912750137E}" dt="2020-03-25T23:24:29.333" v="3727" actId="1076"/>
          <ac:graphicFrameMkLst>
            <pc:docMk/>
            <pc:sldMk cId="2974624690" sldId="1149"/>
            <ac:graphicFrameMk id="21" creationId="{807BBEE0-0A15-4071-873F-4BA0303A5B1C}"/>
          </ac:graphicFrameMkLst>
        </pc:graphicFrameChg>
        <pc:picChg chg="del">
          <ac:chgData name="Qahtan, A.A.A. (Hakim)" userId="2e0f559b-8f84-4ffd-87e2-eac7fe92b5e6" providerId="ADAL" clId="{471A4774-B5FA-45EC-B040-A9912750137E}" dt="2020-03-25T23:20:54.736" v="3688" actId="478"/>
          <ac:picMkLst>
            <pc:docMk/>
            <pc:sldMk cId="2974624690" sldId="1149"/>
            <ac:picMk id="7" creationId="{34705523-1C5A-4F17-A1F8-1BCF39B500C1}"/>
          </ac:picMkLst>
        </pc:picChg>
      </pc:sldChg>
      <pc:sldChg chg="modSp add">
        <pc:chgData name="Qahtan, A.A.A. (Hakim)" userId="2e0f559b-8f84-4ffd-87e2-eac7fe92b5e6" providerId="ADAL" clId="{471A4774-B5FA-45EC-B040-A9912750137E}" dt="2020-03-26T00:34:39.262" v="3899" actId="14100"/>
        <pc:sldMkLst>
          <pc:docMk/>
          <pc:sldMk cId="2452949965" sldId="1150"/>
        </pc:sldMkLst>
        <pc:spChg chg="mod">
          <ac:chgData name="Qahtan, A.A.A. (Hakim)" userId="2e0f559b-8f84-4ffd-87e2-eac7fe92b5e6" providerId="ADAL" clId="{471A4774-B5FA-45EC-B040-A9912750137E}" dt="2020-03-26T00:34:39.262" v="3899" actId="14100"/>
          <ac:spMkLst>
            <pc:docMk/>
            <pc:sldMk cId="2452949965" sldId="1150"/>
            <ac:spMk id="2" creationId="{6F58E363-DEF3-4AC8-A6C7-1973B994C70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9:29.288" v="7502" actId="2696"/>
        <pc:sldMkLst>
          <pc:docMk/>
          <pc:sldMk cId="1601167161" sldId="1151"/>
        </pc:sldMkLst>
        <pc:spChg chg="mod">
          <ac:chgData name="Qahtan, A.A.A. (Hakim)" userId="2e0f559b-8f84-4ffd-87e2-eac7fe92b5e6" providerId="ADAL" clId="{471A4774-B5FA-45EC-B040-A9912750137E}" dt="2020-03-26T00:34:26.270" v="3894" actId="14100"/>
          <ac:spMkLst>
            <pc:docMk/>
            <pc:sldMk cId="1601167161" sldId="1151"/>
            <ac:spMk id="2" creationId="{6F58E363-DEF3-4AC8-A6C7-1973B994C70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661042085" sldId="1151"/>
        </pc:sldMkLst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5424057" sldId="1152"/>
        </pc:sldMkLst>
      </pc:sldChg>
      <pc:sldChg chg="modSp add del">
        <pc:chgData name="Qahtan, A.A.A. (Hakim)" userId="2e0f559b-8f84-4ffd-87e2-eac7fe92b5e6" providerId="ADAL" clId="{471A4774-B5FA-45EC-B040-A9912750137E}" dt="2020-03-27T01:59:29.258" v="7497" actId="2696"/>
        <pc:sldMkLst>
          <pc:docMk/>
          <pc:sldMk cId="330856859" sldId="1152"/>
        </pc:sldMkLst>
        <pc:spChg chg="mod">
          <ac:chgData name="Qahtan, A.A.A. (Hakim)" userId="2e0f559b-8f84-4ffd-87e2-eac7fe92b5e6" providerId="ADAL" clId="{471A4774-B5FA-45EC-B040-A9912750137E}" dt="2020-03-26T00:30:25.394" v="3853" actId="20577"/>
          <ac:spMkLst>
            <pc:docMk/>
            <pc:sldMk cId="330856859" sldId="115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0:31:20.638" v="3868" actId="15"/>
          <ac:spMkLst>
            <pc:docMk/>
            <pc:sldMk cId="330856859" sldId="1152"/>
            <ac:spMk id="3" creationId="{C1825166-E312-42E3-86E9-D4580053EAA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9:29.252" v="7496" actId="2696"/>
        <pc:sldMkLst>
          <pc:docMk/>
          <pc:sldMk cId="1713260594" sldId="1153"/>
        </pc:sldMkLst>
        <pc:spChg chg="mod">
          <ac:chgData name="Qahtan, A.A.A. (Hakim)" userId="2e0f559b-8f84-4ffd-87e2-eac7fe92b5e6" providerId="ADAL" clId="{471A4774-B5FA-45EC-B040-A9912750137E}" dt="2020-03-26T09:21:52.503" v="5341" actId="20577"/>
          <ac:spMkLst>
            <pc:docMk/>
            <pc:sldMk cId="1713260594" sldId="1153"/>
            <ac:spMk id="3" creationId="{C1825166-E312-42E3-86E9-D4580053EAA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418778746" sldId="1153"/>
        </pc:sldMkLst>
      </pc:sldChg>
      <pc:sldChg chg="addSp modSp add">
        <pc:chgData name="Qahtan, A.A.A. (Hakim)" userId="2e0f559b-8f84-4ffd-87e2-eac7fe92b5e6" providerId="ADAL" clId="{471A4774-B5FA-45EC-B040-A9912750137E}" dt="2020-03-26T02:53:23.225" v="4561" actId="164"/>
        <pc:sldMkLst>
          <pc:docMk/>
          <pc:sldMk cId="2614518591" sldId="1154"/>
        </pc:sldMkLst>
        <pc:spChg chg="mod">
          <ac:chgData name="Qahtan, A.A.A. (Hakim)" userId="2e0f559b-8f84-4ffd-87e2-eac7fe92b5e6" providerId="ADAL" clId="{471A4774-B5FA-45EC-B040-A9912750137E}" dt="2020-03-26T02:43:16.051" v="4063" actId="20577"/>
          <ac:spMkLst>
            <pc:docMk/>
            <pc:sldMk cId="2614518591" sldId="115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2:50:26.138" v="4499" actId="6549"/>
          <ac:spMkLst>
            <pc:docMk/>
            <pc:sldMk cId="2614518591" sldId="1154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6T02:52:31.093" v="4549" actId="1036"/>
          <ac:spMkLst>
            <pc:docMk/>
            <pc:sldMk cId="2614518591" sldId="1154"/>
            <ac:spMk id="5" creationId="{C957309C-61DE-4714-B0C4-CE6D3C984AE4}"/>
          </ac:spMkLst>
        </pc:spChg>
        <pc:spChg chg="add mod">
          <ac:chgData name="Qahtan, A.A.A. (Hakim)" userId="2e0f559b-8f84-4ffd-87e2-eac7fe92b5e6" providerId="ADAL" clId="{471A4774-B5FA-45EC-B040-A9912750137E}" dt="2020-03-26T02:53:23.225" v="4561" actId="164"/>
          <ac:spMkLst>
            <pc:docMk/>
            <pc:sldMk cId="2614518591" sldId="1154"/>
            <ac:spMk id="6" creationId="{D9B77088-4DE2-4366-A485-5B1A40883ABF}"/>
          </ac:spMkLst>
        </pc:spChg>
        <pc:spChg chg="add mod">
          <ac:chgData name="Qahtan, A.A.A. (Hakim)" userId="2e0f559b-8f84-4ffd-87e2-eac7fe92b5e6" providerId="ADAL" clId="{471A4774-B5FA-45EC-B040-A9912750137E}" dt="2020-03-26T02:53:23.225" v="4561" actId="164"/>
          <ac:spMkLst>
            <pc:docMk/>
            <pc:sldMk cId="2614518591" sldId="1154"/>
            <ac:spMk id="7" creationId="{9653E2D5-DBEE-4542-B3A6-B886021FEABB}"/>
          </ac:spMkLst>
        </pc:spChg>
        <pc:grpChg chg="add mod">
          <ac:chgData name="Qahtan, A.A.A. (Hakim)" userId="2e0f559b-8f84-4ffd-87e2-eac7fe92b5e6" providerId="ADAL" clId="{471A4774-B5FA-45EC-B040-A9912750137E}" dt="2020-03-26T02:53:23.225" v="4561" actId="164"/>
          <ac:grpSpMkLst>
            <pc:docMk/>
            <pc:sldMk cId="2614518591" sldId="1154"/>
            <ac:grpSpMk id="8" creationId="{12BCE92D-37BB-4AA8-8761-B6C5465EB1EA}"/>
          </ac:grpSpMkLst>
        </pc:grpChg>
        <pc:picChg chg="add mod">
          <ac:chgData name="Qahtan, A.A.A. (Hakim)" userId="2e0f559b-8f84-4ffd-87e2-eac7fe92b5e6" providerId="ADAL" clId="{471A4774-B5FA-45EC-B040-A9912750137E}" dt="2020-03-26T02:53:23.225" v="4561" actId="164"/>
          <ac:picMkLst>
            <pc:docMk/>
            <pc:sldMk cId="2614518591" sldId="1154"/>
            <ac:picMk id="4" creationId="{717BE82A-073D-4D3E-BEEE-FDEB594DB34A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6T03:06:10.323" v="4783" actId="12"/>
        <pc:sldMkLst>
          <pc:docMk/>
          <pc:sldMk cId="2472729588" sldId="1155"/>
        </pc:sldMkLst>
        <pc:spChg chg="mod">
          <ac:chgData name="Qahtan, A.A.A. (Hakim)" userId="2e0f559b-8f84-4ffd-87e2-eac7fe92b5e6" providerId="ADAL" clId="{471A4774-B5FA-45EC-B040-A9912750137E}" dt="2020-03-26T02:54:12.649" v="4608" actId="20577"/>
          <ac:spMkLst>
            <pc:docMk/>
            <pc:sldMk cId="2472729588" sldId="115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3:06:10.323" v="4783" actId="12"/>
          <ac:spMkLst>
            <pc:docMk/>
            <pc:sldMk cId="2472729588" sldId="1155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471A4774-B5FA-45EC-B040-A9912750137E}" dt="2020-03-26T02:54:18.525" v="4609" actId="478"/>
          <ac:spMkLst>
            <pc:docMk/>
            <pc:sldMk cId="2472729588" sldId="1155"/>
            <ac:spMk id="5" creationId="{C957309C-61DE-4714-B0C4-CE6D3C984AE4}"/>
          </ac:spMkLst>
        </pc:spChg>
        <pc:grpChg chg="del">
          <ac:chgData name="Qahtan, A.A.A. (Hakim)" userId="2e0f559b-8f84-4ffd-87e2-eac7fe92b5e6" providerId="ADAL" clId="{471A4774-B5FA-45EC-B040-A9912750137E}" dt="2020-03-26T02:54:18.525" v="4609" actId="478"/>
          <ac:grpSpMkLst>
            <pc:docMk/>
            <pc:sldMk cId="2472729588" sldId="1155"/>
            <ac:grpSpMk id="8" creationId="{12BCE92D-37BB-4AA8-8761-B6C5465EB1EA}"/>
          </ac:grpSpMkLst>
        </pc:grpChg>
      </pc:sldChg>
      <pc:sldChg chg="addSp modSp add">
        <pc:chgData name="Qahtan, A.A.A. (Hakim)" userId="2e0f559b-8f84-4ffd-87e2-eac7fe92b5e6" providerId="ADAL" clId="{471A4774-B5FA-45EC-B040-A9912750137E}" dt="2020-03-26T03:47:29.341" v="5120" actId="27636"/>
        <pc:sldMkLst>
          <pc:docMk/>
          <pc:sldMk cId="2910297743" sldId="1156"/>
        </pc:sldMkLst>
        <pc:spChg chg="mod">
          <ac:chgData name="Qahtan, A.A.A. (Hakim)" userId="2e0f559b-8f84-4ffd-87e2-eac7fe92b5e6" providerId="ADAL" clId="{471A4774-B5FA-45EC-B040-A9912750137E}" dt="2020-03-26T03:03:05.309" v="4775" actId="5793"/>
          <ac:spMkLst>
            <pc:docMk/>
            <pc:sldMk cId="2910297743" sldId="115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3:11:32.744" v="4837" actId="14100"/>
          <ac:spMkLst>
            <pc:docMk/>
            <pc:sldMk cId="2910297743" sldId="1156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6T03:47:29.341" v="5120" actId="27636"/>
          <ac:spMkLst>
            <pc:docMk/>
            <pc:sldMk cId="2910297743" sldId="1156"/>
            <ac:spMk id="7" creationId="{26A3D589-9E94-4966-9445-91ABCD4ACB1F}"/>
          </ac:spMkLst>
        </pc:spChg>
        <pc:graphicFrameChg chg="add">
          <ac:chgData name="Qahtan, A.A.A. (Hakim)" userId="2e0f559b-8f84-4ffd-87e2-eac7fe92b5e6" providerId="ADAL" clId="{471A4774-B5FA-45EC-B040-A9912750137E}" dt="2020-03-26T03:03:35.342" v="4778"/>
          <ac:graphicFrameMkLst>
            <pc:docMk/>
            <pc:sldMk cId="2910297743" sldId="1156"/>
            <ac:graphicFrameMk id="4" creationId="{6442363F-151F-4291-8CDF-A70D7461DE2A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6T03:11:43.449" v="4838" actId="1076"/>
          <ac:graphicFrameMkLst>
            <pc:docMk/>
            <pc:sldMk cId="2910297743" sldId="1156"/>
            <ac:graphicFrameMk id="5" creationId="{789F0B07-300B-4AF0-9EEB-E90C755F5E34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26T03:50:57.748" v="5204" actId="20577"/>
        <pc:sldMkLst>
          <pc:docMk/>
          <pc:sldMk cId="127415946" sldId="1157"/>
        </pc:sldMkLst>
        <pc:spChg chg="del">
          <ac:chgData name="Qahtan, A.A.A. (Hakim)" userId="2e0f559b-8f84-4ffd-87e2-eac7fe92b5e6" providerId="ADAL" clId="{471A4774-B5FA-45EC-B040-A9912750137E}" dt="2020-03-26T03:46:12.818" v="5073" actId="478"/>
          <ac:spMkLst>
            <pc:docMk/>
            <pc:sldMk cId="127415946" sldId="1157"/>
            <ac:spMk id="3" creationId="{C1825166-E312-42E3-86E9-D4580053EAA4}"/>
          </ac:spMkLst>
        </pc:spChg>
        <pc:spChg chg="mod">
          <ac:chgData name="Qahtan, A.A.A. (Hakim)" userId="2e0f559b-8f84-4ffd-87e2-eac7fe92b5e6" providerId="ADAL" clId="{471A4774-B5FA-45EC-B040-A9912750137E}" dt="2020-03-26T03:50:57.748" v="5204" actId="20577"/>
          <ac:spMkLst>
            <pc:docMk/>
            <pc:sldMk cId="127415946" sldId="1157"/>
            <ac:spMk id="7" creationId="{26A3D589-9E94-4966-9445-91ABCD4ACB1F}"/>
          </ac:spMkLst>
        </pc:spChg>
        <pc:spChg chg="add del mod">
          <ac:chgData name="Qahtan, A.A.A. (Hakim)" userId="2e0f559b-8f84-4ffd-87e2-eac7fe92b5e6" providerId="ADAL" clId="{471A4774-B5FA-45EC-B040-A9912750137E}" dt="2020-03-26T03:46:18.748" v="5074" actId="478"/>
          <ac:spMkLst>
            <pc:docMk/>
            <pc:sldMk cId="127415946" sldId="1157"/>
            <ac:spMk id="8" creationId="{F7E599AD-04CD-4A1C-B260-4D03F75E023A}"/>
          </ac:spMkLst>
        </pc:spChg>
        <pc:graphicFrameChg chg="del">
          <ac:chgData name="Qahtan, A.A.A. (Hakim)" userId="2e0f559b-8f84-4ffd-87e2-eac7fe92b5e6" providerId="ADAL" clId="{471A4774-B5FA-45EC-B040-A9912750137E}" dt="2020-03-26T03:48:45.057" v="5133" actId="478"/>
          <ac:graphicFrameMkLst>
            <pc:docMk/>
            <pc:sldMk cId="127415946" sldId="1157"/>
            <ac:graphicFrameMk id="4" creationId="{6442363F-151F-4291-8CDF-A70D7461DE2A}"/>
          </ac:graphicFrameMkLst>
        </pc:graphicFrameChg>
        <pc:graphicFrameChg chg="del">
          <ac:chgData name="Qahtan, A.A.A. (Hakim)" userId="2e0f559b-8f84-4ffd-87e2-eac7fe92b5e6" providerId="ADAL" clId="{471A4774-B5FA-45EC-B040-A9912750137E}" dt="2020-03-26T03:46:25.685" v="5075" actId="478"/>
          <ac:graphicFrameMkLst>
            <pc:docMk/>
            <pc:sldMk cId="127415946" sldId="1157"/>
            <ac:graphicFrameMk id="5" creationId="{789F0B07-300B-4AF0-9EEB-E90C755F5E34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6T09:19:54.629" v="5336" actId="20577"/>
        <pc:sldMkLst>
          <pc:docMk/>
          <pc:sldMk cId="3425760347" sldId="1158"/>
        </pc:sldMkLst>
        <pc:spChg chg="mod">
          <ac:chgData name="Qahtan, A.A.A. (Hakim)" userId="2e0f559b-8f84-4ffd-87e2-eac7fe92b5e6" providerId="ADAL" clId="{471A4774-B5FA-45EC-B040-A9912750137E}" dt="2020-03-26T03:51:31.885" v="5207" actId="6549"/>
          <ac:spMkLst>
            <pc:docMk/>
            <pc:sldMk cId="3425760347" sldId="11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19:54.629" v="5336" actId="20577"/>
          <ac:spMkLst>
            <pc:docMk/>
            <pc:sldMk cId="3425760347" sldId="115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09:19:19.470" v="5332" actId="255"/>
        <pc:sldMkLst>
          <pc:docMk/>
          <pc:sldMk cId="31296384" sldId="1159"/>
        </pc:sldMkLst>
        <pc:spChg chg="mod">
          <ac:chgData name="Qahtan, A.A.A. (Hakim)" userId="2e0f559b-8f84-4ffd-87e2-eac7fe92b5e6" providerId="ADAL" clId="{471A4774-B5FA-45EC-B040-A9912750137E}" dt="2020-03-26T03:56:59.702" v="5249"/>
          <ac:spMkLst>
            <pc:docMk/>
            <pc:sldMk cId="31296384" sldId="115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19:19.470" v="5332" actId="255"/>
          <ac:spMkLst>
            <pc:docMk/>
            <pc:sldMk cId="31296384" sldId="115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09:41:40.600" v="5490" actId="20577"/>
        <pc:sldMkLst>
          <pc:docMk/>
          <pc:sldMk cId="3266548850" sldId="1160"/>
        </pc:sldMkLst>
        <pc:spChg chg="mod">
          <ac:chgData name="Qahtan, A.A.A. (Hakim)" userId="2e0f559b-8f84-4ffd-87e2-eac7fe92b5e6" providerId="ADAL" clId="{471A4774-B5FA-45EC-B040-A9912750137E}" dt="2020-03-26T09:32:57.100" v="5368" actId="20577"/>
          <ac:spMkLst>
            <pc:docMk/>
            <pc:sldMk cId="3266548850" sldId="116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41:40.600" v="5490" actId="20577"/>
          <ac:spMkLst>
            <pc:docMk/>
            <pc:sldMk cId="3266548850" sldId="116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18:13.857" v="5628"/>
        <pc:sldMkLst>
          <pc:docMk/>
          <pc:sldMk cId="2730375124" sldId="1161"/>
        </pc:sldMkLst>
        <pc:spChg chg="mod">
          <ac:chgData name="Qahtan, A.A.A. (Hakim)" userId="2e0f559b-8f84-4ffd-87e2-eac7fe92b5e6" providerId="ADAL" clId="{471A4774-B5FA-45EC-B040-A9912750137E}" dt="2020-03-26T09:57:57.681" v="5501" actId="20577"/>
          <ac:spMkLst>
            <pc:docMk/>
            <pc:sldMk cId="2730375124" sldId="11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18:13.857" v="5628"/>
          <ac:spMkLst>
            <pc:docMk/>
            <pc:sldMk cId="2730375124" sldId="116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20:26.851" v="5680" actId="20577"/>
        <pc:sldMkLst>
          <pc:docMk/>
          <pc:sldMk cId="4271936291" sldId="1162"/>
        </pc:sldMkLst>
        <pc:spChg chg="mod">
          <ac:chgData name="Qahtan, A.A.A. (Hakim)" userId="2e0f559b-8f84-4ffd-87e2-eac7fe92b5e6" providerId="ADAL" clId="{471A4774-B5FA-45EC-B040-A9912750137E}" dt="2020-03-26T10:19:33.875" v="5661" actId="20577"/>
          <ac:spMkLst>
            <pc:docMk/>
            <pc:sldMk cId="4271936291" sldId="11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20:26.851" v="5680" actId="20577"/>
          <ac:spMkLst>
            <pc:docMk/>
            <pc:sldMk cId="4271936291" sldId="1162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23:32.522" v="5737" actId="6549"/>
        <pc:sldMkLst>
          <pc:docMk/>
          <pc:sldMk cId="4092543659" sldId="1163"/>
        </pc:sldMkLst>
        <pc:spChg chg="mod">
          <ac:chgData name="Qahtan, A.A.A. (Hakim)" userId="2e0f559b-8f84-4ffd-87e2-eac7fe92b5e6" providerId="ADAL" clId="{471A4774-B5FA-45EC-B040-A9912750137E}" dt="2020-03-26T10:20:52.141" v="5686" actId="20577"/>
          <ac:spMkLst>
            <pc:docMk/>
            <pc:sldMk cId="4092543659" sldId="116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23:32.522" v="5737" actId="6549"/>
          <ac:spMkLst>
            <pc:docMk/>
            <pc:sldMk cId="4092543659" sldId="116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15:05.985" v="5782" actId="20577"/>
        <pc:sldMkLst>
          <pc:docMk/>
          <pc:sldMk cId="758384364" sldId="1164"/>
        </pc:sldMkLst>
        <pc:spChg chg="mod">
          <ac:chgData name="Qahtan, A.A.A. (Hakim)" userId="2e0f559b-8f84-4ffd-87e2-eac7fe92b5e6" providerId="ADAL" clId="{471A4774-B5FA-45EC-B040-A9912750137E}" dt="2020-03-26T11:13:58.810" v="5767" actId="20577"/>
          <ac:spMkLst>
            <pc:docMk/>
            <pc:sldMk cId="758384364" sldId="116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15:05.985" v="5782" actId="20577"/>
          <ac:spMkLst>
            <pc:docMk/>
            <pc:sldMk cId="758384364" sldId="116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3:16.713" v="5791" actId="15"/>
        <pc:sldMkLst>
          <pc:docMk/>
          <pc:sldMk cId="321937687" sldId="1165"/>
        </pc:sldMkLst>
        <pc:spChg chg="mod">
          <ac:chgData name="Qahtan, A.A.A. (Hakim)" userId="2e0f559b-8f84-4ffd-87e2-eac7fe92b5e6" providerId="ADAL" clId="{471A4774-B5FA-45EC-B040-A9912750137E}" dt="2020-03-26T11:22:40.682" v="5784"/>
          <ac:spMkLst>
            <pc:docMk/>
            <pc:sldMk cId="321937687" sldId="116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23:16.713" v="5791" actId="15"/>
          <ac:spMkLst>
            <pc:docMk/>
            <pc:sldMk cId="321937687" sldId="116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4:26.518" v="5799" actId="20577"/>
        <pc:sldMkLst>
          <pc:docMk/>
          <pc:sldMk cId="3013113450" sldId="1166"/>
        </pc:sldMkLst>
        <pc:spChg chg="mod">
          <ac:chgData name="Qahtan, A.A.A. (Hakim)" userId="2e0f559b-8f84-4ffd-87e2-eac7fe92b5e6" providerId="ADAL" clId="{471A4774-B5FA-45EC-B040-A9912750137E}" dt="2020-03-26T11:23:53.629" v="5793"/>
          <ac:spMkLst>
            <pc:docMk/>
            <pc:sldMk cId="3013113450" sldId="116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24:26.518" v="5799" actId="20577"/>
          <ac:spMkLst>
            <pc:docMk/>
            <pc:sldMk cId="3013113450" sldId="116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6:23.730" v="5825" actId="20577"/>
        <pc:sldMkLst>
          <pc:docMk/>
          <pc:sldMk cId="3902878588" sldId="1167"/>
        </pc:sldMkLst>
        <pc:spChg chg="mod">
          <ac:chgData name="Qahtan, A.A.A. (Hakim)" userId="2e0f559b-8f84-4ffd-87e2-eac7fe92b5e6" providerId="ADAL" clId="{471A4774-B5FA-45EC-B040-A9912750137E}" dt="2020-03-26T11:26:23.730" v="5825" actId="20577"/>
          <ac:spMkLst>
            <pc:docMk/>
            <pc:sldMk cId="3902878588" sldId="1167"/>
            <ac:spMk id="2" creationId="{6F58E363-DEF3-4AC8-A6C7-1973B994C704}"/>
          </ac:spMkLst>
        </pc:spChg>
      </pc:sldChg>
      <pc:sldChg chg="add ord">
        <pc:chgData name="Qahtan, A.A.A. (Hakim)" userId="2e0f559b-8f84-4ffd-87e2-eac7fe92b5e6" providerId="ADAL" clId="{471A4774-B5FA-45EC-B040-A9912750137E}" dt="2020-03-27T01:58:06.072" v="7474"/>
        <pc:sldMkLst>
          <pc:docMk/>
          <pc:sldMk cId="1601318602" sldId="1168"/>
        </pc:sldMkLst>
      </pc:sldChg>
      <pc:sldChg chg="modSp add del">
        <pc:chgData name="Qahtan, A.A.A. (Hakim)" userId="2e0f559b-8f84-4ffd-87e2-eac7fe92b5e6" providerId="ADAL" clId="{471A4774-B5FA-45EC-B040-A9912750137E}" dt="2020-03-27T01:57:52.039" v="7471" actId="2696"/>
        <pc:sldMkLst>
          <pc:docMk/>
          <pc:sldMk cId="2589037430" sldId="1168"/>
        </pc:sldMkLst>
        <pc:spChg chg="mod">
          <ac:chgData name="Qahtan, A.A.A. (Hakim)" userId="2e0f559b-8f84-4ffd-87e2-eac7fe92b5e6" providerId="ADAL" clId="{471A4774-B5FA-45EC-B040-A9912750137E}" dt="2020-03-26T11:27:49.896" v="5831" actId="20577"/>
          <ac:spMkLst>
            <pc:docMk/>
            <pc:sldMk cId="2589037430" sldId="1168"/>
            <ac:spMk id="2" creationId="{6F58E363-DEF3-4AC8-A6C7-1973B994C704}"/>
          </ac:spMkLst>
        </pc:spChg>
      </pc:sldChg>
      <pc:sldChg chg="add">
        <pc:chgData name="Qahtan, A.A.A. (Hakim)" userId="2e0f559b-8f84-4ffd-87e2-eac7fe92b5e6" providerId="ADAL" clId="{471A4774-B5FA-45EC-B040-A9912750137E}" dt="2020-03-27T01:57:58.611" v="7473"/>
        <pc:sldMkLst>
          <pc:docMk/>
          <pc:sldMk cId="3052492730" sldId="1169"/>
        </pc:sldMkLst>
      </pc:sldChg>
      <pc:sldChg chg="modSp add del">
        <pc:chgData name="Qahtan, A.A.A. (Hakim)" userId="2e0f559b-8f84-4ffd-87e2-eac7fe92b5e6" providerId="ADAL" clId="{471A4774-B5FA-45EC-B040-A9912750137E}" dt="2020-03-27T01:57:52.048" v="7472" actId="2696"/>
        <pc:sldMkLst>
          <pc:docMk/>
          <pc:sldMk cId="3932560265" sldId="1169"/>
        </pc:sldMkLst>
        <pc:spChg chg="mod">
          <ac:chgData name="Qahtan, A.A.A. (Hakim)" userId="2e0f559b-8f84-4ffd-87e2-eac7fe92b5e6" providerId="ADAL" clId="{471A4774-B5FA-45EC-B040-A9912750137E}" dt="2020-03-26T11:28:07.822" v="5833" actId="20577"/>
          <ac:spMkLst>
            <pc:docMk/>
            <pc:sldMk cId="3932560265" sldId="1169"/>
            <ac:spMk id="2" creationId="{6F58E363-DEF3-4AC8-A6C7-1973B994C70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29.590" v="7475" actId="2696"/>
        <pc:sldMkLst>
          <pc:docMk/>
          <pc:sldMk cId="3087364877" sldId="1170"/>
        </pc:sldMkLst>
        <pc:spChg chg="mod">
          <ac:chgData name="Qahtan, A.A.A. (Hakim)" userId="2e0f559b-8f84-4ffd-87e2-eac7fe92b5e6" providerId="ADAL" clId="{471A4774-B5FA-45EC-B040-A9912750137E}" dt="2020-03-26T11:28:30.376" v="5836" actId="20577"/>
          <ac:spMkLst>
            <pc:docMk/>
            <pc:sldMk cId="3087364877" sldId="1170"/>
            <ac:spMk id="2" creationId="{6F58E363-DEF3-4AC8-A6C7-1973B994C704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4058091859" sldId="1170"/>
        </pc:sldMkLst>
      </pc:sldChg>
      <pc:sldChg chg="modSp add">
        <pc:chgData name="Qahtan, A.A.A. (Hakim)" userId="2e0f559b-8f84-4ffd-87e2-eac7fe92b5e6" providerId="ADAL" clId="{471A4774-B5FA-45EC-B040-A9912750137E}" dt="2020-03-26T19:43:19.415" v="5868" actId="20577"/>
        <pc:sldMkLst>
          <pc:docMk/>
          <pc:sldMk cId="4034899268" sldId="1171"/>
        </pc:sldMkLst>
        <pc:spChg chg="mod">
          <ac:chgData name="Qahtan, A.A.A. (Hakim)" userId="2e0f559b-8f84-4ffd-87e2-eac7fe92b5e6" providerId="ADAL" clId="{471A4774-B5FA-45EC-B040-A9912750137E}" dt="2020-03-26T11:29:43.487" v="5838"/>
          <ac:spMkLst>
            <pc:docMk/>
            <pc:sldMk cId="4034899268" sldId="117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43:19.415" v="5868" actId="20577"/>
          <ac:spMkLst>
            <pc:docMk/>
            <pc:sldMk cId="4034899268" sldId="1171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6T19:53:45.999" v="5931" actId="5793"/>
        <pc:sldMkLst>
          <pc:docMk/>
          <pc:sldMk cId="116533885" sldId="1172"/>
        </pc:sldMkLst>
        <pc:spChg chg="mod">
          <ac:chgData name="Qahtan, A.A.A. (Hakim)" userId="2e0f559b-8f84-4ffd-87e2-eac7fe92b5e6" providerId="ADAL" clId="{471A4774-B5FA-45EC-B040-A9912750137E}" dt="2020-03-26T19:52:44.773" v="5914"/>
          <ac:spMkLst>
            <pc:docMk/>
            <pc:sldMk cId="116533885" sldId="117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47:50.306" v="5876" actId="14100"/>
          <ac:spMkLst>
            <pc:docMk/>
            <pc:sldMk cId="116533885" sldId="1172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19:49:40.606" v="5884" actId="207"/>
          <ac:spMkLst>
            <pc:docMk/>
            <pc:sldMk cId="116533885" sldId="1172"/>
            <ac:spMk id="37" creationId="{82DC9D17-EE50-4CE7-ADFE-7D1DBAFC60F2}"/>
          </ac:spMkLst>
        </pc:spChg>
        <pc:spChg chg="mod">
          <ac:chgData name="Qahtan, A.A.A. (Hakim)" userId="2e0f559b-8f84-4ffd-87e2-eac7fe92b5e6" providerId="ADAL" clId="{471A4774-B5FA-45EC-B040-A9912750137E}" dt="2020-03-26T19:49:50.090" v="5886" actId="207"/>
          <ac:spMkLst>
            <pc:docMk/>
            <pc:sldMk cId="116533885" sldId="1172"/>
            <ac:spMk id="38" creationId="{73EC7555-4892-4E5B-8910-393CF5C02B4F}"/>
          </ac:spMkLst>
        </pc:spChg>
        <pc:spChg chg="mod">
          <ac:chgData name="Qahtan, A.A.A. (Hakim)" userId="2e0f559b-8f84-4ffd-87e2-eac7fe92b5e6" providerId="ADAL" clId="{471A4774-B5FA-45EC-B040-A9912750137E}" dt="2020-03-26T19:50:36.098" v="5896" actId="207"/>
          <ac:spMkLst>
            <pc:docMk/>
            <pc:sldMk cId="116533885" sldId="1172"/>
            <ac:spMk id="44" creationId="{AA700F9D-1712-4A54-A0AC-4E15B86E6C3B}"/>
          </ac:spMkLst>
        </pc:spChg>
        <pc:spChg chg="mod">
          <ac:chgData name="Qahtan, A.A.A. (Hakim)" userId="2e0f559b-8f84-4ffd-87e2-eac7fe92b5e6" providerId="ADAL" clId="{471A4774-B5FA-45EC-B040-A9912750137E}" dt="2020-03-26T19:50:16.801" v="5893" actId="207"/>
          <ac:spMkLst>
            <pc:docMk/>
            <pc:sldMk cId="116533885" sldId="1172"/>
            <ac:spMk id="45" creationId="{7FBCE4EF-C2D0-4A9A-9165-D71566C9FC27}"/>
          </ac:spMkLst>
        </pc:spChg>
        <pc:spChg chg="mod">
          <ac:chgData name="Qahtan, A.A.A. (Hakim)" userId="2e0f559b-8f84-4ffd-87e2-eac7fe92b5e6" providerId="ADAL" clId="{471A4774-B5FA-45EC-B040-A9912750137E}" dt="2020-03-26T19:50:13.593" v="5892" actId="207"/>
          <ac:spMkLst>
            <pc:docMk/>
            <pc:sldMk cId="116533885" sldId="1172"/>
            <ac:spMk id="46" creationId="{5A8DFC40-F93B-485F-9A7C-0A00541DBC09}"/>
          </ac:spMkLst>
        </pc:spChg>
        <pc:spChg chg="mod">
          <ac:chgData name="Qahtan, A.A.A. (Hakim)" userId="2e0f559b-8f84-4ffd-87e2-eac7fe92b5e6" providerId="ADAL" clId="{471A4774-B5FA-45EC-B040-A9912750137E}" dt="2020-03-26T19:50:10.858" v="5891" actId="207"/>
          <ac:spMkLst>
            <pc:docMk/>
            <pc:sldMk cId="116533885" sldId="1172"/>
            <ac:spMk id="47" creationId="{36443C0C-0C1C-4109-ABF3-A3F70FDF0590}"/>
          </ac:spMkLst>
        </pc:spChg>
        <pc:spChg chg="mod">
          <ac:chgData name="Qahtan, A.A.A. (Hakim)" userId="2e0f559b-8f84-4ffd-87e2-eac7fe92b5e6" providerId="ADAL" clId="{471A4774-B5FA-45EC-B040-A9912750137E}" dt="2020-03-26T19:49:47.170" v="5885" actId="207"/>
          <ac:spMkLst>
            <pc:docMk/>
            <pc:sldMk cId="116533885" sldId="1172"/>
            <ac:spMk id="48" creationId="{9179733D-692E-49D9-BC05-DB22CAE07999}"/>
          </ac:spMkLst>
        </pc:spChg>
        <pc:spChg chg="mod">
          <ac:chgData name="Qahtan, A.A.A. (Hakim)" userId="2e0f559b-8f84-4ffd-87e2-eac7fe92b5e6" providerId="ADAL" clId="{471A4774-B5FA-45EC-B040-A9912750137E}" dt="2020-03-26T19:50:33.363" v="5895" actId="207"/>
          <ac:spMkLst>
            <pc:docMk/>
            <pc:sldMk cId="116533885" sldId="1172"/>
            <ac:spMk id="49" creationId="{DCE8AC46-D1C4-4F0F-B33F-07B8C2322E13}"/>
          </ac:spMkLst>
        </pc:spChg>
        <pc:spChg chg="mod">
          <ac:chgData name="Qahtan, A.A.A. (Hakim)" userId="2e0f559b-8f84-4ffd-87e2-eac7fe92b5e6" providerId="ADAL" clId="{471A4774-B5FA-45EC-B040-A9912750137E}" dt="2020-03-26T19:49:52.922" v="5887" actId="207"/>
          <ac:spMkLst>
            <pc:docMk/>
            <pc:sldMk cId="116533885" sldId="1172"/>
            <ac:spMk id="50" creationId="{46A140B1-BC04-42BD-BEEA-0CF866F3D924}"/>
          </ac:spMkLst>
        </pc:spChg>
        <pc:spChg chg="mod">
          <ac:chgData name="Qahtan, A.A.A. (Hakim)" userId="2e0f559b-8f84-4ffd-87e2-eac7fe92b5e6" providerId="ADAL" clId="{471A4774-B5FA-45EC-B040-A9912750137E}" dt="2020-03-26T19:49:55.851" v="5888" actId="207"/>
          <ac:spMkLst>
            <pc:docMk/>
            <pc:sldMk cId="116533885" sldId="1172"/>
            <ac:spMk id="51" creationId="{0430F3D7-C9FE-44AA-A88A-82AC05F42C39}"/>
          </ac:spMkLst>
        </pc:spChg>
        <pc:spChg chg="mod">
          <ac:chgData name="Qahtan, A.A.A. (Hakim)" userId="2e0f559b-8f84-4ffd-87e2-eac7fe92b5e6" providerId="ADAL" clId="{471A4774-B5FA-45EC-B040-A9912750137E}" dt="2020-03-26T19:50:07.542" v="5890" actId="207"/>
          <ac:spMkLst>
            <pc:docMk/>
            <pc:sldMk cId="116533885" sldId="1172"/>
            <ac:spMk id="52" creationId="{2B5AC215-C55C-49A1-9DAE-D715B369D703}"/>
          </ac:spMkLst>
        </pc:spChg>
        <pc:spChg chg="mod">
          <ac:chgData name="Qahtan, A.A.A. (Hakim)" userId="2e0f559b-8f84-4ffd-87e2-eac7fe92b5e6" providerId="ADAL" clId="{471A4774-B5FA-45EC-B040-A9912750137E}" dt="2020-03-26T19:50:38.474" v="5897" actId="207"/>
          <ac:spMkLst>
            <pc:docMk/>
            <pc:sldMk cId="116533885" sldId="1172"/>
            <ac:spMk id="53" creationId="{E6F6F697-BE3F-465F-A300-AA18DB2C511B}"/>
          </ac:spMkLst>
        </pc:spChg>
        <pc:spChg chg="mod">
          <ac:chgData name="Qahtan, A.A.A. (Hakim)" userId="2e0f559b-8f84-4ffd-87e2-eac7fe92b5e6" providerId="ADAL" clId="{471A4774-B5FA-45EC-B040-A9912750137E}" dt="2020-03-26T19:53:45.999" v="5931" actId="5793"/>
          <ac:spMkLst>
            <pc:docMk/>
            <pc:sldMk cId="116533885" sldId="1172"/>
            <ac:spMk id="57" creationId="{54A92418-9C6D-447F-9EE4-1A80B736FEA0}"/>
          </ac:spMkLst>
        </pc:spChg>
        <pc:grpChg chg="add del mod">
          <ac:chgData name="Qahtan, A.A.A. (Hakim)" userId="2e0f559b-8f84-4ffd-87e2-eac7fe92b5e6" providerId="ADAL" clId="{471A4774-B5FA-45EC-B040-A9912750137E}" dt="2020-03-26T19:49:02.400" v="5881" actId="478"/>
          <ac:grpSpMkLst>
            <pc:docMk/>
            <pc:sldMk cId="116533885" sldId="1172"/>
            <ac:grpSpMk id="4" creationId="{AFE9BF33-41AF-48BE-B4D1-1228260FF6DC}"/>
          </ac:grpSpMkLst>
        </pc:grpChg>
        <pc:grpChg chg="mod">
          <ac:chgData name="Qahtan, A.A.A. (Hakim)" userId="2e0f559b-8f84-4ffd-87e2-eac7fe92b5e6" providerId="ADAL" clId="{471A4774-B5FA-45EC-B040-A9912750137E}" dt="2020-03-26T19:48:36.763" v="5880" actId="1076"/>
          <ac:grpSpMkLst>
            <pc:docMk/>
            <pc:sldMk cId="116533885" sldId="1172"/>
            <ac:grpSpMk id="6" creationId="{847FF242-EE18-40F4-A25B-9A38B95DE201}"/>
          </ac:grpSpMkLst>
        </pc:grpChg>
        <pc:grpChg chg="add del mod">
          <ac:chgData name="Qahtan, A.A.A. (Hakim)" userId="2e0f559b-8f84-4ffd-87e2-eac7fe92b5e6" providerId="ADAL" clId="{471A4774-B5FA-45EC-B040-A9912750137E}" dt="2020-03-26T19:52:10.316" v="5910" actId="478"/>
          <ac:grpSpMkLst>
            <pc:docMk/>
            <pc:sldMk cId="116533885" sldId="1172"/>
            <ac:grpSpMk id="30" creationId="{A7E908FD-AC4B-40C7-A6B1-C81BE714C2A9}"/>
          </ac:grpSpMkLst>
        </pc:grpChg>
        <pc:grpChg chg="add mod">
          <ac:chgData name="Qahtan, A.A.A. (Hakim)" userId="2e0f559b-8f84-4ffd-87e2-eac7fe92b5e6" providerId="ADAL" clId="{471A4774-B5FA-45EC-B040-A9912750137E}" dt="2020-03-26T19:52:24.889" v="5913" actId="1076"/>
          <ac:grpSpMkLst>
            <pc:docMk/>
            <pc:sldMk cId="116533885" sldId="1172"/>
            <ac:grpSpMk id="54" creationId="{17AAC7C1-E918-4116-B1E5-F2CE16F2B8EB}"/>
          </ac:grpSpMkLst>
        </pc:grpChg>
      </pc:sldChg>
      <pc:sldChg chg="modSp add">
        <pc:chgData name="Qahtan, A.A.A. (Hakim)" userId="2e0f559b-8f84-4ffd-87e2-eac7fe92b5e6" providerId="ADAL" clId="{471A4774-B5FA-45EC-B040-A9912750137E}" dt="2020-03-26T19:56:22.665" v="5954" actId="14100"/>
        <pc:sldMkLst>
          <pc:docMk/>
          <pc:sldMk cId="2367084800" sldId="1173"/>
        </pc:sldMkLst>
        <pc:spChg chg="mod">
          <ac:chgData name="Qahtan, A.A.A. (Hakim)" userId="2e0f559b-8f84-4ffd-87e2-eac7fe92b5e6" providerId="ADAL" clId="{471A4774-B5FA-45EC-B040-A9912750137E}" dt="2020-03-26T19:52:57.422" v="5923" actId="20577"/>
          <ac:spMkLst>
            <pc:docMk/>
            <pc:sldMk cId="2367084800" sldId="117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56:22.665" v="5954" actId="14100"/>
          <ac:spMkLst>
            <pc:docMk/>
            <pc:sldMk cId="2367084800" sldId="1173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55" creationId="{E774F8E5-012D-444A-8810-23B57F49C55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56" creationId="{5A8696DD-992B-4549-8E4F-A10C2F91EE1D}"/>
          </ac:spMkLst>
        </pc:spChg>
        <pc:spChg chg="mod">
          <ac:chgData name="Qahtan, A.A.A. (Hakim)" userId="2e0f559b-8f84-4ffd-87e2-eac7fe92b5e6" providerId="ADAL" clId="{471A4774-B5FA-45EC-B040-A9912750137E}" dt="2020-03-26T19:53:36.521" v="5929" actId="5793"/>
          <ac:spMkLst>
            <pc:docMk/>
            <pc:sldMk cId="2367084800" sldId="1173"/>
            <ac:spMk id="57" creationId="{54A92418-9C6D-447F-9EE4-1A80B736FEA0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1" creationId="{52EE8F54-4751-487A-B4BF-A0624676E5B2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2" creationId="{92E71F39-5899-4456-88C1-477BE8E1CDF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8" creationId="{BED828D7-7B10-4344-AE1A-6B245BC3A629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9" creationId="{75B6DCE1-DF3E-47EF-818E-FC73E307AED4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0" creationId="{7E07AC12-ACD6-4EFF-BFA7-618BAE91A3E3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1" creationId="{8690EA85-1F3F-4352-A675-D8D2E40744F6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3" creationId="{7FECBEEB-3C33-47F2-8D0E-BAE19678CE85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4" creationId="{F9148D34-DD61-43F6-AA91-41D8699F08ED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5" creationId="{6B69630F-E7A6-48CB-A926-795AB3D2FB41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6" creationId="{A944D829-4708-486F-9995-97EF2A24F6DC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7" creationId="{7B254E5B-183C-4338-851C-9CBB5974CF36}"/>
          </ac:spMkLst>
        </pc:spChg>
        <pc:grpChg chg="mod">
          <ac:chgData name="Qahtan, A.A.A. (Hakim)" userId="2e0f559b-8f84-4ffd-87e2-eac7fe92b5e6" providerId="ADAL" clId="{471A4774-B5FA-45EC-B040-A9912750137E}" dt="2020-03-26T19:56:15.098" v="5953" actId="14100"/>
          <ac:grpSpMkLst>
            <pc:docMk/>
            <pc:sldMk cId="2367084800" sldId="1173"/>
            <ac:grpSpMk id="54" creationId="{17AAC7C1-E918-4116-B1E5-F2CE16F2B8EB}"/>
          </ac:grpSpMkLst>
        </pc:grpChg>
      </pc:sldChg>
      <pc:sldChg chg="delSp modSp add">
        <pc:chgData name="Qahtan, A.A.A. (Hakim)" userId="2e0f559b-8f84-4ffd-87e2-eac7fe92b5e6" providerId="ADAL" clId="{471A4774-B5FA-45EC-B040-A9912750137E}" dt="2020-03-26T21:59:44.133" v="5987" actId="27636"/>
        <pc:sldMkLst>
          <pc:docMk/>
          <pc:sldMk cId="3583210455" sldId="1174"/>
        </pc:sldMkLst>
        <pc:spChg chg="mod">
          <ac:chgData name="Qahtan, A.A.A. (Hakim)" userId="2e0f559b-8f84-4ffd-87e2-eac7fe92b5e6" providerId="ADAL" clId="{471A4774-B5FA-45EC-B040-A9912750137E}" dt="2020-03-26T21:56:59.198" v="5960" actId="20577"/>
          <ac:spMkLst>
            <pc:docMk/>
            <pc:sldMk cId="3583210455" sldId="117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1:59:44.133" v="5987" actId="27636"/>
          <ac:spMkLst>
            <pc:docMk/>
            <pc:sldMk cId="3583210455" sldId="1174"/>
            <ac:spMk id="7" creationId="{26A3D589-9E94-4966-9445-91ABCD4ACB1F}"/>
          </ac:spMkLst>
        </pc:spChg>
        <pc:grpChg chg="del">
          <ac:chgData name="Qahtan, A.A.A. (Hakim)" userId="2e0f559b-8f84-4ffd-87e2-eac7fe92b5e6" providerId="ADAL" clId="{471A4774-B5FA-45EC-B040-A9912750137E}" dt="2020-03-26T21:56:49.569" v="5957" actId="478"/>
          <ac:grpSpMkLst>
            <pc:docMk/>
            <pc:sldMk cId="3583210455" sldId="1174"/>
            <ac:grpSpMk id="54" creationId="{17AAC7C1-E918-4116-B1E5-F2CE16F2B8EB}"/>
          </ac:grpSpMkLst>
        </pc:grpChg>
      </pc:sldChg>
      <pc:sldChg chg="addSp delSp modSp add modAnim">
        <pc:chgData name="Qahtan, A.A.A. (Hakim)" userId="2e0f559b-8f84-4ffd-87e2-eac7fe92b5e6" providerId="ADAL" clId="{471A4774-B5FA-45EC-B040-A9912750137E}" dt="2020-03-26T22:04:58.967" v="6125" actId="207"/>
        <pc:sldMkLst>
          <pc:docMk/>
          <pc:sldMk cId="3240143456" sldId="1175"/>
        </pc:sldMkLst>
        <pc:spChg chg="mod">
          <ac:chgData name="Qahtan, A.A.A. (Hakim)" userId="2e0f559b-8f84-4ffd-87e2-eac7fe92b5e6" providerId="ADAL" clId="{471A4774-B5FA-45EC-B040-A9912750137E}" dt="2020-03-26T22:01:38.896" v="6008" actId="20577"/>
          <ac:spMkLst>
            <pc:docMk/>
            <pc:sldMk cId="3240143456" sldId="1175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6T22:03:39.072" v="6112" actId="478"/>
          <ac:spMkLst>
            <pc:docMk/>
            <pc:sldMk cId="3240143456" sldId="1175"/>
            <ac:spMk id="4" creationId="{6BC56E24-1980-42A8-AB4C-D784F57CB2A3}"/>
          </ac:spMkLst>
        </pc:spChg>
        <pc:spChg chg="add mod">
          <ac:chgData name="Qahtan, A.A.A. (Hakim)" userId="2e0f559b-8f84-4ffd-87e2-eac7fe92b5e6" providerId="ADAL" clId="{471A4774-B5FA-45EC-B040-A9912750137E}" dt="2020-03-26T22:03:58.404" v="6115" actId="207"/>
          <ac:spMkLst>
            <pc:docMk/>
            <pc:sldMk cId="3240143456" sldId="1175"/>
            <ac:spMk id="5" creationId="{B29C180F-1666-467F-A830-264D49C366BB}"/>
          </ac:spMkLst>
        </pc:spChg>
        <pc:spChg chg="add mod">
          <ac:chgData name="Qahtan, A.A.A. (Hakim)" userId="2e0f559b-8f84-4ffd-87e2-eac7fe92b5e6" providerId="ADAL" clId="{471A4774-B5FA-45EC-B040-A9912750137E}" dt="2020-03-26T22:04:58.967" v="6125" actId="207"/>
          <ac:spMkLst>
            <pc:docMk/>
            <pc:sldMk cId="3240143456" sldId="1175"/>
            <ac:spMk id="6" creationId="{D31363EA-25E8-41A3-BF79-63A47DE74235}"/>
          </ac:spMkLst>
        </pc:spChg>
        <pc:spChg chg="mod">
          <ac:chgData name="Qahtan, A.A.A. (Hakim)" userId="2e0f559b-8f84-4ffd-87e2-eac7fe92b5e6" providerId="ADAL" clId="{471A4774-B5FA-45EC-B040-A9912750137E}" dt="2020-03-26T22:03:07.022" v="6110" actId="20577"/>
          <ac:spMkLst>
            <pc:docMk/>
            <pc:sldMk cId="3240143456" sldId="1175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6T22:04:46.050" v="6123" actId="207"/>
          <ac:spMkLst>
            <pc:docMk/>
            <pc:sldMk cId="3240143456" sldId="1175"/>
            <ac:spMk id="8" creationId="{2DB7349C-2562-4517-A390-B93C7253C519}"/>
          </ac:spMkLst>
        </pc:spChg>
        <pc:spChg chg="add mod">
          <ac:chgData name="Qahtan, A.A.A. (Hakim)" userId="2e0f559b-8f84-4ffd-87e2-eac7fe92b5e6" providerId="ADAL" clId="{471A4774-B5FA-45EC-B040-A9912750137E}" dt="2020-03-26T22:04:51.718" v="6124" actId="207"/>
          <ac:spMkLst>
            <pc:docMk/>
            <pc:sldMk cId="3240143456" sldId="1175"/>
            <ac:spMk id="9" creationId="{23B99E8F-3834-4239-BCAC-FA83D8983C51}"/>
          </ac:spMkLst>
        </pc:spChg>
        <pc:spChg chg="add mod">
          <ac:chgData name="Qahtan, A.A.A. (Hakim)" userId="2e0f559b-8f84-4ffd-87e2-eac7fe92b5e6" providerId="ADAL" clId="{471A4774-B5FA-45EC-B040-A9912750137E}" dt="2020-03-26T22:04:03.337" v="6116" actId="1076"/>
          <ac:spMkLst>
            <pc:docMk/>
            <pc:sldMk cId="3240143456" sldId="1175"/>
            <ac:spMk id="10" creationId="{FB32837B-2B39-4C32-A4AE-73F9F987EFA6}"/>
          </ac:spMkLst>
        </pc:spChg>
      </pc:sldChg>
      <pc:sldChg chg="addSp delSp modSp add delAnim modAnim">
        <pc:chgData name="Qahtan, A.A.A. (Hakim)" userId="2e0f559b-8f84-4ffd-87e2-eac7fe92b5e6" providerId="ADAL" clId="{471A4774-B5FA-45EC-B040-A9912750137E}" dt="2020-03-26T22:19:21.074" v="6269" actId="207"/>
        <pc:sldMkLst>
          <pc:docMk/>
          <pc:sldMk cId="4279833688" sldId="1176"/>
        </pc:sldMkLst>
        <pc:spChg chg="mod">
          <ac:chgData name="Qahtan, A.A.A. (Hakim)" userId="2e0f559b-8f84-4ffd-87e2-eac7fe92b5e6" providerId="ADAL" clId="{471A4774-B5FA-45EC-B040-A9912750137E}" dt="2020-03-26T22:14:32.472" v="6231" actId="1076"/>
          <ac:spMkLst>
            <pc:docMk/>
            <pc:sldMk cId="4279833688" sldId="117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18:58.560" v="6268" actId="207"/>
          <ac:spMkLst>
            <pc:docMk/>
            <pc:sldMk cId="4279833688" sldId="1176"/>
            <ac:spMk id="5" creationId="{B29C180F-1666-467F-A830-264D49C366BB}"/>
          </ac:spMkLst>
        </pc:spChg>
        <pc:spChg chg="mod">
          <ac:chgData name="Qahtan, A.A.A. (Hakim)" userId="2e0f559b-8f84-4ffd-87e2-eac7fe92b5e6" providerId="ADAL" clId="{471A4774-B5FA-45EC-B040-A9912750137E}" dt="2020-03-26T22:13:29.591" v="6197" actId="404"/>
          <ac:spMkLst>
            <pc:docMk/>
            <pc:sldMk cId="4279833688" sldId="1176"/>
            <ac:spMk id="6" creationId="{D31363EA-25E8-41A3-BF79-63A47DE74235}"/>
          </ac:spMkLst>
        </pc:spChg>
        <pc:spChg chg="mod">
          <ac:chgData name="Qahtan, A.A.A. (Hakim)" userId="2e0f559b-8f84-4ffd-87e2-eac7fe92b5e6" providerId="ADAL" clId="{471A4774-B5FA-45EC-B040-A9912750137E}" dt="2020-03-26T22:11:33.963" v="6169" actId="255"/>
          <ac:spMkLst>
            <pc:docMk/>
            <pc:sldMk cId="4279833688" sldId="1176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22:13:24.882" v="6196" actId="404"/>
          <ac:spMkLst>
            <pc:docMk/>
            <pc:sldMk cId="4279833688" sldId="1176"/>
            <ac:spMk id="8" creationId="{2DB7349C-2562-4517-A390-B93C7253C519}"/>
          </ac:spMkLst>
        </pc:spChg>
        <pc:spChg chg="mod">
          <ac:chgData name="Qahtan, A.A.A. (Hakim)" userId="2e0f559b-8f84-4ffd-87e2-eac7fe92b5e6" providerId="ADAL" clId="{471A4774-B5FA-45EC-B040-A9912750137E}" dt="2020-03-26T22:13:12.249" v="6195" actId="255"/>
          <ac:spMkLst>
            <pc:docMk/>
            <pc:sldMk cId="4279833688" sldId="1176"/>
            <ac:spMk id="9" creationId="{23B99E8F-3834-4239-BCAC-FA83D8983C51}"/>
          </ac:spMkLst>
        </pc:spChg>
        <pc:spChg chg="mod">
          <ac:chgData name="Qahtan, A.A.A. (Hakim)" userId="2e0f559b-8f84-4ffd-87e2-eac7fe92b5e6" providerId="ADAL" clId="{471A4774-B5FA-45EC-B040-A9912750137E}" dt="2020-03-26T22:19:21.074" v="6269" actId="207"/>
          <ac:spMkLst>
            <pc:docMk/>
            <pc:sldMk cId="4279833688" sldId="1176"/>
            <ac:spMk id="10" creationId="{FB32837B-2B39-4C32-A4AE-73F9F987EFA6}"/>
          </ac:spMkLst>
        </pc:spChg>
        <pc:spChg chg="add mod">
          <ac:chgData name="Qahtan, A.A.A. (Hakim)" userId="2e0f559b-8f84-4ffd-87e2-eac7fe92b5e6" providerId="ADAL" clId="{471A4774-B5FA-45EC-B040-A9912750137E}" dt="2020-03-26T22:14:21.394" v="6230" actId="1035"/>
          <ac:spMkLst>
            <pc:docMk/>
            <pc:sldMk cId="4279833688" sldId="1176"/>
            <ac:spMk id="11" creationId="{5230E693-1D5C-42C1-B137-7CCD15D9F636}"/>
          </ac:spMkLst>
        </pc:spChg>
        <pc:spChg chg="add mod">
          <ac:chgData name="Qahtan, A.A.A. (Hakim)" userId="2e0f559b-8f84-4ffd-87e2-eac7fe92b5e6" providerId="ADAL" clId="{471A4774-B5FA-45EC-B040-A9912750137E}" dt="2020-03-26T22:18:22.656" v="6263" actId="207"/>
          <ac:spMkLst>
            <pc:docMk/>
            <pc:sldMk cId="4279833688" sldId="1176"/>
            <ac:spMk id="12" creationId="{9B4D34BF-01C3-44AD-AB6A-570A8F2110AC}"/>
          </ac:spMkLst>
        </pc:spChg>
        <pc:spChg chg="add mod">
          <ac:chgData name="Qahtan, A.A.A. (Hakim)" userId="2e0f559b-8f84-4ffd-87e2-eac7fe92b5e6" providerId="ADAL" clId="{471A4774-B5FA-45EC-B040-A9912750137E}" dt="2020-03-26T22:18:40.944" v="6266" actId="207"/>
          <ac:spMkLst>
            <pc:docMk/>
            <pc:sldMk cId="4279833688" sldId="1176"/>
            <ac:spMk id="13" creationId="{D5B64200-FA47-4995-976C-B133AE6FB854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4" creationId="{5B538D79-1D02-42E1-BF40-C63D0C75A6D6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5" creationId="{84277F35-E17B-45B2-B3C1-2A091D6B4A6E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6" creationId="{572BFDB2-9BDD-454B-B94A-05247D7395EC}"/>
          </ac:spMkLst>
        </pc:spChg>
        <pc:spChg chg="add del mod">
          <ac:chgData name="Qahtan, A.A.A. (Hakim)" userId="2e0f559b-8f84-4ffd-87e2-eac7fe92b5e6" providerId="ADAL" clId="{471A4774-B5FA-45EC-B040-A9912750137E}" dt="2020-03-26T22:09:08.837" v="6141" actId="478"/>
          <ac:spMkLst>
            <pc:docMk/>
            <pc:sldMk cId="4279833688" sldId="1176"/>
            <ac:spMk id="17" creationId="{EAD490F8-0ED6-4B8A-AA1E-1121E5F11459}"/>
          </ac:spMkLst>
        </pc:spChg>
        <pc:spChg chg="add del mod">
          <ac:chgData name="Qahtan, A.A.A. (Hakim)" userId="2e0f559b-8f84-4ffd-87e2-eac7fe92b5e6" providerId="ADAL" clId="{471A4774-B5FA-45EC-B040-A9912750137E}" dt="2020-03-26T22:09:07.663" v="6140" actId="478"/>
          <ac:spMkLst>
            <pc:docMk/>
            <pc:sldMk cId="4279833688" sldId="1176"/>
            <ac:spMk id="18" creationId="{BE72477F-2F8A-487E-82B8-513C84463937}"/>
          </ac:spMkLst>
        </pc:spChg>
        <pc:spChg chg="add mod">
          <ac:chgData name="Qahtan, A.A.A. (Hakim)" userId="2e0f559b-8f84-4ffd-87e2-eac7fe92b5e6" providerId="ADAL" clId="{471A4774-B5FA-45EC-B040-A9912750137E}" dt="2020-03-26T22:18:19.922" v="6262" actId="207"/>
          <ac:spMkLst>
            <pc:docMk/>
            <pc:sldMk cId="4279833688" sldId="1176"/>
            <ac:spMk id="19" creationId="{72C816D0-6CBB-4C4B-A690-FB3A897FA12C}"/>
          </ac:spMkLst>
        </pc:spChg>
        <pc:spChg chg="add mod">
          <ac:chgData name="Qahtan, A.A.A. (Hakim)" userId="2e0f559b-8f84-4ffd-87e2-eac7fe92b5e6" providerId="ADAL" clId="{471A4774-B5FA-45EC-B040-A9912750137E}" dt="2020-03-26T22:18:37.950" v="6265" actId="207"/>
          <ac:spMkLst>
            <pc:docMk/>
            <pc:sldMk cId="4279833688" sldId="1176"/>
            <ac:spMk id="20" creationId="{FA6D581E-96B7-480C-85C8-61E89556F445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1" creationId="{BF6AF5D6-9645-4E87-B1BB-A75F3F57CF5B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2" creationId="{69D2824A-7B0B-4C93-B109-BBADAD49C7E2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3" creationId="{EF18DA69-A469-4B59-AC43-1E9799BDA931}"/>
          </ac:spMkLst>
        </pc:spChg>
        <pc:spChg chg="add mod">
          <ac:chgData name="Qahtan, A.A.A. (Hakim)" userId="2e0f559b-8f84-4ffd-87e2-eac7fe92b5e6" providerId="ADAL" clId="{471A4774-B5FA-45EC-B040-A9912750137E}" dt="2020-03-26T22:18:26.503" v="6264" actId="207"/>
          <ac:spMkLst>
            <pc:docMk/>
            <pc:sldMk cId="4279833688" sldId="1176"/>
            <ac:spMk id="24" creationId="{947372FE-EC1E-4C9F-B85B-FBD29037985E}"/>
          </ac:spMkLst>
        </pc:spChg>
        <pc:spChg chg="add mod">
          <ac:chgData name="Qahtan, A.A.A. (Hakim)" userId="2e0f559b-8f84-4ffd-87e2-eac7fe92b5e6" providerId="ADAL" clId="{471A4774-B5FA-45EC-B040-A9912750137E}" dt="2020-03-26T22:18:43.319" v="6267" actId="207"/>
          <ac:spMkLst>
            <pc:docMk/>
            <pc:sldMk cId="4279833688" sldId="1176"/>
            <ac:spMk id="25" creationId="{1D13715D-FE39-4C43-AC9B-707AE744FA30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6" creationId="{74674BB1-F90C-48DE-BF7A-CD3C4E2312B1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7" creationId="{D66AAF31-DFB3-47FA-A94A-88A648CEB1CF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8" creationId="{118616AA-C7E6-43E1-A38C-F24331D1DB76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9" creationId="{D638C532-ABC9-4CB4-ADD6-4020FEF741CA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30" creationId="{01A1147C-7FD9-47B1-A208-6E87AD71259F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31" creationId="{8EDFB015-AA2C-4CE9-B645-8D0E27870126}"/>
          </ac:spMkLst>
        </pc:spChg>
        <pc:grpChg chg="add mod">
          <ac:chgData name="Qahtan, A.A.A. (Hakim)" userId="2e0f559b-8f84-4ffd-87e2-eac7fe92b5e6" providerId="ADAL" clId="{471A4774-B5FA-45EC-B040-A9912750137E}" dt="2020-03-26T22:13:53.432" v="6205" actId="1076"/>
          <ac:grpSpMkLst>
            <pc:docMk/>
            <pc:sldMk cId="4279833688" sldId="1176"/>
            <ac:grpSpMk id="3" creationId="{682D926E-4CD1-4193-B8C9-AA282F836A8B}"/>
          </ac:grpSpMkLst>
        </pc:grpChg>
      </pc:sldChg>
      <pc:sldChg chg="modSp add">
        <pc:chgData name="Qahtan, A.A.A. (Hakim)" userId="2e0f559b-8f84-4ffd-87e2-eac7fe92b5e6" providerId="ADAL" clId="{471A4774-B5FA-45EC-B040-A9912750137E}" dt="2020-03-26T22:37:58.991" v="6432"/>
        <pc:sldMkLst>
          <pc:docMk/>
          <pc:sldMk cId="781335496" sldId="1177"/>
        </pc:sldMkLst>
        <pc:spChg chg="mod">
          <ac:chgData name="Qahtan, A.A.A. (Hakim)" userId="2e0f559b-8f84-4ffd-87e2-eac7fe92b5e6" providerId="ADAL" clId="{471A4774-B5FA-45EC-B040-A9912750137E}" dt="2020-03-26T22:20:06.544" v="6282" actId="6549"/>
          <ac:spMkLst>
            <pc:docMk/>
            <pc:sldMk cId="781335496" sldId="117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37:58.991" v="6432"/>
          <ac:spMkLst>
            <pc:docMk/>
            <pc:sldMk cId="781335496" sldId="1177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29.680" v="7476" actId="2696"/>
        <pc:sldMkLst>
          <pc:docMk/>
          <pc:sldMk cId="168289275" sldId="1178"/>
        </pc:sldMkLst>
        <pc:spChg chg="mod">
          <ac:chgData name="Qahtan, A.A.A. (Hakim)" userId="2e0f559b-8f84-4ffd-87e2-eac7fe92b5e6" providerId="ADAL" clId="{471A4774-B5FA-45EC-B040-A9912750137E}" dt="2020-03-26T22:50:42.621" v="6441"/>
          <ac:spMkLst>
            <pc:docMk/>
            <pc:sldMk cId="168289275" sldId="117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49:51.570" v="6440" actId="115"/>
          <ac:spMkLst>
            <pc:docMk/>
            <pc:sldMk cId="168289275" sldId="1178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02389347" sldId="1178"/>
        </pc:sldMkLst>
      </pc:sldChg>
      <pc:sldChg chg="modSp add del">
        <pc:chgData name="Qahtan, A.A.A. (Hakim)" userId="2e0f559b-8f84-4ffd-87e2-eac7fe92b5e6" providerId="ADAL" clId="{471A4774-B5FA-45EC-B040-A9912750137E}" dt="2020-03-27T01:58:30.057" v="7477" actId="2696"/>
        <pc:sldMkLst>
          <pc:docMk/>
          <pc:sldMk cId="1749751263" sldId="1179"/>
        </pc:sldMkLst>
        <pc:spChg chg="mod">
          <ac:chgData name="Qahtan, A.A.A. (Hakim)" userId="2e0f559b-8f84-4ffd-87e2-eac7fe92b5e6" providerId="ADAL" clId="{471A4774-B5FA-45EC-B040-A9912750137E}" dt="2020-03-26T22:51:43.849" v="6455" actId="20577"/>
          <ac:spMkLst>
            <pc:docMk/>
            <pc:sldMk cId="1749751263" sldId="117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00:30.836" v="6580" actId="20577"/>
          <ac:spMkLst>
            <pc:docMk/>
            <pc:sldMk cId="1749751263" sldId="1179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111475475" sldId="1179"/>
        </pc:sldMkLst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3871133084" sldId="1180"/>
        </pc:sldMkLst>
      </pc:sldChg>
      <pc:sldChg chg="modSp add del">
        <pc:chgData name="Qahtan, A.A.A. (Hakim)" userId="2e0f559b-8f84-4ffd-87e2-eac7fe92b5e6" providerId="ADAL" clId="{471A4774-B5FA-45EC-B040-A9912750137E}" dt="2020-03-27T01:58:30.367" v="7478" actId="2696"/>
        <pc:sldMkLst>
          <pc:docMk/>
          <pc:sldMk cId="4191009155" sldId="1180"/>
        </pc:sldMkLst>
        <pc:spChg chg="mod">
          <ac:chgData name="Qahtan, A.A.A. (Hakim)" userId="2e0f559b-8f84-4ffd-87e2-eac7fe92b5e6" providerId="ADAL" clId="{471A4774-B5FA-45EC-B040-A9912750137E}" dt="2020-03-26T23:10:06.194" v="6603" actId="20577"/>
          <ac:spMkLst>
            <pc:docMk/>
            <pc:sldMk cId="4191009155" sldId="118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14:39.514" v="6675" actId="20577"/>
          <ac:spMkLst>
            <pc:docMk/>
            <pc:sldMk cId="4191009155" sldId="1180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30.821" v="7479" actId="2696"/>
        <pc:sldMkLst>
          <pc:docMk/>
          <pc:sldMk cId="496538639" sldId="1181"/>
        </pc:sldMkLst>
        <pc:spChg chg="mod">
          <ac:chgData name="Qahtan, A.A.A. (Hakim)" userId="2e0f559b-8f84-4ffd-87e2-eac7fe92b5e6" providerId="ADAL" clId="{471A4774-B5FA-45EC-B040-A9912750137E}" dt="2020-03-26T23:23:05.834" v="6789"/>
          <ac:spMkLst>
            <pc:docMk/>
            <pc:sldMk cId="496538639" sldId="118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22:22.522" v="6788" actId="179"/>
          <ac:spMkLst>
            <pc:docMk/>
            <pc:sldMk cId="496538639" sldId="1181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954003210" sldId="1181"/>
        </pc:sldMkLst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1583268123" sldId="1182"/>
        </pc:sldMkLst>
      </pc:sldChg>
      <pc:sldChg chg="modSp add del">
        <pc:chgData name="Qahtan, A.A.A. (Hakim)" userId="2e0f559b-8f84-4ffd-87e2-eac7fe92b5e6" providerId="ADAL" clId="{471A4774-B5FA-45EC-B040-A9912750137E}" dt="2020-03-27T01:58:31.334" v="7480" actId="2696"/>
        <pc:sldMkLst>
          <pc:docMk/>
          <pc:sldMk cId="2363418438" sldId="1182"/>
        </pc:sldMkLst>
        <pc:spChg chg="mod">
          <ac:chgData name="Qahtan, A.A.A. (Hakim)" userId="2e0f559b-8f84-4ffd-87e2-eac7fe92b5e6" providerId="ADAL" clId="{471A4774-B5FA-45EC-B040-A9912750137E}" dt="2020-03-26T23:23:41.863" v="6791"/>
          <ac:spMkLst>
            <pc:docMk/>
            <pc:sldMk cId="2363418438" sldId="118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36:19.984" v="6999" actId="20577"/>
          <ac:spMkLst>
            <pc:docMk/>
            <pc:sldMk cId="2363418438" sldId="1182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310513350" sldId="1183"/>
        </pc:sldMkLst>
      </pc:sldChg>
      <pc:sldChg chg="addSp delSp modSp add del">
        <pc:chgData name="Qahtan, A.A.A. (Hakim)" userId="2e0f559b-8f84-4ffd-87e2-eac7fe92b5e6" providerId="ADAL" clId="{471A4774-B5FA-45EC-B040-A9912750137E}" dt="2020-03-27T01:58:31.729" v="7481" actId="2696"/>
        <pc:sldMkLst>
          <pc:docMk/>
          <pc:sldMk cId="3956634696" sldId="1183"/>
        </pc:sldMkLst>
        <pc:spChg chg="mod">
          <ac:chgData name="Qahtan, A.A.A. (Hakim)" userId="2e0f559b-8f84-4ffd-87e2-eac7fe92b5e6" providerId="ADAL" clId="{471A4774-B5FA-45EC-B040-A9912750137E}" dt="2020-03-27T00:46:00.412" v="7122" actId="20577"/>
          <ac:spMkLst>
            <pc:docMk/>
            <pc:sldMk cId="3956634696" sldId="1183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1:00:24.381" v="7302" actId="20577"/>
          <ac:spMkLst>
            <pc:docMk/>
            <pc:sldMk cId="3956634696" sldId="1183"/>
            <ac:spMk id="5" creationId="{A97084B2-A9AF-4809-B6E1-8F30923017DA}"/>
          </ac:spMkLst>
        </pc:spChg>
        <pc:spChg chg="add mod">
          <ac:chgData name="Qahtan, A.A.A. (Hakim)" userId="2e0f559b-8f84-4ffd-87e2-eac7fe92b5e6" providerId="ADAL" clId="{471A4774-B5FA-45EC-B040-A9912750137E}" dt="2020-03-27T00:53:56.443" v="7247" actId="1037"/>
          <ac:spMkLst>
            <pc:docMk/>
            <pc:sldMk cId="3956634696" sldId="1183"/>
            <ac:spMk id="6" creationId="{E58207F4-0F11-40F5-AF2C-83E65B42943B}"/>
          </ac:spMkLst>
        </pc:spChg>
        <pc:spChg chg="mod">
          <ac:chgData name="Qahtan, A.A.A. (Hakim)" userId="2e0f559b-8f84-4ffd-87e2-eac7fe92b5e6" providerId="ADAL" clId="{471A4774-B5FA-45EC-B040-A9912750137E}" dt="2020-03-27T00:59:27.668" v="7299" actId="113"/>
          <ac:spMkLst>
            <pc:docMk/>
            <pc:sldMk cId="3956634696" sldId="1183"/>
            <ac:spMk id="7" creationId="{26A3D589-9E94-4966-9445-91ABCD4ACB1F}"/>
          </ac:spMkLst>
        </pc:spChg>
        <pc:graphicFrameChg chg="add del mod">
          <ac:chgData name="Qahtan, A.A.A. (Hakim)" userId="2e0f559b-8f84-4ffd-87e2-eac7fe92b5e6" providerId="ADAL" clId="{471A4774-B5FA-45EC-B040-A9912750137E}" dt="2020-03-27T00:46:09.632" v="7123" actId="478"/>
          <ac:graphicFrameMkLst>
            <pc:docMk/>
            <pc:sldMk cId="3956634696" sldId="1183"/>
            <ac:graphicFrameMk id="4" creationId="{0403212A-2079-48F7-966B-81049855BA6B}"/>
          </ac:graphicFrameMkLst>
        </pc:graphicFrameChg>
        <pc:cxnChg chg="add mod">
          <ac:chgData name="Qahtan, A.A.A. (Hakim)" userId="2e0f559b-8f84-4ffd-87e2-eac7fe92b5e6" providerId="ADAL" clId="{471A4774-B5FA-45EC-B040-A9912750137E}" dt="2020-03-27T00:56:05.662" v="7255" actId="692"/>
          <ac:cxnSpMkLst>
            <pc:docMk/>
            <pc:sldMk cId="3956634696" sldId="1183"/>
            <ac:cxnSpMk id="8" creationId="{3CA9F676-E9D9-4C79-8D5A-83F678F52010}"/>
          </ac:cxnSpMkLst>
        </pc:cxn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139519644" sldId="1184"/>
        </pc:sldMkLst>
      </pc:sldChg>
      <pc:sldChg chg="addSp delSp modSp add del">
        <pc:chgData name="Qahtan, A.A.A. (Hakim)" userId="2e0f559b-8f84-4ffd-87e2-eac7fe92b5e6" providerId="ADAL" clId="{471A4774-B5FA-45EC-B040-A9912750137E}" dt="2020-03-27T01:58:31.927" v="7482" actId="2696"/>
        <pc:sldMkLst>
          <pc:docMk/>
          <pc:sldMk cId="3212781405" sldId="1184"/>
        </pc:sldMkLst>
        <pc:spChg chg="mod">
          <ac:chgData name="Qahtan, A.A.A. (Hakim)" userId="2e0f559b-8f84-4ffd-87e2-eac7fe92b5e6" providerId="ADAL" clId="{471A4774-B5FA-45EC-B040-A9912750137E}" dt="2020-03-27T01:01:39.462" v="7304"/>
          <ac:spMkLst>
            <pc:docMk/>
            <pc:sldMk cId="3212781405" sldId="1184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7T01:32:04.559" v="7400"/>
          <ac:spMkLst>
            <pc:docMk/>
            <pc:sldMk cId="3212781405" sldId="1184"/>
            <ac:spMk id="3" creationId="{05DE9601-2236-408A-A475-2690F3FA4832}"/>
          </ac:spMkLst>
        </pc:spChg>
        <pc:spChg chg="mod">
          <ac:chgData name="Qahtan, A.A.A. (Hakim)" userId="2e0f559b-8f84-4ffd-87e2-eac7fe92b5e6" providerId="ADAL" clId="{471A4774-B5FA-45EC-B040-A9912750137E}" dt="2020-03-27T01:31:21.009" v="7398" actId="20577"/>
          <ac:spMkLst>
            <pc:docMk/>
            <pc:sldMk cId="3212781405" sldId="1184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31.934" v="7483" actId="2696"/>
        <pc:sldMkLst>
          <pc:docMk/>
          <pc:sldMk cId="305766691" sldId="1185"/>
        </pc:sldMkLst>
        <pc:spChg chg="mod">
          <ac:chgData name="Qahtan, A.A.A. (Hakim)" userId="2e0f559b-8f84-4ffd-87e2-eac7fe92b5e6" providerId="ADAL" clId="{471A4774-B5FA-45EC-B040-A9912750137E}" dt="2020-03-27T01:32:19.034" v="7416" actId="20577"/>
          <ac:spMkLst>
            <pc:docMk/>
            <pc:sldMk cId="305766691" sldId="118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1:34:54.012" v="7436" actId="20577"/>
          <ac:spMkLst>
            <pc:docMk/>
            <pc:sldMk cId="305766691" sldId="1185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646905676" sldId="1185"/>
        </pc:sldMkLst>
      </pc:sldChg>
      <pc:sldChg chg="modSp add">
        <pc:chgData name="Qahtan, A.A.A. (Hakim)" userId="2e0f559b-8f84-4ffd-87e2-eac7fe92b5e6" providerId="ADAL" clId="{471A4774-B5FA-45EC-B040-A9912750137E}" dt="2020-03-28T22:57:24.956" v="8240" actId="20577"/>
        <pc:sldMkLst>
          <pc:docMk/>
          <pc:sldMk cId="1732394804" sldId="1186"/>
        </pc:sldMkLst>
        <pc:spChg chg="mod">
          <ac:chgData name="Qahtan, A.A.A. (Hakim)" userId="2e0f559b-8f84-4ffd-87e2-eac7fe92b5e6" providerId="ADAL" clId="{471A4774-B5FA-45EC-B040-A9912750137E}" dt="2020-03-28T22:57:24.956" v="8240" actId="20577"/>
          <ac:spMkLst>
            <pc:docMk/>
            <pc:sldMk cId="1732394804" sldId="1186"/>
            <ac:spMk id="2" creationId="{6F58E363-DEF3-4AC8-A6C7-1973B994C70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7T02:05:13.408" v="7558" actId="20577"/>
        <pc:sldMkLst>
          <pc:docMk/>
          <pc:sldMk cId="1581740567" sldId="1187"/>
        </pc:sldMkLst>
        <pc:spChg chg="mod">
          <ac:chgData name="Qahtan, A.A.A. (Hakim)" userId="2e0f559b-8f84-4ffd-87e2-eac7fe92b5e6" providerId="ADAL" clId="{471A4774-B5FA-45EC-B040-A9912750137E}" dt="2020-03-27T02:02:08.414" v="7520"/>
          <ac:spMkLst>
            <pc:docMk/>
            <pc:sldMk cId="1581740567" sldId="1187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27T02:04:02.247" v="7541" actId="478"/>
          <ac:spMkLst>
            <pc:docMk/>
            <pc:sldMk cId="1581740567" sldId="1187"/>
            <ac:spMk id="3" creationId="{4B394E74-3C03-44C1-BEEA-BBB170AA30F4}"/>
          </ac:spMkLst>
        </pc:spChg>
        <pc:spChg chg="add mod">
          <ac:chgData name="Qahtan, A.A.A. (Hakim)" userId="2e0f559b-8f84-4ffd-87e2-eac7fe92b5e6" providerId="ADAL" clId="{471A4774-B5FA-45EC-B040-A9912750137E}" dt="2020-03-27T02:03:04.590" v="7528" actId="1076"/>
          <ac:spMkLst>
            <pc:docMk/>
            <pc:sldMk cId="1581740567" sldId="1187"/>
            <ac:spMk id="4" creationId="{0B67662F-150A-4249-8254-A5FDC67A2AA8}"/>
          </ac:spMkLst>
        </pc:spChg>
        <pc:spChg chg="mod">
          <ac:chgData name="Qahtan, A.A.A. (Hakim)" userId="2e0f559b-8f84-4ffd-87e2-eac7fe92b5e6" providerId="ADAL" clId="{471A4774-B5FA-45EC-B040-A9912750137E}" dt="2020-03-27T02:02:37.464" v="7526" actId="27636"/>
          <ac:spMkLst>
            <pc:docMk/>
            <pc:sldMk cId="1581740567" sldId="1187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7T02:05:13.408" v="7558" actId="20577"/>
          <ac:spMkLst>
            <pc:docMk/>
            <pc:sldMk cId="1581740567" sldId="1187"/>
            <ac:spMk id="15" creationId="{06E18BEE-676C-4C9F-B308-2280119E1965}"/>
          </ac:spMkLst>
        </pc:spChg>
        <pc:grpChg chg="add mod">
          <ac:chgData name="Qahtan, A.A.A. (Hakim)" userId="2e0f559b-8f84-4ffd-87e2-eac7fe92b5e6" providerId="ADAL" clId="{471A4774-B5FA-45EC-B040-A9912750137E}" dt="2020-03-27T02:03:04.590" v="7528" actId="1076"/>
          <ac:grpSpMkLst>
            <pc:docMk/>
            <pc:sldMk cId="1581740567" sldId="1187"/>
            <ac:grpSpMk id="5" creationId="{683C54D2-FBA8-4B1E-81C5-DB5A38C02B5B}"/>
          </ac:grpSpMkLst>
        </pc:grpChg>
      </pc:sldChg>
      <pc:sldChg chg="addSp delSp modSp add">
        <pc:chgData name="Qahtan, A.A.A. (Hakim)" userId="2e0f559b-8f84-4ffd-87e2-eac7fe92b5e6" providerId="ADAL" clId="{471A4774-B5FA-45EC-B040-A9912750137E}" dt="2020-03-27T02:18:34.563" v="7720" actId="20577"/>
        <pc:sldMkLst>
          <pc:docMk/>
          <pc:sldMk cId="4121099119" sldId="1188"/>
        </pc:sldMkLst>
        <pc:spChg chg="mod">
          <ac:chgData name="Qahtan, A.A.A. (Hakim)" userId="2e0f559b-8f84-4ffd-87e2-eac7fe92b5e6" providerId="ADAL" clId="{471A4774-B5FA-45EC-B040-A9912750137E}" dt="2020-03-27T02:05:55.376" v="7568" actId="20577"/>
          <ac:spMkLst>
            <pc:docMk/>
            <pc:sldMk cId="4121099119" sldId="118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7T02:06:14.940" v="7570" actId="478"/>
          <ac:spMkLst>
            <pc:docMk/>
            <pc:sldMk cId="4121099119" sldId="1188"/>
            <ac:spMk id="4" creationId="{0B67662F-150A-4249-8254-A5FDC67A2AA8}"/>
          </ac:spMkLst>
        </pc:spChg>
        <pc:spChg chg="mod">
          <ac:chgData name="Qahtan, A.A.A. (Hakim)" userId="2e0f559b-8f84-4ffd-87e2-eac7fe92b5e6" providerId="ADAL" clId="{471A4774-B5FA-45EC-B040-A9912750137E}" dt="2020-03-27T02:18:34.563" v="7720" actId="20577"/>
          <ac:spMkLst>
            <pc:docMk/>
            <pc:sldMk cId="4121099119" sldId="1188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2:06:49.133" v="7578" actId="1076"/>
          <ac:spMkLst>
            <pc:docMk/>
            <pc:sldMk cId="4121099119" sldId="1188"/>
            <ac:spMk id="15" creationId="{06E18BEE-676C-4C9F-B308-2280119E1965}"/>
          </ac:spMkLst>
        </pc:spChg>
        <pc:spChg chg="add mod">
          <ac:chgData name="Qahtan, A.A.A. (Hakim)" userId="2e0f559b-8f84-4ffd-87e2-eac7fe92b5e6" providerId="ADAL" clId="{471A4774-B5FA-45EC-B040-A9912750137E}" dt="2020-03-27T02:07:19.198" v="7584" actId="14100"/>
          <ac:spMkLst>
            <pc:docMk/>
            <pc:sldMk cId="4121099119" sldId="1188"/>
            <ac:spMk id="16" creationId="{97F63356-0A79-499A-A3C9-C0142CF92597}"/>
          </ac:spMkLst>
        </pc:spChg>
        <pc:spChg chg="add mod">
          <ac:chgData name="Qahtan, A.A.A. (Hakim)" userId="2e0f559b-8f84-4ffd-87e2-eac7fe92b5e6" providerId="ADAL" clId="{471A4774-B5FA-45EC-B040-A9912750137E}" dt="2020-03-27T02:07:30.926" v="7587" actId="14100"/>
          <ac:spMkLst>
            <pc:docMk/>
            <pc:sldMk cId="4121099119" sldId="1188"/>
            <ac:spMk id="17" creationId="{3BCD599A-DCF6-4DDD-9644-1A8AE467C7E0}"/>
          </ac:spMkLst>
        </pc:spChg>
        <pc:spChg chg="add mod">
          <ac:chgData name="Qahtan, A.A.A. (Hakim)" userId="2e0f559b-8f84-4ffd-87e2-eac7fe92b5e6" providerId="ADAL" clId="{471A4774-B5FA-45EC-B040-A9912750137E}" dt="2020-03-27T02:07:42.948" v="7590" actId="14100"/>
          <ac:spMkLst>
            <pc:docMk/>
            <pc:sldMk cId="4121099119" sldId="1188"/>
            <ac:spMk id="18" creationId="{8634800B-A5E4-4A2C-9FE6-D8D8408C5BAB}"/>
          </ac:spMkLst>
        </pc:spChg>
        <pc:spChg chg="add mod">
          <ac:chgData name="Qahtan, A.A.A. (Hakim)" userId="2e0f559b-8f84-4ffd-87e2-eac7fe92b5e6" providerId="ADAL" clId="{471A4774-B5FA-45EC-B040-A9912750137E}" dt="2020-03-27T02:13:06.451" v="7605" actId="207"/>
          <ac:spMkLst>
            <pc:docMk/>
            <pc:sldMk cId="4121099119" sldId="1188"/>
            <ac:spMk id="19" creationId="{FD8C0CAC-A0FE-40C6-8998-824E11EF4B62}"/>
          </ac:spMkLst>
        </pc:spChg>
        <pc:spChg chg="add mod">
          <ac:chgData name="Qahtan, A.A.A. (Hakim)" userId="2e0f559b-8f84-4ffd-87e2-eac7fe92b5e6" providerId="ADAL" clId="{471A4774-B5FA-45EC-B040-A9912750137E}" dt="2020-03-27T02:07:35.718" v="7588" actId="14100"/>
          <ac:spMkLst>
            <pc:docMk/>
            <pc:sldMk cId="4121099119" sldId="1188"/>
            <ac:spMk id="20" creationId="{BCD571E8-3B5D-4A57-B566-20C1A3EF9E88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1" creationId="{550A2D9E-DFDE-45D6-9F94-8710E3EEDD2E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2" creationId="{0D0DC234-626F-4715-B52D-0D318F8DF991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3" creationId="{DBBC4A5B-EB7E-4793-B6D6-87DB99255DC1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4" creationId="{E29B81F3-74B2-4BAE-BDD0-CCF30BEB2018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5" creationId="{EFB7BE37-8564-40A9-9C7A-22B7C63B2E26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6" creationId="{8B323DBC-00B8-4F83-B415-E7820C508CDA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7" creationId="{077F05E7-820F-458B-BBF8-78967606D8D5}"/>
          </ac:spMkLst>
        </pc:spChg>
        <pc:spChg chg="mod">
          <ac:chgData name="Qahtan, A.A.A. (Hakim)" userId="2e0f559b-8f84-4ffd-87e2-eac7fe92b5e6" providerId="ADAL" clId="{471A4774-B5FA-45EC-B040-A9912750137E}" dt="2020-03-27T02:12:47.171" v="7603" actId="207"/>
          <ac:spMkLst>
            <pc:docMk/>
            <pc:sldMk cId="4121099119" sldId="1188"/>
            <ac:spMk id="29" creationId="{4C1791CB-D981-47DA-9D49-5F627F98BCC7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38" creationId="{85E9C714-AD67-42CF-A284-9D03584FDE17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39" creationId="{D6A2ADDA-1C7C-4A82-A1EB-906175CF3A9D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40" creationId="{A1F78349-B862-40CE-9607-1F0021B9B8E8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41" creationId="{DAB56932-061F-4542-8D57-33CB97551486}"/>
          </ac:spMkLst>
        </pc:spChg>
        <pc:spChg chg="add mod">
          <ac:chgData name="Qahtan, A.A.A. (Hakim)" userId="2e0f559b-8f84-4ffd-87e2-eac7fe92b5e6" providerId="ADAL" clId="{471A4774-B5FA-45EC-B040-A9912750137E}" dt="2020-03-27T02:14:55.555" v="7680" actId="1076"/>
          <ac:spMkLst>
            <pc:docMk/>
            <pc:sldMk cId="4121099119" sldId="1188"/>
            <ac:spMk id="50" creationId="{422F6C18-B73F-4DB4-8364-83CA5936E13E}"/>
          </ac:spMkLst>
        </pc:spChg>
        <pc:grpChg chg="del">
          <ac:chgData name="Qahtan, A.A.A. (Hakim)" userId="2e0f559b-8f84-4ffd-87e2-eac7fe92b5e6" providerId="ADAL" clId="{471A4774-B5FA-45EC-B040-A9912750137E}" dt="2020-03-27T02:06:12.111" v="7569" actId="478"/>
          <ac:grpSpMkLst>
            <pc:docMk/>
            <pc:sldMk cId="4121099119" sldId="1188"/>
            <ac:grpSpMk id="5" creationId="{683C54D2-FBA8-4B1E-81C5-DB5A38C02B5B}"/>
          </ac:grpSpMkLst>
        </pc:grpChg>
        <pc:grpChg chg="add mod">
          <ac:chgData name="Qahtan, A.A.A. (Hakim)" userId="2e0f559b-8f84-4ffd-87e2-eac7fe92b5e6" providerId="ADAL" clId="{471A4774-B5FA-45EC-B040-A9912750137E}" dt="2020-03-27T02:14:18.644" v="7636" actId="1076"/>
          <ac:grpSpMkLst>
            <pc:docMk/>
            <pc:sldMk cId="4121099119" sldId="1188"/>
            <ac:grpSpMk id="28" creationId="{E55AC927-534E-4B10-A33C-0C4118566341}"/>
          </ac:grpSpMkLst>
        </pc:grpChg>
      </pc:sldChg>
      <pc:sldChg chg="modSp add">
        <pc:chgData name="Qahtan, A.A.A. (Hakim)" userId="2e0f559b-8f84-4ffd-87e2-eac7fe92b5e6" providerId="ADAL" clId="{471A4774-B5FA-45EC-B040-A9912750137E}" dt="2020-03-27T02:21:34.892" v="7745" actId="207"/>
        <pc:sldMkLst>
          <pc:docMk/>
          <pc:sldMk cId="4269827367" sldId="1189"/>
        </pc:sldMkLst>
        <pc:spChg chg="mod">
          <ac:chgData name="Qahtan, A.A.A. (Hakim)" userId="2e0f559b-8f84-4ffd-87e2-eac7fe92b5e6" providerId="ADAL" clId="{471A4774-B5FA-45EC-B040-A9912750137E}" dt="2020-03-27T02:19:50.259" v="7722"/>
          <ac:spMkLst>
            <pc:docMk/>
            <pc:sldMk cId="4269827367" sldId="118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21:34.892" v="7745" actId="207"/>
          <ac:spMkLst>
            <pc:docMk/>
            <pc:sldMk cId="4269827367" sldId="118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22:54.157" v="7748"/>
        <pc:sldMkLst>
          <pc:docMk/>
          <pc:sldMk cId="1098999395" sldId="1190"/>
        </pc:sldMkLst>
        <pc:spChg chg="mod">
          <ac:chgData name="Qahtan, A.A.A. (Hakim)" userId="2e0f559b-8f84-4ffd-87e2-eac7fe92b5e6" providerId="ADAL" clId="{471A4774-B5FA-45EC-B040-A9912750137E}" dt="2020-03-27T02:22:45.492" v="7747"/>
          <ac:spMkLst>
            <pc:docMk/>
            <pc:sldMk cId="1098999395" sldId="119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22:54.157" v="7748"/>
          <ac:spMkLst>
            <pc:docMk/>
            <pc:sldMk cId="1098999395" sldId="119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59:59.310" v="7756" actId="27636"/>
        <pc:sldMkLst>
          <pc:docMk/>
          <pc:sldMk cId="494940744" sldId="1191"/>
        </pc:sldMkLst>
        <pc:spChg chg="mod">
          <ac:chgData name="Qahtan, A.A.A. (Hakim)" userId="2e0f559b-8f84-4ffd-87e2-eac7fe92b5e6" providerId="ADAL" clId="{471A4774-B5FA-45EC-B040-A9912750137E}" dt="2020-03-27T02:59:38.403" v="7750"/>
          <ac:spMkLst>
            <pc:docMk/>
            <pc:sldMk cId="494940744" sldId="119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59:59.310" v="7756" actId="27636"/>
          <ac:spMkLst>
            <pc:docMk/>
            <pc:sldMk cId="494940744" sldId="1191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06:44.062" v="7859" actId="20577"/>
        <pc:sldMkLst>
          <pc:docMk/>
          <pc:sldMk cId="3057252071" sldId="1192"/>
        </pc:sldMkLst>
        <pc:spChg chg="mod">
          <ac:chgData name="Qahtan, A.A.A. (Hakim)" userId="2e0f559b-8f84-4ffd-87e2-eac7fe92b5e6" providerId="ADAL" clId="{471A4774-B5FA-45EC-B040-A9912750137E}" dt="2020-03-27T03:06:44.062" v="7859" actId="20577"/>
          <ac:spMkLst>
            <pc:docMk/>
            <pc:sldMk cId="3057252071" sldId="119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5" creationId="{0DD0E3B9-6352-4AED-9DD3-44F11027DB1A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6" creationId="{FCA206B7-555A-474E-A4EF-82D99AED9905}"/>
          </ac:spMkLst>
        </pc:spChg>
        <pc:spChg chg="mod">
          <ac:chgData name="Qahtan, A.A.A. (Hakim)" userId="2e0f559b-8f84-4ffd-87e2-eac7fe92b5e6" providerId="ADAL" clId="{471A4774-B5FA-45EC-B040-A9912750137E}" dt="2020-03-27T03:05:05.963" v="7839" actId="1076"/>
          <ac:spMkLst>
            <pc:docMk/>
            <pc:sldMk cId="3057252071" sldId="1192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8" creationId="{86FB632C-FD70-4EF6-A40F-2A875698A5E5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9" creationId="{6793AC39-1FAC-4FAB-A0AB-3CD8BFEA0C2C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10" creationId="{04A61441-69D8-4FA8-BBEE-18B7C2FDE290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11" creationId="{51589FE9-3C8F-4FD8-B26B-296668399E05}"/>
          </ac:spMkLst>
        </pc:spChg>
        <pc:spChg chg="mod">
          <ac:chgData name="Qahtan, A.A.A. (Hakim)" userId="2e0f559b-8f84-4ffd-87e2-eac7fe92b5e6" providerId="ADAL" clId="{471A4774-B5FA-45EC-B040-A9912750137E}" dt="2020-03-27T03:05:52.129" v="7844" actId="207"/>
          <ac:spMkLst>
            <pc:docMk/>
            <pc:sldMk cId="3057252071" sldId="1192"/>
            <ac:spMk id="12" creationId="{0EA056E7-A0BC-4774-8048-F4B59A49A43F}"/>
          </ac:spMkLst>
        </pc:spChg>
        <pc:spChg chg="mod">
          <ac:chgData name="Qahtan, A.A.A. (Hakim)" userId="2e0f559b-8f84-4ffd-87e2-eac7fe92b5e6" providerId="ADAL" clId="{471A4774-B5FA-45EC-B040-A9912750137E}" dt="2020-03-27T03:05:52.129" v="7844" actId="207"/>
          <ac:spMkLst>
            <pc:docMk/>
            <pc:sldMk cId="3057252071" sldId="1192"/>
            <ac:spMk id="13" creationId="{D52BF679-9760-4B3A-A32E-09AD3000EB25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4" creationId="{40E45EBE-AB9F-4A14-AF31-3450341FE00C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5" creationId="{0BCDF376-4648-4EF7-AEB7-34466CFFD617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6" creationId="{E007FA85-C274-466F-A267-498A0F594AD6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7" creationId="{A35A4182-9477-4653-96A6-BE8D0B2ECB0F}"/>
          </ac:spMkLst>
        </pc:spChg>
        <pc:spChg chg="add mod">
          <ac:chgData name="Qahtan, A.A.A. (Hakim)" userId="2e0f559b-8f84-4ffd-87e2-eac7fe92b5e6" providerId="ADAL" clId="{471A4774-B5FA-45EC-B040-A9912750137E}" dt="2020-03-27T03:01:57.768" v="7767" actId="113"/>
          <ac:spMkLst>
            <pc:docMk/>
            <pc:sldMk cId="3057252071" sldId="1192"/>
            <ac:spMk id="38" creationId="{BDDCC72B-3B7A-4B9B-B499-671DD65C96B5}"/>
          </ac:spMkLst>
        </pc:spChg>
        <pc:grpChg chg="add mod">
          <ac:chgData name="Qahtan, A.A.A. (Hakim)" userId="2e0f559b-8f84-4ffd-87e2-eac7fe92b5e6" providerId="ADAL" clId="{471A4774-B5FA-45EC-B040-A9912750137E}" dt="2020-03-27T03:01:35.804" v="7764" actId="1076"/>
          <ac:grpSpMkLst>
            <pc:docMk/>
            <pc:sldMk cId="3057252071" sldId="1192"/>
            <ac:grpSpMk id="4" creationId="{CFC998E4-3D18-455D-8E5C-460C2271D97E}"/>
          </ac:grpSpMkLst>
        </pc:grpChg>
      </pc:sldChg>
      <pc:sldChg chg="modSp add">
        <pc:chgData name="Qahtan, A.A.A. (Hakim)" userId="2e0f559b-8f84-4ffd-87e2-eac7fe92b5e6" providerId="ADAL" clId="{471A4774-B5FA-45EC-B040-A9912750137E}" dt="2020-03-27T03:07:50.674" v="7878" actId="14100"/>
        <pc:sldMkLst>
          <pc:docMk/>
          <pc:sldMk cId="1143418389" sldId="1193"/>
        </pc:sldMkLst>
        <pc:spChg chg="mod">
          <ac:chgData name="Qahtan, A.A.A. (Hakim)" userId="2e0f559b-8f84-4ffd-87e2-eac7fe92b5e6" providerId="ADAL" clId="{471A4774-B5FA-45EC-B040-A9912750137E}" dt="2020-03-27T03:07:06.353" v="7873" actId="20577"/>
          <ac:spMkLst>
            <pc:docMk/>
            <pc:sldMk cId="1143418389" sldId="119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07:50.674" v="7878" actId="14100"/>
          <ac:spMkLst>
            <pc:docMk/>
            <pc:sldMk cId="1143418389" sldId="119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11:19.003" v="7912" actId="2710"/>
        <pc:sldMkLst>
          <pc:docMk/>
          <pc:sldMk cId="1410986469" sldId="1194"/>
        </pc:sldMkLst>
        <pc:spChg chg="mod">
          <ac:chgData name="Qahtan, A.A.A. (Hakim)" userId="2e0f559b-8f84-4ffd-87e2-eac7fe92b5e6" providerId="ADAL" clId="{471A4774-B5FA-45EC-B040-A9912750137E}" dt="2020-03-27T03:08:26.583" v="7898" actId="20577"/>
          <ac:spMkLst>
            <pc:docMk/>
            <pc:sldMk cId="1410986469" sldId="119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1:19.003" v="7912" actId="2710"/>
          <ac:spMkLst>
            <pc:docMk/>
            <pc:sldMk cId="1410986469" sldId="119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10:57.685" v="7910" actId="948"/>
        <pc:sldMkLst>
          <pc:docMk/>
          <pc:sldMk cId="3657548044" sldId="1195"/>
        </pc:sldMkLst>
        <pc:spChg chg="mod">
          <ac:chgData name="Qahtan, A.A.A. (Hakim)" userId="2e0f559b-8f84-4ffd-87e2-eac7fe92b5e6" providerId="ADAL" clId="{471A4774-B5FA-45EC-B040-A9912750137E}" dt="2020-03-27T03:09:17.026" v="7902"/>
          <ac:spMkLst>
            <pc:docMk/>
            <pc:sldMk cId="3657548044" sldId="119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0:57.685" v="7910" actId="948"/>
          <ac:spMkLst>
            <pc:docMk/>
            <pc:sldMk cId="3657548044" sldId="1195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24:17.246" v="8038"/>
        <pc:sldMkLst>
          <pc:docMk/>
          <pc:sldMk cId="885017012" sldId="1196"/>
        </pc:sldMkLst>
        <pc:spChg chg="mod">
          <ac:chgData name="Qahtan, A.A.A. (Hakim)" userId="2e0f559b-8f84-4ffd-87e2-eac7fe92b5e6" providerId="ADAL" clId="{471A4774-B5FA-45EC-B040-A9912750137E}" dt="2020-03-27T03:12:52.670" v="7919" actId="1076"/>
          <ac:spMkLst>
            <pc:docMk/>
            <pc:sldMk cId="885017012" sldId="119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4:17.033" v="7939" actId="1076"/>
          <ac:spMkLst>
            <pc:docMk/>
            <pc:sldMk cId="885017012" sldId="1196"/>
            <ac:spMk id="5" creationId="{A778111F-EC51-4308-B923-673666654CE6}"/>
          </ac:spMkLst>
        </pc:spChg>
        <pc:spChg chg="mod">
          <ac:chgData name="Qahtan, A.A.A. (Hakim)" userId="2e0f559b-8f84-4ffd-87e2-eac7fe92b5e6" providerId="ADAL" clId="{471A4774-B5FA-45EC-B040-A9912750137E}" dt="2020-03-27T03:12:31.363" v="7916" actId="14100"/>
          <ac:spMkLst>
            <pc:docMk/>
            <pc:sldMk cId="885017012" sldId="1196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3:14:31.472" v="7940" actId="113"/>
          <ac:spMkLst>
            <pc:docMk/>
            <pc:sldMk cId="885017012" sldId="1196"/>
            <ac:spMk id="12" creationId="{57E94073-4A30-4A95-8DD9-EF80C73CCBC5}"/>
          </ac:spMkLst>
        </pc:spChg>
        <pc:spChg chg="mod">
          <ac:chgData name="Qahtan, A.A.A. (Hakim)" userId="2e0f559b-8f84-4ffd-87e2-eac7fe92b5e6" providerId="ADAL" clId="{471A4774-B5FA-45EC-B040-A9912750137E}" dt="2020-03-27T03:14:52.581" v="7943"/>
          <ac:spMkLst>
            <pc:docMk/>
            <pc:sldMk cId="885017012" sldId="1196"/>
            <ac:spMk id="13" creationId="{E21FACE6-72AC-4041-A377-E10EB473EAE4}"/>
          </ac:spMkLst>
        </pc:spChg>
        <pc:spChg chg="mod">
          <ac:chgData name="Qahtan, A.A.A. (Hakim)" userId="2e0f559b-8f84-4ffd-87e2-eac7fe92b5e6" providerId="ADAL" clId="{471A4774-B5FA-45EC-B040-A9912750137E}" dt="2020-03-27T03:24:17.246" v="8038"/>
          <ac:spMkLst>
            <pc:docMk/>
            <pc:sldMk cId="885017012" sldId="1196"/>
            <ac:spMk id="14" creationId="{009D2AC4-79B8-497A-826C-F70EB1B2EA4C}"/>
          </ac:spMkLst>
        </pc:spChg>
        <pc:spChg chg="mod">
          <ac:chgData name="Qahtan, A.A.A. (Hakim)" userId="2e0f559b-8f84-4ffd-87e2-eac7fe92b5e6" providerId="ADAL" clId="{471A4774-B5FA-45EC-B040-A9912750137E}" dt="2020-03-27T03:14:31.472" v="7940" actId="113"/>
          <ac:spMkLst>
            <pc:docMk/>
            <pc:sldMk cId="885017012" sldId="1196"/>
            <ac:spMk id="15" creationId="{73E519DE-ACDD-4A34-9789-99A29A07D156}"/>
          </ac:spMkLst>
        </pc:spChg>
        <pc:spChg chg="mod">
          <ac:chgData name="Qahtan, A.A.A. (Hakim)" userId="2e0f559b-8f84-4ffd-87e2-eac7fe92b5e6" providerId="ADAL" clId="{471A4774-B5FA-45EC-B040-A9912750137E}" dt="2020-03-27T03:14:58.416" v="7944"/>
          <ac:spMkLst>
            <pc:docMk/>
            <pc:sldMk cId="885017012" sldId="1196"/>
            <ac:spMk id="18" creationId="{9BA30748-3311-43BB-9007-8FA84C86B868}"/>
          </ac:spMkLst>
        </pc:spChg>
        <pc:spChg chg="mod">
          <ac:chgData name="Qahtan, A.A.A. (Hakim)" userId="2e0f559b-8f84-4ffd-87e2-eac7fe92b5e6" providerId="ADAL" clId="{471A4774-B5FA-45EC-B040-A9912750137E}" dt="2020-03-27T03:13:33.105" v="7924" actId="1076"/>
          <ac:spMkLst>
            <pc:docMk/>
            <pc:sldMk cId="885017012" sldId="1196"/>
            <ac:spMk id="35" creationId="{935E54D5-6A90-49B9-904C-B22255F1D477}"/>
          </ac:spMkLst>
        </pc:spChg>
        <pc:spChg chg="mod">
          <ac:chgData name="Qahtan, A.A.A. (Hakim)" userId="2e0f559b-8f84-4ffd-87e2-eac7fe92b5e6" providerId="ADAL" clId="{471A4774-B5FA-45EC-B040-A9912750137E}" dt="2020-03-27T03:15:19.452" v="7946" actId="207"/>
          <ac:spMkLst>
            <pc:docMk/>
            <pc:sldMk cId="885017012" sldId="1196"/>
            <ac:spMk id="36" creationId="{AAC4B751-3D05-47BD-A763-B0C3BDDB3341}"/>
          </ac:spMkLst>
        </pc:spChg>
        <pc:spChg chg="add mod">
          <ac:chgData name="Qahtan, A.A.A. (Hakim)" userId="2e0f559b-8f84-4ffd-87e2-eac7fe92b5e6" providerId="ADAL" clId="{471A4774-B5FA-45EC-B040-A9912750137E}" dt="2020-03-27T03:24:11.111" v="8037" actId="1076"/>
          <ac:spMkLst>
            <pc:docMk/>
            <pc:sldMk cId="885017012" sldId="1196"/>
            <ac:spMk id="40" creationId="{7AD7BB4A-4CD2-461A-8EE0-88AC29E3AB04}"/>
          </ac:spMkLst>
        </pc:spChg>
        <pc:grpChg chg="add mod">
          <ac:chgData name="Qahtan, A.A.A. (Hakim)" userId="2e0f559b-8f84-4ffd-87e2-eac7fe92b5e6" providerId="ADAL" clId="{471A4774-B5FA-45EC-B040-A9912750137E}" dt="2020-03-27T03:24:17.246" v="8038"/>
          <ac:grpSpMkLst>
            <pc:docMk/>
            <pc:sldMk cId="885017012" sldId="1196"/>
            <ac:grpSpMk id="4" creationId="{FAB49878-2356-4DF5-B4B8-86D67684C02C}"/>
          </ac:grpSpMkLst>
        </pc:grpChg>
        <pc:grpChg chg="mod">
          <ac:chgData name="Qahtan, A.A.A. (Hakim)" userId="2e0f559b-8f84-4ffd-87e2-eac7fe92b5e6" providerId="ADAL" clId="{471A4774-B5FA-45EC-B040-A9912750137E}" dt="2020-03-27T03:14:42.738" v="7942" actId="1076"/>
          <ac:grpSpMkLst>
            <pc:docMk/>
            <pc:sldMk cId="885017012" sldId="1196"/>
            <ac:grpSpMk id="33" creationId="{95B5C3D6-4B0C-49F6-B9CC-C3D071D8F915}"/>
          </ac:grpSpMkLst>
        </pc:grpChg>
        <pc:graphicFrameChg chg="mod">
          <ac:chgData name="Qahtan, A.A.A. (Hakim)" userId="2e0f559b-8f84-4ffd-87e2-eac7fe92b5e6" providerId="ADAL" clId="{471A4774-B5FA-45EC-B040-A9912750137E}" dt="2020-03-27T03:15:50.161" v="7949" actId="1076"/>
          <ac:graphicFrameMkLst>
            <pc:docMk/>
            <pc:sldMk cId="885017012" sldId="1196"/>
            <ac:graphicFrameMk id="34" creationId="{258A0A1B-030E-4DE7-A60B-68D48C749836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7T03:28:21.181" v="8065" actId="20577"/>
        <pc:sldMkLst>
          <pc:docMk/>
          <pc:sldMk cId="443343083" sldId="1197"/>
        </pc:sldMkLst>
        <pc:spChg chg="mod">
          <ac:chgData name="Qahtan, A.A.A. (Hakim)" userId="2e0f559b-8f84-4ffd-87e2-eac7fe92b5e6" providerId="ADAL" clId="{471A4774-B5FA-45EC-B040-A9912750137E}" dt="2020-03-27T03:27:04.785" v="8050"/>
          <ac:spMkLst>
            <pc:docMk/>
            <pc:sldMk cId="443343083" sldId="119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28:21.181" v="8065" actId="20577"/>
          <ac:spMkLst>
            <pc:docMk/>
            <pc:sldMk cId="443343083" sldId="1197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7T03:30:21.463" v="8073" actId="2711"/>
        <pc:sldMkLst>
          <pc:docMk/>
          <pc:sldMk cId="1629192184" sldId="1198"/>
        </pc:sldMkLst>
        <pc:spChg chg="mod">
          <ac:chgData name="Qahtan, A.A.A. (Hakim)" userId="2e0f559b-8f84-4ffd-87e2-eac7fe92b5e6" providerId="ADAL" clId="{471A4774-B5FA-45EC-B040-A9912750137E}" dt="2020-03-27T03:29:49.680" v="8070" actId="20577"/>
          <ac:spMkLst>
            <pc:docMk/>
            <pc:sldMk cId="1629192184" sldId="119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7" creationId="{26A3D589-9E94-4966-9445-91ABCD4ACB1F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4" creationId="{40E45EBE-AB9F-4A14-AF31-3450341FE00C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5" creationId="{0BCDF376-4648-4EF7-AEB7-34466CFFD617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6" creationId="{E007FA85-C274-466F-A267-498A0F594AD6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7" creationId="{A35A4182-9477-4653-96A6-BE8D0B2ECB0F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8" creationId="{BDDCC72B-3B7A-4B9B-B499-671DD65C96B5}"/>
          </ac:spMkLst>
        </pc:spChg>
        <pc:spChg chg="add mod">
          <ac:chgData name="Qahtan, A.A.A. (Hakim)" userId="2e0f559b-8f84-4ffd-87e2-eac7fe92b5e6" providerId="ADAL" clId="{471A4774-B5FA-45EC-B040-A9912750137E}" dt="2020-03-27T03:30:15.290" v="8072" actId="2711"/>
          <ac:spMkLst>
            <pc:docMk/>
            <pc:sldMk cId="1629192184" sldId="1198"/>
            <ac:spMk id="39" creationId="{7321C141-F180-4019-AA62-CF775E3B9476}"/>
          </ac:spMkLst>
        </pc:spChg>
        <pc:spChg chg="add mod">
          <ac:chgData name="Qahtan, A.A.A. (Hakim)" userId="2e0f559b-8f84-4ffd-87e2-eac7fe92b5e6" providerId="ADAL" clId="{471A4774-B5FA-45EC-B040-A9912750137E}" dt="2020-03-27T03:30:21.463" v="8073" actId="2711"/>
          <ac:spMkLst>
            <pc:docMk/>
            <pc:sldMk cId="1629192184" sldId="1198"/>
            <ac:spMk id="40" creationId="{29C6CCC5-27F6-4BC4-B0E5-EF13156EB202}"/>
          </ac:spMkLst>
        </pc:spChg>
        <pc:grpChg chg="del">
          <ac:chgData name="Qahtan, A.A.A. (Hakim)" userId="2e0f559b-8f84-4ffd-87e2-eac7fe92b5e6" providerId="ADAL" clId="{471A4774-B5FA-45EC-B040-A9912750137E}" dt="2020-03-27T03:29:25.607" v="8068" actId="478"/>
          <ac:grpSpMkLst>
            <pc:docMk/>
            <pc:sldMk cId="1629192184" sldId="1198"/>
            <ac:grpSpMk id="4" creationId="{CFC998E4-3D18-455D-8E5C-460C2271D97E}"/>
          </ac:grpSpMkLst>
        </pc:grpChg>
        <pc:picChg chg="add">
          <ac:chgData name="Qahtan, A.A.A. (Hakim)" userId="2e0f559b-8f84-4ffd-87e2-eac7fe92b5e6" providerId="ADAL" clId="{471A4774-B5FA-45EC-B040-A9912750137E}" dt="2020-03-27T03:30:09.096" v="8071"/>
          <ac:picMkLst>
            <pc:docMk/>
            <pc:sldMk cId="1629192184" sldId="1198"/>
            <ac:picMk id="41" creationId="{493604E4-4E2E-43B6-B5BE-4851B953B5FB}"/>
          </ac:picMkLst>
        </pc:picChg>
        <pc:picChg chg="add">
          <ac:chgData name="Qahtan, A.A.A. (Hakim)" userId="2e0f559b-8f84-4ffd-87e2-eac7fe92b5e6" providerId="ADAL" clId="{471A4774-B5FA-45EC-B040-A9912750137E}" dt="2020-03-27T03:30:09.096" v="8071"/>
          <ac:picMkLst>
            <pc:docMk/>
            <pc:sldMk cId="1629192184" sldId="1198"/>
            <ac:picMk id="42" creationId="{58663F09-C191-4F27-AD72-0C068AE5A7CD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7T03:31:10.967" v="8086" actId="2711"/>
        <pc:sldMkLst>
          <pc:docMk/>
          <pc:sldMk cId="2343191180" sldId="1199"/>
        </pc:sldMkLst>
        <pc:spChg chg="mod">
          <ac:chgData name="Qahtan, A.A.A. (Hakim)" userId="2e0f559b-8f84-4ffd-87e2-eac7fe92b5e6" providerId="ADAL" clId="{471A4774-B5FA-45EC-B040-A9912750137E}" dt="2020-03-27T03:30:43.621" v="8082" actId="20577"/>
          <ac:spMkLst>
            <pc:docMk/>
            <pc:sldMk cId="2343191180" sldId="1199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3:31:06.601" v="8085" actId="2711"/>
          <ac:spMkLst>
            <pc:docMk/>
            <pc:sldMk cId="2343191180" sldId="1199"/>
            <ac:spMk id="7" creationId="{AC545FEE-92CF-48F2-B602-B4B7115433E9}"/>
          </ac:spMkLst>
        </pc:spChg>
        <pc:spChg chg="add mod">
          <ac:chgData name="Qahtan, A.A.A. (Hakim)" userId="2e0f559b-8f84-4ffd-87e2-eac7fe92b5e6" providerId="ADAL" clId="{471A4774-B5FA-45EC-B040-A9912750137E}" dt="2020-03-27T03:31:10.967" v="8086" actId="2711"/>
          <ac:spMkLst>
            <pc:docMk/>
            <pc:sldMk cId="2343191180" sldId="1199"/>
            <ac:spMk id="10" creationId="{E5FC4C42-9D0C-4E75-A0E5-295A68F3E61C}"/>
          </ac:spMkLst>
        </pc:spChg>
        <pc:spChg chg="del">
          <ac:chgData name="Qahtan, A.A.A. (Hakim)" userId="2e0f559b-8f84-4ffd-87e2-eac7fe92b5e6" providerId="ADAL" clId="{471A4774-B5FA-45EC-B040-A9912750137E}" dt="2020-03-27T03:30:52.807" v="8083" actId="478"/>
          <ac:spMkLst>
            <pc:docMk/>
            <pc:sldMk cId="2343191180" sldId="1199"/>
            <ac:spMk id="39" creationId="{7321C141-F180-4019-AA62-CF775E3B9476}"/>
          </ac:spMkLst>
        </pc:spChg>
        <pc:spChg chg="del">
          <ac:chgData name="Qahtan, A.A.A. (Hakim)" userId="2e0f559b-8f84-4ffd-87e2-eac7fe92b5e6" providerId="ADAL" clId="{471A4774-B5FA-45EC-B040-A9912750137E}" dt="2020-03-27T03:30:52.807" v="8083" actId="478"/>
          <ac:spMkLst>
            <pc:docMk/>
            <pc:sldMk cId="2343191180" sldId="1199"/>
            <ac:spMk id="40" creationId="{29C6CCC5-27F6-4BC4-B0E5-EF13156EB202}"/>
          </ac:spMkLst>
        </pc:spChg>
        <pc:picChg chg="add">
          <ac:chgData name="Qahtan, A.A.A. (Hakim)" userId="2e0f559b-8f84-4ffd-87e2-eac7fe92b5e6" providerId="ADAL" clId="{471A4774-B5FA-45EC-B040-A9912750137E}" dt="2020-03-27T03:30:59.827" v="8084"/>
          <ac:picMkLst>
            <pc:docMk/>
            <pc:sldMk cId="2343191180" sldId="1199"/>
            <ac:picMk id="8" creationId="{3F9127B3-2853-4F20-A2EC-5F96DC894C25}"/>
          </ac:picMkLst>
        </pc:picChg>
        <pc:picChg chg="add">
          <ac:chgData name="Qahtan, A.A.A. (Hakim)" userId="2e0f559b-8f84-4ffd-87e2-eac7fe92b5e6" providerId="ADAL" clId="{471A4774-B5FA-45EC-B040-A9912750137E}" dt="2020-03-27T03:30:59.827" v="8084"/>
          <ac:picMkLst>
            <pc:docMk/>
            <pc:sldMk cId="2343191180" sldId="1199"/>
            <ac:picMk id="9" creationId="{586BD95E-7645-45C9-85EB-10458869254A}"/>
          </ac:picMkLst>
        </pc:picChg>
        <pc:picChg chg="del">
          <ac:chgData name="Qahtan, A.A.A. (Hakim)" userId="2e0f559b-8f84-4ffd-87e2-eac7fe92b5e6" providerId="ADAL" clId="{471A4774-B5FA-45EC-B040-A9912750137E}" dt="2020-03-27T03:30:52.807" v="8083" actId="478"/>
          <ac:picMkLst>
            <pc:docMk/>
            <pc:sldMk cId="2343191180" sldId="1199"/>
            <ac:picMk id="41" creationId="{493604E4-4E2E-43B6-B5BE-4851B953B5FB}"/>
          </ac:picMkLst>
        </pc:picChg>
        <pc:picChg chg="del">
          <ac:chgData name="Qahtan, A.A.A. (Hakim)" userId="2e0f559b-8f84-4ffd-87e2-eac7fe92b5e6" providerId="ADAL" clId="{471A4774-B5FA-45EC-B040-A9912750137E}" dt="2020-03-27T03:30:52.807" v="8083" actId="478"/>
          <ac:picMkLst>
            <pc:docMk/>
            <pc:sldMk cId="2343191180" sldId="1199"/>
            <ac:picMk id="42" creationId="{58663F09-C191-4F27-AD72-0C068AE5A7CD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7T03:31:52.798" v="8090" actId="2711"/>
        <pc:sldMkLst>
          <pc:docMk/>
          <pc:sldMk cId="602046879" sldId="1200"/>
        </pc:sldMkLst>
        <pc:spChg chg="del">
          <ac:chgData name="Qahtan, A.A.A. (Hakim)" userId="2e0f559b-8f84-4ffd-87e2-eac7fe92b5e6" providerId="ADAL" clId="{471A4774-B5FA-45EC-B040-A9912750137E}" dt="2020-03-27T03:31:42.347" v="8088" actId="478"/>
          <ac:spMkLst>
            <pc:docMk/>
            <pc:sldMk cId="602046879" sldId="1200"/>
            <ac:spMk id="7" creationId="{AC545FEE-92CF-48F2-B602-B4B7115433E9}"/>
          </ac:spMkLst>
        </pc:spChg>
        <pc:spChg chg="del">
          <ac:chgData name="Qahtan, A.A.A. (Hakim)" userId="2e0f559b-8f84-4ffd-87e2-eac7fe92b5e6" providerId="ADAL" clId="{471A4774-B5FA-45EC-B040-A9912750137E}" dt="2020-03-27T03:31:42.347" v="8088" actId="478"/>
          <ac:spMkLst>
            <pc:docMk/>
            <pc:sldMk cId="602046879" sldId="1200"/>
            <ac:spMk id="10" creationId="{E5FC4C42-9D0C-4E75-A0E5-295A68F3E61C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1" creationId="{6FFD1355-A88D-441F-89DB-919E00A08CDB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6" creationId="{9AE543C3-E939-4510-87EA-D91822895E24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8" creationId="{6B6A4B96-E7B0-42F9-B7BA-B88CE1E2BCF0}"/>
          </ac:spMkLst>
        </pc:spChg>
        <pc:picChg chg="del">
          <ac:chgData name="Qahtan, A.A.A. (Hakim)" userId="2e0f559b-8f84-4ffd-87e2-eac7fe92b5e6" providerId="ADAL" clId="{471A4774-B5FA-45EC-B040-A9912750137E}" dt="2020-03-27T03:31:42.347" v="8088" actId="478"/>
          <ac:picMkLst>
            <pc:docMk/>
            <pc:sldMk cId="602046879" sldId="1200"/>
            <ac:picMk id="8" creationId="{3F9127B3-2853-4F20-A2EC-5F96DC894C25}"/>
          </ac:picMkLst>
        </pc:picChg>
        <pc:picChg chg="del">
          <ac:chgData name="Qahtan, A.A.A. (Hakim)" userId="2e0f559b-8f84-4ffd-87e2-eac7fe92b5e6" providerId="ADAL" clId="{471A4774-B5FA-45EC-B040-A9912750137E}" dt="2020-03-27T03:31:42.347" v="8088" actId="478"/>
          <ac:picMkLst>
            <pc:docMk/>
            <pc:sldMk cId="602046879" sldId="1200"/>
            <ac:picMk id="9" creationId="{586BD95E-7645-45C9-85EB-10458869254A}"/>
          </ac:picMkLst>
        </pc:picChg>
        <pc:picChg chg="add">
          <ac:chgData name="Qahtan, A.A.A. (Hakim)" userId="2e0f559b-8f84-4ffd-87e2-eac7fe92b5e6" providerId="ADAL" clId="{471A4774-B5FA-45EC-B040-A9912750137E}" dt="2020-03-27T03:31:43.500" v="8089"/>
          <ac:picMkLst>
            <pc:docMk/>
            <pc:sldMk cId="602046879" sldId="1200"/>
            <ac:picMk id="12" creationId="{B3E44DD0-B926-48FF-8F5A-416332EDD1D0}"/>
          </ac:picMkLst>
        </pc:pic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3" creationId="{2CA943D1-DA87-4AA2-8CB1-CB45E28960B3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4" creationId="{5717C208-8A65-4430-82D1-9752C21E23DD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5" creationId="{4A79ED30-A4D7-4306-B17E-5419F70BABE1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7" creationId="{E0ECD1A7-B76A-41D8-9CD7-ED926E824A65}"/>
          </ac:cxnSpMkLst>
        </pc:cxnChg>
      </pc:sldChg>
      <pc:sldChg chg="modSp add">
        <pc:chgData name="Qahtan, A.A.A. (Hakim)" userId="2e0f559b-8f84-4ffd-87e2-eac7fe92b5e6" providerId="ADAL" clId="{471A4774-B5FA-45EC-B040-A9912750137E}" dt="2020-03-27T03:49:07.484" v="8181" actId="20577"/>
        <pc:sldMkLst>
          <pc:docMk/>
          <pc:sldMk cId="3350103725" sldId="1201"/>
        </pc:sldMkLst>
        <pc:spChg chg="mod">
          <ac:chgData name="Qahtan, A.A.A. (Hakim)" userId="2e0f559b-8f84-4ffd-87e2-eac7fe92b5e6" providerId="ADAL" clId="{471A4774-B5FA-45EC-B040-A9912750137E}" dt="2020-03-27T03:49:07.484" v="8181" actId="20577"/>
          <ac:spMkLst>
            <pc:docMk/>
            <pc:sldMk cId="3350103725" sldId="12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47:44.178" v="8170" actId="20577"/>
          <ac:spMkLst>
            <pc:docMk/>
            <pc:sldMk cId="3350103725" sldId="120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50:18.302" v="8189" actId="6549"/>
        <pc:sldMkLst>
          <pc:docMk/>
          <pc:sldMk cId="2535922924" sldId="1202"/>
        </pc:sldMkLst>
        <pc:spChg chg="mod">
          <ac:chgData name="Qahtan, A.A.A. (Hakim)" userId="2e0f559b-8f84-4ffd-87e2-eac7fe92b5e6" providerId="ADAL" clId="{471A4774-B5FA-45EC-B040-A9912750137E}" dt="2020-03-27T03:49:19.214" v="8185" actId="20577"/>
          <ac:spMkLst>
            <pc:docMk/>
            <pc:sldMk cId="2535922924" sldId="120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50:18.302" v="8189" actId="6549"/>
          <ac:spMkLst>
            <pc:docMk/>
            <pc:sldMk cId="2535922924" sldId="1202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52:19.616" v="8215" actId="15"/>
        <pc:sldMkLst>
          <pc:docMk/>
          <pc:sldMk cId="2373725794" sldId="1203"/>
        </pc:sldMkLst>
        <pc:spChg chg="mod">
          <ac:chgData name="Qahtan, A.A.A. (Hakim)" userId="2e0f559b-8f84-4ffd-87e2-eac7fe92b5e6" providerId="ADAL" clId="{471A4774-B5FA-45EC-B040-A9912750137E}" dt="2020-03-27T03:51:21.216" v="8208" actId="20577"/>
          <ac:spMkLst>
            <pc:docMk/>
            <pc:sldMk cId="2373725794" sldId="1203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3:52:19.616" v="8215" actId="15"/>
          <ac:spMkLst>
            <pc:docMk/>
            <pc:sldMk cId="2373725794" sldId="1203"/>
            <ac:spMk id="4" creationId="{2B7E20E4-8721-4C65-9084-93EC69053C9C}"/>
          </ac:spMkLst>
        </pc:spChg>
        <pc:spChg chg="mod">
          <ac:chgData name="Qahtan, A.A.A. (Hakim)" userId="2e0f559b-8f84-4ffd-87e2-eac7fe92b5e6" providerId="ADAL" clId="{471A4774-B5FA-45EC-B040-A9912750137E}" dt="2020-03-27T03:51:49.170" v="8211" actId="14100"/>
          <ac:spMkLst>
            <pc:docMk/>
            <pc:sldMk cId="2373725794" sldId="120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3:06.474" v="8283" actId="20577"/>
        <pc:sldMkLst>
          <pc:docMk/>
          <pc:sldMk cId="3282609454" sldId="1204"/>
        </pc:sldMkLst>
        <pc:spChg chg="mod">
          <ac:chgData name="Qahtan, A.A.A. (Hakim)" userId="2e0f559b-8f84-4ffd-87e2-eac7fe92b5e6" providerId="ADAL" clId="{471A4774-B5FA-45EC-B040-A9912750137E}" dt="2020-03-28T23:23:06.474" v="8283" actId="20577"/>
          <ac:spMkLst>
            <pc:docMk/>
            <pc:sldMk cId="3282609454" sldId="120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2:56:36.885" v="8220" actId="15"/>
          <ac:spMkLst>
            <pc:docMk/>
            <pc:sldMk cId="3282609454" sldId="120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58.025" v="8281" actId="20577"/>
        <pc:sldMkLst>
          <pc:docMk/>
          <pc:sldMk cId="2231574323" sldId="1205"/>
        </pc:sldMkLst>
        <pc:spChg chg="mod">
          <ac:chgData name="Qahtan, A.A.A. (Hakim)" userId="2e0f559b-8f84-4ffd-87e2-eac7fe92b5e6" providerId="ADAL" clId="{471A4774-B5FA-45EC-B040-A9912750137E}" dt="2020-03-28T23:22:58.025" v="8281" actId="20577"/>
          <ac:spMkLst>
            <pc:docMk/>
            <pc:sldMk cId="2231574323" sldId="120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18:34.106" v="8244" actId="15"/>
          <ac:spMkLst>
            <pc:docMk/>
            <pc:sldMk cId="2231574323" sldId="120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52.469" v="8280" actId="20577"/>
        <pc:sldMkLst>
          <pc:docMk/>
          <pc:sldMk cId="3642886620" sldId="1206"/>
        </pc:sldMkLst>
        <pc:spChg chg="mod">
          <ac:chgData name="Qahtan, A.A.A. (Hakim)" userId="2e0f559b-8f84-4ffd-87e2-eac7fe92b5e6" providerId="ADAL" clId="{471A4774-B5FA-45EC-B040-A9912750137E}" dt="2020-03-28T23:22:52.469" v="8280" actId="20577"/>
          <ac:spMkLst>
            <pc:docMk/>
            <pc:sldMk cId="3642886620" sldId="12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1:37.468" v="8258" actId="20577"/>
          <ac:spMkLst>
            <pc:docMk/>
            <pc:sldMk cId="3642886620" sldId="120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47.614" v="8279" actId="20577"/>
        <pc:sldMkLst>
          <pc:docMk/>
          <pc:sldMk cId="2105052452" sldId="1207"/>
        </pc:sldMkLst>
        <pc:spChg chg="mod">
          <ac:chgData name="Qahtan, A.A.A. (Hakim)" userId="2e0f559b-8f84-4ffd-87e2-eac7fe92b5e6" providerId="ADAL" clId="{471A4774-B5FA-45EC-B040-A9912750137E}" dt="2020-03-28T23:22:47.614" v="8279" actId="20577"/>
          <ac:spMkLst>
            <pc:docMk/>
            <pc:sldMk cId="2105052452" sldId="120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2:09.978" v="8274" actId="15"/>
          <ac:spMkLst>
            <pc:docMk/>
            <pc:sldMk cId="2105052452" sldId="1207"/>
            <ac:spMk id="7" creationId="{26A3D589-9E94-4966-9445-91ABCD4ACB1F}"/>
          </ac:spMkLst>
        </pc:spChg>
      </pc:sldChg>
      <pc:sldChg chg="add del">
        <pc:chgData name="Qahtan, A.A.A. (Hakim)" userId="2e0f559b-8f84-4ffd-87e2-eac7fe92b5e6" providerId="ADAL" clId="{471A4774-B5FA-45EC-B040-A9912750137E}" dt="2020-03-28T23:21:44.124" v="8260"/>
        <pc:sldMkLst>
          <pc:docMk/>
          <pc:sldMk cId="2362786884" sldId="1207"/>
        </pc:sldMkLst>
      </pc:sldChg>
      <pc:sldChg chg="modSp add">
        <pc:chgData name="Qahtan, A.A.A. (Hakim)" userId="2e0f559b-8f84-4ffd-87e2-eac7fe92b5e6" providerId="ADAL" clId="{471A4774-B5FA-45EC-B040-A9912750137E}" dt="2020-03-28T23:23:39.407" v="8287" actId="15"/>
        <pc:sldMkLst>
          <pc:docMk/>
          <pc:sldMk cId="734248937" sldId="1208"/>
        </pc:sldMkLst>
        <pc:spChg chg="mod">
          <ac:chgData name="Qahtan, A.A.A. (Hakim)" userId="2e0f559b-8f84-4ffd-87e2-eac7fe92b5e6" providerId="ADAL" clId="{471A4774-B5FA-45EC-B040-A9912750137E}" dt="2020-03-28T23:22:41.993" v="8278" actId="20577"/>
          <ac:spMkLst>
            <pc:docMk/>
            <pc:sldMk cId="734248937" sldId="120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3:39.407" v="8287" actId="15"/>
          <ac:spMkLst>
            <pc:docMk/>
            <pc:sldMk cId="734248937" sldId="120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38:31.276" v="8293" actId="20577"/>
        <pc:sldMkLst>
          <pc:docMk/>
          <pc:sldMk cId="3703496709" sldId="1209"/>
        </pc:sldMkLst>
        <pc:spChg chg="mod">
          <ac:chgData name="Qahtan, A.A.A. (Hakim)" userId="2e0f559b-8f84-4ffd-87e2-eac7fe92b5e6" providerId="ADAL" clId="{471A4774-B5FA-45EC-B040-A9912750137E}" dt="2020-03-28T23:38:31.276" v="8293" actId="20577"/>
          <ac:spMkLst>
            <pc:docMk/>
            <pc:sldMk cId="3703496709" sldId="120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36:03.504" v="8290" actId="15"/>
          <ac:spMkLst>
            <pc:docMk/>
            <pc:sldMk cId="3703496709" sldId="120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4:08.809" v="8710"/>
        <pc:sldMkLst>
          <pc:docMk/>
          <pc:sldMk cId="1283112344" sldId="1210"/>
        </pc:sldMkLst>
        <pc:spChg chg="mod">
          <ac:chgData name="Qahtan, A.A.A. (Hakim)" userId="2e0f559b-8f84-4ffd-87e2-eac7fe92b5e6" providerId="ADAL" clId="{471A4774-B5FA-45EC-B040-A9912750137E}" dt="2020-03-28T23:43:14.357" v="8300" actId="20577"/>
          <ac:spMkLst>
            <pc:docMk/>
            <pc:sldMk cId="1283112344" sldId="121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4:08.809" v="8710"/>
          <ac:spMkLst>
            <pc:docMk/>
            <pc:sldMk cId="1283112344" sldId="121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3:01.929" v="8709"/>
        <pc:sldMkLst>
          <pc:docMk/>
          <pc:sldMk cId="1231156222" sldId="1211"/>
        </pc:sldMkLst>
        <pc:spChg chg="mod">
          <ac:chgData name="Qahtan, A.A.A. (Hakim)" userId="2e0f559b-8f84-4ffd-87e2-eac7fe92b5e6" providerId="ADAL" clId="{471A4774-B5FA-45EC-B040-A9912750137E}" dt="2020-03-28T23:44:00.492" v="8303" actId="20577"/>
          <ac:spMkLst>
            <pc:docMk/>
            <pc:sldMk cId="1231156222" sldId="121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3:01.929" v="8709"/>
          <ac:spMkLst>
            <pc:docMk/>
            <pc:sldMk cId="1231156222" sldId="121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4:36.118" v="8714"/>
        <pc:sldMkLst>
          <pc:docMk/>
          <pc:sldMk cId="1697469277" sldId="1212"/>
        </pc:sldMkLst>
        <pc:spChg chg="mod">
          <ac:chgData name="Qahtan, A.A.A. (Hakim)" userId="2e0f559b-8f84-4ffd-87e2-eac7fe92b5e6" providerId="ADAL" clId="{471A4774-B5FA-45EC-B040-A9912750137E}" dt="2020-03-28T23:47:39.970" v="8353" actId="20577"/>
          <ac:spMkLst>
            <pc:docMk/>
            <pc:sldMk cId="1697469277" sldId="121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4:36.118" v="8714"/>
          <ac:spMkLst>
            <pc:docMk/>
            <pc:sldMk cId="1697469277" sldId="1212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0:32:23.934" v="9829"/>
        <pc:sldMkLst>
          <pc:docMk/>
          <pc:sldMk cId="1130383953" sldId="1213"/>
        </pc:sldMkLst>
        <pc:spChg chg="mod">
          <ac:chgData name="Qahtan, A.A.A. (Hakim)" userId="2e0f559b-8f84-4ffd-87e2-eac7fe92b5e6" providerId="ADAL" clId="{471A4774-B5FA-45EC-B040-A9912750137E}" dt="2020-03-28T23:57:06.752" v="8425" actId="20577"/>
          <ac:spMkLst>
            <pc:docMk/>
            <pc:sldMk cId="1130383953" sldId="121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5:21.665" v="8756" actId="20577"/>
          <ac:spMkLst>
            <pc:docMk/>
            <pc:sldMk cId="1130383953" sldId="1213"/>
            <ac:spMk id="7" creationId="{26A3D589-9E94-4966-9445-91ABCD4ACB1F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31:57.037" v="9825" actId="207"/>
          <ac:graphicFrameMkLst>
            <pc:docMk/>
            <pc:sldMk cId="1130383953" sldId="1213"/>
            <ac:graphicFrameMk id="3" creationId="{E926B38C-0FE9-4023-9071-92C1C3254616}"/>
          </ac:graphicFrameMkLst>
        </pc:graphicFrameChg>
        <pc:graphicFrameChg chg="add del">
          <ac:chgData name="Qahtan, A.A.A. (Hakim)" userId="2e0f559b-8f84-4ffd-87e2-eac7fe92b5e6" providerId="ADAL" clId="{471A4774-B5FA-45EC-B040-A9912750137E}" dt="2020-03-30T00:32:23.934" v="9829"/>
          <ac:graphicFrameMkLst>
            <pc:docMk/>
            <pc:sldMk cId="1130383953" sldId="1213"/>
            <ac:graphicFrameMk id="8" creationId="{D18D9076-FBF4-4CAB-B546-6D2121536470}"/>
          </ac:graphicFrameMkLst>
        </pc:graphicFrameChg>
        <pc:picChg chg="add mod">
          <ac:chgData name="Qahtan, A.A.A. (Hakim)" userId="2e0f559b-8f84-4ffd-87e2-eac7fe92b5e6" providerId="ADAL" clId="{471A4774-B5FA-45EC-B040-A9912750137E}" dt="2020-03-28T23:59:31.528" v="8448" actId="1076"/>
          <ac:picMkLst>
            <pc:docMk/>
            <pc:sldMk cId="1130383953" sldId="1213"/>
            <ac:picMk id="4" creationId="{01490FE6-2063-4AC7-99B6-B0AA1C4C5C26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9T00:15:48.256" v="8685" actId="20577"/>
        <pc:sldMkLst>
          <pc:docMk/>
          <pc:sldMk cId="2301343508" sldId="1214"/>
        </pc:sldMkLst>
        <pc:spChg chg="mod">
          <ac:chgData name="Qahtan, A.A.A. (Hakim)" userId="2e0f559b-8f84-4ffd-87e2-eac7fe92b5e6" providerId="ADAL" clId="{471A4774-B5FA-45EC-B040-A9912750137E}" dt="2020-03-29T00:09:01.150" v="8562"/>
          <ac:spMkLst>
            <pc:docMk/>
            <pc:sldMk cId="2301343508" sldId="121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15:48.256" v="8685" actId="20577"/>
          <ac:spMkLst>
            <pc:docMk/>
            <pc:sldMk cId="2301343508" sldId="1214"/>
            <ac:spMk id="7" creationId="{26A3D589-9E94-4966-9445-91ABCD4ACB1F}"/>
          </ac:spMkLst>
        </pc:spChg>
        <pc:graphicFrameChg chg="del">
          <ac:chgData name="Qahtan, A.A.A. (Hakim)" userId="2e0f559b-8f84-4ffd-87e2-eac7fe92b5e6" providerId="ADAL" clId="{471A4774-B5FA-45EC-B040-A9912750137E}" dt="2020-03-29T00:09:06.412" v="8564" actId="478"/>
          <ac:graphicFrameMkLst>
            <pc:docMk/>
            <pc:sldMk cId="2301343508" sldId="1214"/>
            <ac:graphicFrameMk id="3" creationId="{E926B38C-0FE9-4023-9071-92C1C3254616}"/>
          </ac:graphicFrameMkLst>
        </pc:graphicFrameChg>
        <pc:picChg chg="del">
          <ac:chgData name="Qahtan, A.A.A. (Hakim)" userId="2e0f559b-8f84-4ffd-87e2-eac7fe92b5e6" providerId="ADAL" clId="{471A4774-B5FA-45EC-B040-A9912750137E}" dt="2020-03-29T00:09:04.056" v="8563" actId="478"/>
          <ac:picMkLst>
            <pc:docMk/>
            <pc:sldMk cId="2301343508" sldId="1214"/>
            <ac:picMk id="4" creationId="{01490FE6-2063-4AC7-99B6-B0AA1C4C5C26}"/>
          </ac:picMkLst>
        </pc:picChg>
      </pc:sldChg>
      <pc:sldChg chg="modSp add">
        <pc:chgData name="Qahtan, A.A.A. (Hakim)" userId="2e0f559b-8f84-4ffd-87e2-eac7fe92b5e6" providerId="ADAL" clId="{471A4774-B5FA-45EC-B040-A9912750137E}" dt="2020-03-29T00:52:48.473" v="8888"/>
        <pc:sldMkLst>
          <pc:docMk/>
          <pc:sldMk cId="4060859398" sldId="1215"/>
        </pc:sldMkLst>
        <pc:spChg chg="mod">
          <ac:chgData name="Qahtan, A.A.A. (Hakim)" userId="2e0f559b-8f84-4ffd-87e2-eac7fe92b5e6" providerId="ADAL" clId="{471A4774-B5FA-45EC-B040-A9912750137E}" dt="2020-03-29T00:16:17.968" v="8694" actId="20577"/>
          <ac:spMkLst>
            <pc:docMk/>
            <pc:sldMk cId="4060859398" sldId="121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2:48.473" v="8888"/>
          <ac:spMkLst>
            <pc:docMk/>
            <pc:sldMk cId="4060859398" sldId="121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4:03.372" v="8895" actId="15"/>
        <pc:sldMkLst>
          <pc:docMk/>
          <pc:sldMk cId="825113494" sldId="1216"/>
        </pc:sldMkLst>
        <pc:spChg chg="mod">
          <ac:chgData name="Qahtan, A.A.A. (Hakim)" userId="2e0f559b-8f84-4ffd-87e2-eac7fe92b5e6" providerId="ADAL" clId="{471A4774-B5FA-45EC-B040-A9912750137E}" dt="2020-03-29T00:53:36.513" v="8891" actId="20577"/>
          <ac:spMkLst>
            <pc:docMk/>
            <pc:sldMk cId="825113494" sldId="121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4:03.372" v="8895" actId="15"/>
          <ac:spMkLst>
            <pc:docMk/>
            <pc:sldMk cId="825113494" sldId="121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4:59.035" v="8914" actId="15"/>
        <pc:sldMkLst>
          <pc:docMk/>
          <pc:sldMk cId="5381610" sldId="1217"/>
        </pc:sldMkLst>
        <pc:spChg chg="mod">
          <ac:chgData name="Qahtan, A.A.A. (Hakim)" userId="2e0f559b-8f84-4ffd-87e2-eac7fe92b5e6" providerId="ADAL" clId="{471A4774-B5FA-45EC-B040-A9912750137E}" dt="2020-03-29T00:54:36.450" v="8911" actId="20577"/>
          <ac:spMkLst>
            <pc:docMk/>
            <pc:sldMk cId="5381610" sldId="121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4:59.035" v="8914" actId="15"/>
          <ac:spMkLst>
            <pc:docMk/>
            <pc:sldMk cId="5381610" sldId="1217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5:57.152" v="8939" actId="403"/>
        <pc:sldMkLst>
          <pc:docMk/>
          <pc:sldMk cId="1564768980" sldId="1218"/>
        </pc:sldMkLst>
        <pc:spChg chg="mod">
          <ac:chgData name="Qahtan, A.A.A. (Hakim)" userId="2e0f559b-8f84-4ffd-87e2-eac7fe92b5e6" providerId="ADAL" clId="{471A4774-B5FA-45EC-B040-A9912750137E}" dt="2020-03-29T00:55:15.877" v="8931" actId="20577"/>
          <ac:spMkLst>
            <pc:docMk/>
            <pc:sldMk cId="1564768980" sldId="12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5:57.152" v="8939" actId="403"/>
          <ac:spMkLst>
            <pc:docMk/>
            <pc:sldMk cId="1564768980" sldId="121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6:43.808" v="8951" actId="15"/>
        <pc:sldMkLst>
          <pc:docMk/>
          <pc:sldMk cId="4124859141" sldId="1219"/>
        </pc:sldMkLst>
        <pc:spChg chg="mod">
          <ac:chgData name="Qahtan, A.A.A. (Hakim)" userId="2e0f559b-8f84-4ffd-87e2-eac7fe92b5e6" providerId="ADAL" clId="{471A4774-B5FA-45EC-B040-A9912750137E}" dt="2020-03-29T00:56:17.575" v="8948" actId="20577"/>
          <ac:spMkLst>
            <pc:docMk/>
            <pc:sldMk cId="4124859141" sldId="121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6:43.808" v="8951" actId="15"/>
          <ac:spMkLst>
            <pc:docMk/>
            <pc:sldMk cId="4124859141" sldId="121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8:25.207" v="8979"/>
        <pc:sldMkLst>
          <pc:docMk/>
          <pc:sldMk cId="2877579407" sldId="1220"/>
        </pc:sldMkLst>
        <pc:spChg chg="mod">
          <ac:chgData name="Qahtan, A.A.A. (Hakim)" userId="2e0f559b-8f84-4ffd-87e2-eac7fe92b5e6" providerId="ADAL" clId="{471A4774-B5FA-45EC-B040-A9912750137E}" dt="2020-03-29T00:57:25.740" v="8973" actId="20577"/>
          <ac:spMkLst>
            <pc:docMk/>
            <pc:sldMk cId="2877579407" sldId="122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8:25.207" v="8979"/>
          <ac:spMkLst>
            <pc:docMk/>
            <pc:sldMk cId="2877579407" sldId="122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0:48.586" v="9005"/>
        <pc:sldMkLst>
          <pc:docMk/>
          <pc:sldMk cId="3517314691" sldId="1221"/>
        </pc:sldMkLst>
        <pc:spChg chg="mod">
          <ac:chgData name="Qahtan, A.A.A. (Hakim)" userId="2e0f559b-8f84-4ffd-87e2-eac7fe92b5e6" providerId="ADAL" clId="{471A4774-B5FA-45EC-B040-A9912750137E}" dt="2020-03-29T01:00:08.561" v="9000" actId="20577"/>
          <ac:spMkLst>
            <pc:docMk/>
            <pc:sldMk cId="3517314691" sldId="122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0:48.586" v="9005"/>
          <ac:spMkLst>
            <pc:docMk/>
            <pc:sldMk cId="3517314691" sldId="122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1:36.325" v="9024" actId="15"/>
        <pc:sldMkLst>
          <pc:docMk/>
          <pc:sldMk cId="1719758675" sldId="1222"/>
        </pc:sldMkLst>
        <pc:spChg chg="mod">
          <ac:chgData name="Qahtan, A.A.A. (Hakim)" userId="2e0f559b-8f84-4ffd-87e2-eac7fe92b5e6" providerId="ADAL" clId="{471A4774-B5FA-45EC-B040-A9912750137E}" dt="2020-03-29T01:01:15.270" v="9021" actId="20577"/>
          <ac:spMkLst>
            <pc:docMk/>
            <pc:sldMk cId="1719758675" sldId="12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1:36.325" v="9024" actId="15"/>
          <ac:spMkLst>
            <pc:docMk/>
            <pc:sldMk cId="1719758675" sldId="1222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4:35.385" v="9065"/>
        <pc:sldMkLst>
          <pc:docMk/>
          <pc:sldMk cId="3427584499" sldId="1223"/>
        </pc:sldMkLst>
        <pc:spChg chg="mod">
          <ac:chgData name="Qahtan, A.A.A. (Hakim)" userId="2e0f559b-8f84-4ffd-87e2-eac7fe92b5e6" providerId="ADAL" clId="{471A4774-B5FA-45EC-B040-A9912750137E}" dt="2020-03-29T01:01:54.233" v="9031" actId="20577"/>
          <ac:spMkLst>
            <pc:docMk/>
            <pc:sldMk cId="3427584499" sldId="122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4:35.385" v="9065"/>
          <ac:spMkLst>
            <pc:docMk/>
            <pc:sldMk cId="3427584499" sldId="122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9:19.070" v="9175" actId="20577"/>
        <pc:sldMkLst>
          <pc:docMk/>
          <pc:sldMk cId="525487966" sldId="1224"/>
        </pc:sldMkLst>
        <pc:spChg chg="mod">
          <ac:chgData name="Qahtan, A.A.A. (Hakim)" userId="2e0f559b-8f84-4ffd-87e2-eac7fe92b5e6" providerId="ADAL" clId="{471A4774-B5FA-45EC-B040-A9912750137E}" dt="2020-03-29T01:05:35.290" v="9111" actId="20577"/>
          <ac:spMkLst>
            <pc:docMk/>
            <pc:sldMk cId="525487966" sldId="12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9:19.070" v="9175" actId="20577"/>
          <ac:spMkLst>
            <pc:docMk/>
            <pc:sldMk cId="525487966" sldId="122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1:27.478" v="9224"/>
        <pc:sldMkLst>
          <pc:docMk/>
          <pc:sldMk cId="3885801809" sldId="1225"/>
        </pc:sldMkLst>
        <pc:spChg chg="mod">
          <ac:chgData name="Qahtan, A.A.A. (Hakim)" userId="2e0f559b-8f84-4ffd-87e2-eac7fe92b5e6" providerId="ADAL" clId="{471A4774-B5FA-45EC-B040-A9912750137E}" dt="2020-03-29T01:09:40.221" v="9188" actId="20577"/>
          <ac:spMkLst>
            <pc:docMk/>
            <pc:sldMk cId="3885801809" sldId="122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1:27.478" v="9224"/>
          <ac:spMkLst>
            <pc:docMk/>
            <pc:sldMk cId="3885801809" sldId="1225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9T01:12:12.945" v="9225"/>
        <pc:sldMkLst>
          <pc:docMk/>
          <pc:sldMk cId="894329231" sldId="1226"/>
        </pc:sldMkLst>
      </pc:sldChg>
      <pc:sldChg chg="modSp add">
        <pc:chgData name="Qahtan, A.A.A. (Hakim)" userId="2e0f559b-8f84-4ffd-87e2-eac7fe92b5e6" providerId="ADAL" clId="{471A4774-B5FA-45EC-B040-A9912750137E}" dt="2020-03-29T01:13:12.332" v="9233" actId="20577"/>
        <pc:sldMkLst>
          <pc:docMk/>
          <pc:sldMk cId="1260506437" sldId="1227"/>
        </pc:sldMkLst>
        <pc:spChg chg="mod">
          <ac:chgData name="Qahtan, A.A.A. (Hakim)" userId="2e0f559b-8f84-4ffd-87e2-eac7fe92b5e6" providerId="ADAL" clId="{471A4774-B5FA-45EC-B040-A9912750137E}" dt="2020-03-29T01:13:12.332" v="9233" actId="20577"/>
          <ac:spMkLst>
            <pc:docMk/>
            <pc:sldMk cId="1260506437" sldId="122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2:44.042" v="9228"/>
          <ac:spMkLst>
            <pc:docMk/>
            <pc:sldMk cId="1260506437" sldId="1227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4:05.755" v="9247"/>
        <pc:sldMkLst>
          <pc:docMk/>
          <pc:sldMk cId="1820927178" sldId="1228"/>
        </pc:sldMkLst>
        <pc:spChg chg="mod">
          <ac:chgData name="Qahtan, A.A.A. (Hakim)" userId="2e0f559b-8f84-4ffd-87e2-eac7fe92b5e6" providerId="ADAL" clId="{471A4774-B5FA-45EC-B040-A9912750137E}" dt="2020-03-29T01:13:40.021" v="9242" actId="20577"/>
          <ac:spMkLst>
            <pc:docMk/>
            <pc:sldMk cId="1820927178" sldId="122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4:05.755" v="9247"/>
          <ac:spMkLst>
            <pc:docMk/>
            <pc:sldMk cId="1820927178" sldId="122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5:44.412" v="9273" actId="15"/>
        <pc:sldMkLst>
          <pc:docMk/>
          <pc:sldMk cId="4154386501" sldId="1229"/>
        </pc:sldMkLst>
        <pc:spChg chg="mod">
          <ac:chgData name="Qahtan, A.A.A. (Hakim)" userId="2e0f559b-8f84-4ffd-87e2-eac7fe92b5e6" providerId="ADAL" clId="{471A4774-B5FA-45EC-B040-A9912750137E}" dt="2020-03-29T01:15:26.173" v="9271" actId="20577"/>
          <ac:spMkLst>
            <pc:docMk/>
            <pc:sldMk cId="4154386501" sldId="122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5:44.412" v="9273" actId="15"/>
          <ac:spMkLst>
            <pc:docMk/>
            <pc:sldMk cId="4154386501" sldId="1229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9T01:24:00.098" v="9328" actId="179"/>
        <pc:sldMkLst>
          <pc:docMk/>
          <pc:sldMk cId="3089857319" sldId="1230"/>
        </pc:sldMkLst>
        <pc:spChg chg="mod">
          <ac:chgData name="Qahtan, A.A.A. (Hakim)" userId="2e0f559b-8f84-4ffd-87e2-eac7fe92b5e6" providerId="ADAL" clId="{471A4774-B5FA-45EC-B040-A9912750137E}" dt="2020-03-29T01:19:46.427" v="9290" actId="20577"/>
          <ac:spMkLst>
            <pc:docMk/>
            <pc:sldMk cId="3089857319" sldId="1230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9T01:24:00.098" v="9328" actId="179"/>
          <ac:spMkLst>
            <pc:docMk/>
            <pc:sldMk cId="3089857319" sldId="1230"/>
            <ac:spMk id="4" creationId="{8DC22644-6601-4955-9238-BD851E7F9E25}"/>
          </ac:spMkLst>
        </pc:spChg>
        <pc:spChg chg="add mod">
          <ac:chgData name="Qahtan, A.A.A. (Hakim)" userId="2e0f559b-8f84-4ffd-87e2-eac7fe92b5e6" providerId="ADAL" clId="{471A4774-B5FA-45EC-B040-A9912750137E}" dt="2020-03-29T01:23:44.231" v="9327" actId="2711"/>
          <ac:spMkLst>
            <pc:docMk/>
            <pc:sldMk cId="3089857319" sldId="1230"/>
            <ac:spMk id="6" creationId="{A4022D92-7F67-4214-838F-6F894B37DF14}"/>
          </ac:spMkLst>
        </pc:spChg>
        <pc:spChg chg="del">
          <ac:chgData name="Qahtan, A.A.A. (Hakim)" userId="2e0f559b-8f84-4ffd-87e2-eac7fe92b5e6" providerId="ADAL" clId="{471A4774-B5FA-45EC-B040-A9912750137E}" dt="2020-03-29T01:19:51.478" v="9291" actId="478"/>
          <ac:spMkLst>
            <pc:docMk/>
            <pc:sldMk cId="3089857319" sldId="1230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9T01:23:36.064" v="9326" actId="2711"/>
          <ac:spMkLst>
            <pc:docMk/>
            <pc:sldMk cId="3089857319" sldId="1230"/>
            <ac:spMk id="8" creationId="{A9671F06-B724-4CD2-B3D8-FBE04F8934C3}"/>
          </ac:spMkLst>
        </pc:spChg>
        <pc:graphicFrameChg chg="add mod modGraphic">
          <ac:chgData name="Qahtan, A.A.A. (Hakim)" userId="2e0f559b-8f84-4ffd-87e2-eac7fe92b5e6" providerId="ADAL" clId="{471A4774-B5FA-45EC-B040-A9912750137E}" dt="2020-03-29T01:23:11.018" v="9321" actId="798"/>
          <ac:graphicFrameMkLst>
            <pc:docMk/>
            <pc:sldMk cId="3089857319" sldId="1230"/>
            <ac:graphicFrameMk id="5" creationId="{9D47DE28-C23B-47EE-AF89-F179729BE396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1:17:08.305" v="10641" actId="27636"/>
        <pc:sldMkLst>
          <pc:docMk/>
          <pc:sldMk cId="2311289462" sldId="1231"/>
        </pc:sldMkLst>
        <pc:spChg chg="mod">
          <ac:chgData name="Qahtan, A.A.A. (Hakim)" userId="2e0f559b-8f84-4ffd-87e2-eac7fe92b5e6" providerId="ADAL" clId="{471A4774-B5FA-45EC-B040-A9912750137E}" dt="2020-03-30T00:06:22.505" v="9344" actId="20577"/>
          <ac:spMkLst>
            <pc:docMk/>
            <pc:sldMk cId="2311289462" sldId="1231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4" creationId="{8DC22644-6601-4955-9238-BD851E7F9E25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6" creationId="{A4022D92-7F67-4214-838F-6F894B37DF14}"/>
          </ac:spMkLst>
        </pc:spChg>
        <pc:spChg chg="add mod">
          <ac:chgData name="Qahtan, A.A.A. (Hakim)" userId="2e0f559b-8f84-4ffd-87e2-eac7fe92b5e6" providerId="ADAL" clId="{471A4774-B5FA-45EC-B040-A9912750137E}" dt="2020-03-30T01:17:08.305" v="10641" actId="27636"/>
          <ac:spMkLst>
            <pc:docMk/>
            <pc:sldMk cId="2311289462" sldId="1231"/>
            <ac:spMk id="7" creationId="{83DA7E38-E1E4-4879-8B99-6641FF0B83B0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8" creationId="{A9671F06-B724-4CD2-B3D8-FBE04F8934C3}"/>
          </ac:spMkLst>
        </pc:spChg>
        <pc:graphicFrameChg chg="del mod">
          <ac:chgData name="Qahtan, A.A.A. (Hakim)" userId="2e0f559b-8f84-4ffd-87e2-eac7fe92b5e6" providerId="ADAL" clId="{471A4774-B5FA-45EC-B040-A9912750137E}" dt="2020-03-30T00:06:06.038" v="9331" actId="478"/>
          <ac:graphicFrameMkLst>
            <pc:docMk/>
            <pc:sldMk cId="2311289462" sldId="1231"/>
            <ac:graphicFrameMk id="5" creationId="{9D47DE28-C23B-47EE-AF89-F179729BE396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0:21:36.588" v="9490" actId="27636"/>
        <pc:sldMkLst>
          <pc:docMk/>
          <pc:sldMk cId="1433253126" sldId="1232"/>
        </pc:sldMkLst>
        <pc:spChg chg="mod">
          <ac:chgData name="Qahtan, A.A.A. (Hakim)" userId="2e0f559b-8f84-4ffd-87e2-eac7fe92b5e6" providerId="ADAL" clId="{471A4774-B5FA-45EC-B040-A9912750137E}" dt="2020-03-30T00:12:41.357" v="9386" actId="20577"/>
          <ac:spMkLst>
            <pc:docMk/>
            <pc:sldMk cId="1433253126" sldId="123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30T00:13:06.016" v="9389" actId="478"/>
          <ac:spMkLst>
            <pc:docMk/>
            <pc:sldMk cId="1433253126" sldId="1232"/>
            <ac:spMk id="4" creationId="{6F267027-D690-4EC1-9E43-91FC41C0E53D}"/>
          </ac:spMkLst>
        </pc:spChg>
        <pc:spChg chg="add mod">
          <ac:chgData name="Qahtan, A.A.A. (Hakim)" userId="2e0f559b-8f84-4ffd-87e2-eac7fe92b5e6" providerId="ADAL" clId="{471A4774-B5FA-45EC-B040-A9912750137E}" dt="2020-03-30T00:13:22.591" v="9403" actId="20577"/>
          <ac:spMkLst>
            <pc:docMk/>
            <pc:sldMk cId="1433253126" sldId="1232"/>
            <ac:spMk id="6" creationId="{8AB2E349-4B2B-49D9-9412-31CEE3468AB6}"/>
          </ac:spMkLst>
        </pc:spChg>
        <pc:spChg chg="del">
          <ac:chgData name="Qahtan, A.A.A. (Hakim)" userId="2e0f559b-8f84-4ffd-87e2-eac7fe92b5e6" providerId="ADAL" clId="{471A4774-B5FA-45EC-B040-A9912750137E}" dt="2020-03-30T00:13:00.058" v="9387" actId="478"/>
          <ac:spMkLst>
            <pc:docMk/>
            <pc:sldMk cId="1433253126" sldId="1232"/>
            <ac:spMk id="7" creationId="{83DA7E38-E1E4-4879-8B99-6641FF0B83B0}"/>
          </ac:spMkLst>
        </pc:spChg>
        <pc:spChg chg="add mod">
          <ac:chgData name="Qahtan, A.A.A. (Hakim)" userId="2e0f559b-8f84-4ffd-87e2-eac7fe92b5e6" providerId="ADAL" clId="{471A4774-B5FA-45EC-B040-A9912750137E}" dt="2020-03-30T00:21:36.588" v="9490" actId="27636"/>
          <ac:spMkLst>
            <pc:docMk/>
            <pc:sldMk cId="1433253126" sldId="1232"/>
            <ac:spMk id="9" creationId="{E0BC630E-4840-4C7A-A151-1C0AEDAA54A5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21:05.746" v="9481" actId="20577"/>
          <ac:graphicFrameMkLst>
            <pc:docMk/>
            <pc:sldMk cId="1433253126" sldId="1232"/>
            <ac:graphicFrameMk id="8" creationId="{635B617C-B65F-4E27-A68E-8E4A02E3C893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30T00:24:56.758" v="9584" actId="2711"/>
        <pc:sldMkLst>
          <pc:docMk/>
          <pc:sldMk cId="3643358634" sldId="1233"/>
        </pc:sldMkLst>
        <pc:spChg chg="mod">
          <ac:chgData name="Qahtan, A.A.A. (Hakim)" userId="2e0f559b-8f84-4ffd-87e2-eac7fe92b5e6" providerId="ADAL" clId="{471A4774-B5FA-45EC-B040-A9912750137E}" dt="2020-03-30T00:23:07.655" v="9551" actId="20577"/>
          <ac:spMkLst>
            <pc:docMk/>
            <pc:sldMk cId="3643358634" sldId="123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4:56.758" v="9584" actId="2711"/>
          <ac:spMkLst>
            <pc:docMk/>
            <pc:sldMk cId="3643358634" sldId="1233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24:40.070" v="9583" actId="2711"/>
        <pc:sldMkLst>
          <pc:docMk/>
          <pc:sldMk cId="2245357172" sldId="1234"/>
        </pc:sldMkLst>
        <pc:spChg chg="mod">
          <ac:chgData name="Qahtan, A.A.A. (Hakim)" userId="2e0f559b-8f84-4ffd-87e2-eac7fe92b5e6" providerId="ADAL" clId="{471A4774-B5FA-45EC-B040-A9912750137E}" dt="2020-03-30T00:24:05.787" v="9574" actId="20577"/>
          <ac:spMkLst>
            <pc:docMk/>
            <pc:sldMk cId="2245357172" sldId="123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4:40.070" v="9583" actId="2711"/>
          <ac:spMkLst>
            <pc:docMk/>
            <pc:sldMk cId="2245357172" sldId="1234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29:07.795" v="9601" actId="27636"/>
        <pc:sldMkLst>
          <pc:docMk/>
          <pc:sldMk cId="181669448" sldId="1235"/>
        </pc:sldMkLst>
        <pc:spChg chg="mod">
          <ac:chgData name="Qahtan, A.A.A. (Hakim)" userId="2e0f559b-8f84-4ffd-87e2-eac7fe92b5e6" providerId="ADAL" clId="{471A4774-B5FA-45EC-B040-A9912750137E}" dt="2020-03-30T00:28:51.028" v="9598" actId="20577"/>
          <ac:spMkLst>
            <pc:docMk/>
            <pc:sldMk cId="181669448" sldId="123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9:07.795" v="9601" actId="27636"/>
          <ac:spMkLst>
            <pc:docMk/>
            <pc:sldMk cId="181669448" sldId="1235"/>
            <ac:spMk id="7" creationId="{83DA7E38-E1E4-4879-8B99-6641FF0B83B0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0:43:34.561" v="10058" actId="20577"/>
        <pc:sldMkLst>
          <pc:docMk/>
          <pc:sldMk cId="310106109" sldId="1236"/>
        </pc:sldMkLst>
        <pc:spChg chg="mod">
          <ac:chgData name="Qahtan, A.A.A. (Hakim)" userId="2e0f559b-8f84-4ffd-87e2-eac7fe92b5e6" providerId="ADAL" clId="{471A4774-B5FA-45EC-B040-A9912750137E}" dt="2020-03-30T00:29:34.647" v="9616" actId="6549"/>
          <ac:spMkLst>
            <pc:docMk/>
            <pc:sldMk cId="310106109" sldId="123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30T00:32:12.178" v="9827"/>
          <ac:spMkLst>
            <pc:docMk/>
            <pc:sldMk cId="310106109" sldId="1236"/>
            <ac:spMk id="3" creationId="{F3D0B707-3AFB-486F-9AB8-83FFBAD1253E}"/>
          </ac:spMkLst>
        </pc:spChg>
        <pc:spChg chg="add mod">
          <ac:chgData name="Qahtan, A.A.A. (Hakim)" userId="2e0f559b-8f84-4ffd-87e2-eac7fe92b5e6" providerId="ADAL" clId="{471A4774-B5FA-45EC-B040-A9912750137E}" dt="2020-03-30T00:43:34.561" v="10058" actId="20577"/>
          <ac:spMkLst>
            <pc:docMk/>
            <pc:sldMk cId="310106109" sldId="1236"/>
            <ac:spMk id="4" creationId="{62C21FD3-9AFB-47FA-8347-9FB3CD32D532}"/>
          </ac:spMkLst>
        </pc:spChg>
        <pc:spChg chg="mod">
          <ac:chgData name="Qahtan, A.A.A. (Hakim)" userId="2e0f559b-8f84-4ffd-87e2-eac7fe92b5e6" providerId="ADAL" clId="{471A4774-B5FA-45EC-B040-A9912750137E}" dt="2020-03-30T00:38:43.132" v="9968" actId="14100"/>
          <ac:spMkLst>
            <pc:docMk/>
            <pc:sldMk cId="310106109" sldId="1236"/>
            <ac:spMk id="7" creationId="{83DA7E38-E1E4-4879-8B99-6641FF0B83B0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38:33.250" v="9967" actId="20577"/>
          <ac:graphicFrameMkLst>
            <pc:docMk/>
            <pc:sldMk cId="310106109" sldId="1236"/>
            <ac:graphicFrameMk id="6" creationId="{B2214707-03A2-487F-861E-CF7F0B6F0713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0:42:34.051" v="10034" actId="208"/>
        <pc:sldMkLst>
          <pc:docMk/>
          <pc:sldMk cId="388242988" sldId="1237"/>
        </pc:sldMkLst>
        <pc:spChg chg="mod">
          <ac:chgData name="Qahtan, A.A.A. (Hakim)" userId="2e0f559b-8f84-4ffd-87e2-eac7fe92b5e6" providerId="ADAL" clId="{471A4774-B5FA-45EC-B040-A9912750137E}" dt="2020-03-30T00:39:24.724" v="9998" actId="20577"/>
          <ac:spMkLst>
            <pc:docMk/>
            <pc:sldMk cId="388242988" sldId="123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30T00:39:31.913" v="9999" actId="478"/>
          <ac:spMkLst>
            <pc:docMk/>
            <pc:sldMk cId="388242988" sldId="1237"/>
            <ac:spMk id="4" creationId="{62C21FD3-9AFB-47FA-8347-9FB3CD32D532}"/>
          </ac:spMkLst>
        </pc:spChg>
        <pc:spChg chg="add del mod">
          <ac:chgData name="Qahtan, A.A.A. (Hakim)" userId="2e0f559b-8f84-4ffd-87e2-eac7fe92b5e6" providerId="ADAL" clId="{471A4774-B5FA-45EC-B040-A9912750137E}" dt="2020-03-30T00:39:34.803" v="10000" actId="478"/>
          <ac:spMkLst>
            <pc:docMk/>
            <pc:sldMk cId="388242988" sldId="1237"/>
            <ac:spMk id="5" creationId="{20CE9E86-90E0-4D7A-A5A0-74096089990E}"/>
          </ac:spMkLst>
        </pc:spChg>
        <pc:spChg chg="del">
          <ac:chgData name="Qahtan, A.A.A. (Hakim)" userId="2e0f559b-8f84-4ffd-87e2-eac7fe92b5e6" providerId="ADAL" clId="{471A4774-B5FA-45EC-B040-A9912750137E}" dt="2020-03-30T00:39:31.913" v="9999" actId="478"/>
          <ac:spMkLst>
            <pc:docMk/>
            <pc:sldMk cId="388242988" sldId="1237"/>
            <ac:spMk id="7" creationId="{83DA7E38-E1E4-4879-8B99-6641FF0B83B0}"/>
          </ac:spMkLst>
        </pc:spChg>
        <pc:spChg chg="add mod">
          <ac:chgData name="Qahtan, A.A.A. (Hakim)" userId="2e0f559b-8f84-4ffd-87e2-eac7fe92b5e6" providerId="ADAL" clId="{471A4774-B5FA-45EC-B040-A9912750137E}" dt="2020-03-30T00:40:52.901" v="10018" actId="403"/>
          <ac:spMkLst>
            <pc:docMk/>
            <pc:sldMk cId="388242988" sldId="1237"/>
            <ac:spMk id="8" creationId="{16AB2A6B-8535-4ABD-B24B-2B96E4CA7BEF}"/>
          </ac:spMkLst>
        </pc:spChg>
        <pc:spChg chg="add mod ord">
          <ac:chgData name="Qahtan, A.A.A. (Hakim)" userId="2e0f559b-8f84-4ffd-87e2-eac7fe92b5e6" providerId="ADAL" clId="{471A4774-B5FA-45EC-B040-A9912750137E}" dt="2020-03-30T00:42:34.051" v="10034" actId="208"/>
          <ac:spMkLst>
            <pc:docMk/>
            <pc:sldMk cId="388242988" sldId="1237"/>
            <ac:spMk id="9" creationId="{67619B1D-8F0B-457A-9E85-3CA38A7EA781}"/>
          </ac:spMkLst>
        </pc:spChg>
        <pc:spChg chg="add mod ord">
          <ac:chgData name="Qahtan, A.A.A. (Hakim)" userId="2e0f559b-8f84-4ffd-87e2-eac7fe92b5e6" providerId="ADAL" clId="{471A4774-B5FA-45EC-B040-A9912750137E}" dt="2020-03-30T00:42:34.051" v="10034" actId="208"/>
          <ac:spMkLst>
            <pc:docMk/>
            <pc:sldMk cId="388242988" sldId="1237"/>
            <ac:spMk id="10" creationId="{5CE098CF-A758-4E73-B7B7-B8BED9080ABA}"/>
          </ac:spMkLst>
        </pc:spChg>
        <pc:spChg chg="add mod">
          <ac:chgData name="Qahtan, A.A.A. (Hakim)" userId="2e0f559b-8f84-4ffd-87e2-eac7fe92b5e6" providerId="ADAL" clId="{471A4774-B5FA-45EC-B040-A9912750137E}" dt="2020-03-30T00:40:12.209" v="10007" actId="1076"/>
          <ac:spMkLst>
            <pc:docMk/>
            <pc:sldMk cId="388242988" sldId="1237"/>
            <ac:spMk id="12" creationId="{43165657-2820-4C85-9AA0-58FD88A8105C}"/>
          </ac:spMkLst>
        </pc:spChg>
        <pc:graphicFrameChg chg="del">
          <ac:chgData name="Qahtan, A.A.A. (Hakim)" userId="2e0f559b-8f84-4ffd-87e2-eac7fe92b5e6" providerId="ADAL" clId="{471A4774-B5FA-45EC-B040-A9912750137E}" dt="2020-03-30T00:39:31.913" v="9999" actId="478"/>
          <ac:graphicFrameMkLst>
            <pc:docMk/>
            <pc:sldMk cId="388242988" sldId="1237"/>
            <ac:graphicFrameMk id="6" creationId="{B2214707-03A2-487F-861E-CF7F0B6F0713}"/>
          </ac:graphicFrameMkLst>
        </pc:graphicFrameChg>
        <pc:picChg chg="add mod modCrop">
          <ac:chgData name="Qahtan, A.A.A. (Hakim)" userId="2e0f559b-8f84-4ffd-87e2-eac7fe92b5e6" providerId="ADAL" clId="{471A4774-B5FA-45EC-B040-A9912750137E}" dt="2020-03-30T00:41:48.450" v="10031" actId="1036"/>
          <ac:picMkLst>
            <pc:docMk/>
            <pc:sldMk cId="388242988" sldId="1237"/>
            <ac:picMk id="11" creationId="{FB1E7F7D-0CAA-4C95-BB63-083E3DF20B95}"/>
          </ac:picMkLst>
        </pc:picChg>
      </pc:sldChg>
      <pc:sldChg chg="modSp add">
        <pc:chgData name="Qahtan, A.A.A. (Hakim)" userId="2e0f559b-8f84-4ffd-87e2-eac7fe92b5e6" providerId="ADAL" clId="{471A4774-B5FA-45EC-B040-A9912750137E}" dt="2020-03-30T00:45:46.834" v="10067"/>
        <pc:sldMkLst>
          <pc:docMk/>
          <pc:sldMk cId="2734155257" sldId="1238"/>
        </pc:sldMkLst>
        <pc:spChg chg="mod">
          <ac:chgData name="Qahtan, A.A.A. (Hakim)" userId="2e0f559b-8f84-4ffd-87e2-eac7fe92b5e6" providerId="ADAL" clId="{471A4774-B5FA-45EC-B040-A9912750137E}" dt="2020-03-30T00:42:45.631" v="10044" actId="20577"/>
          <ac:spMkLst>
            <pc:docMk/>
            <pc:sldMk cId="2734155257" sldId="123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45:46.834" v="10067"/>
          <ac:spMkLst>
            <pc:docMk/>
            <pc:sldMk cId="2734155257" sldId="1238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46:54.169" v="10090" actId="27636"/>
        <pc:sldMkLst>
          <pc:docMk/>
          <pc:sldMk cId="2292256729" sldId="1239"/>
        </pc:sldMkLst>
        <pc:spChg chg="mod">
          <ac:chgData name="Qahtan, A.A.A. (Hakim)" userId="2e0f559b-8f84-4ffd-87e2-eac7fe92b5e6" providerId="ADAL" clId="{471A4774-B5FA-45EC-B040-A9912750137E}" dt="2020-03-30T00:46:07.824" v="10076" actId="20577"/>
          <ac:spMkLst>
            <pc:docMk/>
            <pc:sldMk cId="2292256729" sldId="123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46:54.169" v="10090" actId="27636"/>
          <ac:spMkLst>
            <pc:docMk/>
            <pc:sldMk cId="2292256729" sldId="1239"/>
            <ac:spMk id="7" creationId="{83DA7E38-E1E4-4879-8B99-6641FF0B83B0}"/>
          </ac:spMkLst>
        </pc:spChg>
      </pc:sldChg>
      <pc:sldChg chg="addSp modSp add mod setBg setClrOvrMap">
        <pc:chgData name="Qahtan, A.A.A. (Hakim)" userId="2e0f559b-8f84-4ffd-87e2-eac7fe92b5e6" providerId="ADAL" clId="{471A4774-B5FA-45EC-B040-A9912750137E}" dt="2020-03-30T00:53:35.784" v="10162" actId="255"/>
        <pc:sldMkLst>
          <pc:docMk/>
          <pc:sldMk cId="1946391366" sldId="1240"/>
        </pc:sldMkLst>
        <pc:spChg chg="mod">
          <ac:chgData name="Qahtan, A.A.A. (Hakim)" userId="2e0f559b-8f84-4ffd-87e2-eac7fe92b5e6" providerId="ADAL" clId="{471A4774-B5FA-45EC-B040-A9912750137E}" dt="2020-03-30T00:49:01.445" v="10116" actId="20577"/>
          <ac:spMkLst>
            <pc:docMk/>
            <pc:sldMk cId="1946391366" sldId="124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53:35.784" v="10162" actId="255"/>
          <ac:spMkLst>
            <pc:docMk/>
            <pc:sldMk cId="1946391366" sldId="1240"/>
            <ac:spMk id="7" creationId="{83DA7E38-E1E4-4879-8B99-6641FF0B83B0}"/>
          </ac:spMkLst>
        </pc:spChg>
        <pc:spChg chg="add">
          <ac:chgData name="Qahtan, A.A.A. (Hakim)" userId="2e0f559b-8f84-4ffd-87e2-eac7fe92b5e6" providerId="ADAL" clId="{471A4774-B5FA-45EC-B040-A9912750137E}" dt="2020-03-30T00:48:43.258" v="10094" actId="26606"/>
          <ac:spMkLst>
            <pc:docMk/>
            <pc:sldMk cId="1946391366" sldId="1240"/>
            <ac:spMk id="12" creationId="{867D4867-5BA7-4462-B2F6-A23F4A622AA7}"/>
          </ac:spMkLst>
        </pc:spChg>
        <pc:picChg chg="add mod">
          <ac:chgData name="Qahtan, A.A.A. (Hakim)" userId="2e0f559b-8f84-4ffd-87e2-eac7fe92b5e6" providerId="ADAL" clId="{471A4774-B5FA-45EC-B040-A9912750137E}" dt="2020-03-30T00:48:43.258" v="10094" actId="26606"/>
          <ac:picMkLst>
            <pc:docMk/>
            <pc:sldMk cId="1946391366" sldId="1240"/>
            <ac:picMk id="4" creationId="{AD503B05-8A11-48C6-98EF-BC43C41A863A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30T00:53:54.103" v="10167" actId="14100"/>
        <pc:sldMkLst>
          <pc:docMk/>
          <pc:sldMk cId="517261437" sldId="1241"/>
        </pc:sldMkLst>
        <pc:spChg chg="mod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53:54.103" v="10167" actId="14100"/>
          <ac:spMkLst>
            <pc:docMk/>
            <pc:sldMk cId="517261437" sldId="1241"/>
            <ac:spMk id="7" creationId="{83DA7E38-E1E4-4879-8B99-6641FF0B83B0}"/>
          </ac:spMkLst>
        </pc:spChg>
        <pc:spChg chg="del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12" creationId="{867D4867-5BA7-4462-B2F6-A23F4A622AA7}"/>
          </ac:spMkLst>
        </pc:spChg>
        <pc:spChg chg="add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17" creationId="{867D4867-5BA7-4462-B2F6-A23F4A622AA7}"/>
          </ac:spMkLst>
        </pc:spChg>
        <pc:picChg chg="del">
          <ac:chgData name="Qahtan, A.A.A. (Hakim)" userId="2e0f559b-8f84-4ffd-87e2-eac7fe92b5e6" providerId="ADAL" clId="{471A4774-B5FA-45EC-B040-A9912750137E}" dt="2020-03-30T00:52:38.279" v="10154" actId="478"/>
          <ac:picMkLst>
            <pc:docMk/>
            <pc:sldMk cId="517261437" sldId="1241"/>
            <ac:picMk id="4" creationId="{AD503B05-8A11-48C6-98EF-BC43C41A863A}"/>
          </ac:picMkLst>
        </pc:picChg>
        <pc:picChg chg="add mod">
          <ac:chgData name="Qahtan, A.A.A. (Hakim)" userId="2e0f559b-8f84-4ffd-87e2-eac7fe92b5e6" providerId="ADAL" clId="{471A4774-B5FA-45EC-B040-A9912750137E}" dt="2020-03-30T00:53:14.756" v="10158" actId="26606"/>
          <ac:picMkLst>
            <pc:docMk/>
            <pc:sldMk cId="517261437" sldId="1241"/>
            <ac:picMk id="6" creationId="{93D86A71-D167-48AE-8614-96C3F7C1AA6F}"/>
          </ac:picMkLst>
        </pc:picChg>
      </pc:sldChg>
      <pc:sldChg chg="modSp add">
        <pc:chgData name="Qahtan, A.A.A. (Hakim)" userId="2e0f559b-8f84-4ffd-87e2-eac7fe92b5e6" providerId="ADAL" clId="{471A4774-B5FA-45EC-B040-A9912750137E}" dt="2020-03-30T01:01:42.495" v="10298"/>
        <pc:sldMkLst>
          <pc:docMk/>
          <pc:sldMk cId="2075349949" sldId="1242"/>
        </pc:sldMkLst>
        <pc:spChg chg="mod">
          <ac:chgData name="Qahtan, A.A.A. (Hakim)" userId="2e0f559b-8f84-4ffd-87e2-eac7fe92b5e6" providerId="ADAL" clId="{471A4774-B5FA-45EC-B040-A9912750137E}" dt="2020-03-30T00:55:45.832" v="10199" actId="20577"/>
          <ac:spMkLst>
            <pc:docMk/>
            <pc:sldMk cId="2075349949" sldId="124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1:01:42.495" v="10298"/>
          <ac:spMkLst>
            <pc:docMk/>
            <pc:sldMk cId="2075349949" sldId="1242"/>
            <ac:spMk id="7" creationId="{83DA7E38-E1E4-4879-8B99-6641FF0B83B0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1:14:05.959" v="10564" actId="122"/>
        <pc:sldMkLst>
          <pc:docMk/>
          <pc:sldMk cId="1897061040" sldId="1243"/>
        </pc:sldMkLst>
        <pc:spChg chg="mod">
          <ac:chgData name="Qahtan, A.A.A. (Hakim)" userId="2e0f559b-8f84-4ffd-87e2-eac7fe92b5e6" providerId="ADAL" clId="{471A4774-B5FA-45EC-B040-A9912750137E}" dt="2020-03-30T01:02:35.895" v="10309" actId="20577"/>
          <ac:spMkLst>
            <pc:docMk/>
            <pc:sldMk cId="1897061040" sldId="124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30T01:03:13.337" v="10311" actId="478"/>
          <ac:spMkLst>
            <pc:docMk/>
            <pc:sldMk cId="1897061040" sldId="1243"/>
            <ac:spMk id="4" creationId="{EEAA6C62-640C-4DD7-BDFE-A9723EF79A5F}"/>
          </ac:spMkLst>
        </pc:spChg>
        <pc:spChg chg="del">
          <ac:chgData name="Qahtan, A.A.A. (Hakim)" userId="2e0f559b-8f84-4ffd-87e2-eac7fe92b5e6" providerId="ADAL" clId="{471A4774-B5FA-45EC-B040-A9912750137E}" dt="2020-03-30T01:03:11.581" v="10310" actId="478"/>
          <ac:spMkLst>
            <pc:docMk/>
            <pc:sldMk cId="1897061040" sldId="1243"/>
            <ac:spMk id="7" creationId="{83DA7E38-E1E4-4879-8B99-6641FF0B83B0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1:14:05.959" v="10564" actId="122"/>
          <ac:graphicFrameMkLst>
            <pc:docMk/>
            <pc:sldMk cId="1897061040" sldId="1243"/>
            <ac:graphicFrameMk id="6" creationId="{99133644-9B85-4589-AD17-66920D5EF29C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30T01:16:20.419" v="10639" actId="20577"/>
        <pc:sldMkLst>
          <pc:docMk/>
          <pc:sldMk cId="1677468165" sldId="1244"/>
        </pc:sldMkLst>
        <pc:spChg chg="mod">
          <ac:chgData name="Qahtan, A.A.A. (Hakim)" userId="2e0f559b-8f84-4ffd-87e2-eac7fe92b5e6" providerId="ADAL" clId="{471A4774-B5FA-45EC-B040-A9912750137E}" dt="2020-03-30T01:14:56.774" v="10601" actId="20577"/>
          <ac:spMkLst>
            <pc:docMk/>
            <pc:sldMk cId="1677468165" sldId="124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1:16:20.419" v="10639" actId="20577"/>
          <ac:spMkLst>
            <pc:docMk/>
            <pc:sldMk cId="1677468165" sldId="1244"/>
            <ac:spMk id="7" creationId="{83DA7E38-E1E4-4879-8B99-6641FF0B83B0}"/>
          </ac:spMkLst>
        </pc:spChg>
      </pc:sldChg>
    </pc:docChg>
  </pc:docChgLst>
  <pc:docChgLst>
    <pc:chgData name="Qahtan, A.A.A. (Hakim)" userId="2e0f559b-8f84-4ffd-87e2-eac7fe92b5e6" providerId="ADAL" clId="{A6CDF008-9A38-4DAE-881C-F79F178E097D}"/>
    <pc:docChg chg="delSld">
      <pc:chgData name="Qahtan, A.A.A. (Hakim)" userId="2e0f559b-8f84-4ffd-87e2-eac7fe92b5e6" providerId="ADAL" clId="{A6CDF008-9A38-4DAE-881C-F79F178E097D}" dt="2020-04-29T16:47:07.280" v="0" actId="2696"/>
      <pc:docMkLst>
        <pc:docMk/>
      </pc:docMkLst>
      <pc:sldChg chg="del">
        <pc:chgData name="Qahtan, A.A.A. (Hakim)" userId="2e0f559b-8f84-4ffd-87e2-eac7fe92b5e6" providerId="ADAL" clId="{A6CDF008-9A38-4DAE-881C-F79F178E097D}" dt="2020-04-29T16:47:07.280" v="0" actId="2696"/>
        <pc:sldMkLst>
          <pc:docMk/>
          <pc:sldMk cId="3885801809" sldId="122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57AF6-A3FD-43CD-A6BF-7A409D65D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BC131-A224-4CB2-BBE9-1A3249C90D3C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nl-NL" sz="2800" dirty="0" err="1"/>
            <a:t>Regression</a:t>
          </a:r>
          <a:endParaRPr lang="nl-NL" sz="2800" dirty="0"/>
        </a:p>
      </dgm:t>
    </dgm:pt>
    <dgm:pt modelId="{C6318C36-330D-473D-9ECC-0FC8ED5D4AEC}" type="parTrans" cxnId="{FFF2C35F-F4A2-468A-A6CA-2193B0D5F67D}">
      <dgm:prSet/>
      <dgm:spPr/>
      <dgm:t>
        <a:bodyPr/>
        <a:lstStyle/>
        <a:p>
          <a:endParaRPr lang="en-US"/>
        </a:p>
      </dgm:t>
    </dgm:pt>
    <dgm:pt modelId="{12EE3848-D64B-4EDB-8E0D-8B94FC1A0339}" type="sibTrans" cxnId="{FFF2C35F-F4A2-468A-A6CA-2193B0D5F67D}">
      <dgm:prSet/>
      <dgm:spPr/>
      <dgm:t>
        <a:bodyPr/>
        <a:lstStyle/>
        <a:p>
          <a:endParaRPr lang="en-US"/>
        </a:p>
      </dgm:t>
    </dgm:pt>
    <dgm:pt modelId="{BEAC4422-8C8B-4E6E-AD1F-F5DB9FA31ACF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n-US" sz="2300" kern="1200" dirty="0"/>
            <a:t>Demand Forecasting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14FF675-A42C-4DDE-89A0-681D51E0364F}" type="parTrans" cxnId="{62EFCD3A-434B-4897-9ABD-8901DF0AAAAF}">
      <dgm:prSet/>
      <dgm:spPr/>
      <dgm:t>
        <a:bodyPr/>
        <a:lstStyle/>
        <a:p>
          <a:endParaRPr lang="en-US"/>
        </a:p>
      </dgm:t>
    </dgm:pt>
    <dgm:pt modelId="{042239A1-8460-47F7-9226-B5C8E307A954}" type="sibTrans" cxnId="{62EFCD3A-434B-4897-9ABD-8901DF0AAAAF}">
      <dgm:prSet/>
      <dgm:spPr/>
      <dgm:t>
        <a:bodyPr/>
        <a:lstStyle/>
        <a:p>
          <a:endParaRPr lang="en-US"/>
        </a:p>
      </dgm:t>
    </dgm:pt>
    <dgm:pt modelId="{2B6B8D71-3199-4212-ADC2-3ED0B117CAA1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nl-NL" sz="2300" dirty="0"/>
            <a:t>Evaluation</a:t>
          </a:r>
          <a:endParaRPr lang="en-US" sz="2000" dirty="0"/>
        </a:p>
      </dgm:t>
    </dgm:pt>
    <dgm:pt modelId="{EA18F61D-0756-4DF5-9167-EA0A500C312F}" type="parTrans" cxnId="{3A698E07-90B3-4503-9E2E-B2016D4C88D3}">
      <dgm:prSet/>
      <dgm:spPr/>
      <dgm:t>
        <a:bodyPr/>
        <a:lstStyle/>
        <a:p>
          <a:endParaRPr lang="en-US"/>
        </a:p>
      </dgm:t>
    </dgm:pt>
    <dgm:pt modelId="{0299D313-7F42-4AFE-998D-CADD79729A1F}" type="sibTrans" cxnId="{3A698E07-90B3-4503-9E2E-B2016D4C88D3}">
      <dgm:prSet/>
      <dgm:spPr/>
      <dgm:t>
        <a:bodyPr/>
        <a:lstStyle/>
        <a:p>
          <a:endParaRPr lang="en-US"/>
        </a:p>
      </dgm:t>
    </dgm:pt>
    <dgm:pt modelId="{EEE21E48-ED56-4F2D-928D-85ABAB937E6C}" type="pres">
      <dgm:prSet presAssocID="{24D57AF6-A3FD-43CD-A6BF-7A409D65D430}" presName="root" presStyleCnt="0">
        <dgm:presLayoutVars>
          <dgm:dir/>
          <dgm:resizeHandles val="exact"/>
        </dgm:presLayoutVars>
      </dgm:prSet>
      <dgm:spPr/>
    </dgm:pt>
    <dgm:pt modelId="{8D945675-6E84-4D02-B3D1-89B5D8D88487}" type="pres">
      <dgm:prSet presAssocID="{963BC131-A224-4CB2-BBE9-1A3249C90D3C}" presName="compNode" presStyleCnt="0"/>
      <dgm:spPr/>
    </dgm:pt>
    <dgm:pt modelId="{4265EC3C-3673-47B1-A8A6-27D298E353E1}" type="pres">
      <dgm:prSet presAssocID="{963BC131-A224-4CB2-BBE9-1A3249C90D3C}" presName="bgRect" presStyleLbl="bgShp" presStyleIdx="0" presStyleCnt="3"/>
      <dgm:spPr/>
    </dgm:pt>
    <dgm:pt modelId="{97C6C433-77CB-4D1C-B4A0-8A26CAE87C14}" type="pres">
      <dgm:prSet presAssocID="{963BC131-A224-4CB2-BBE9-1A3249C90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8DF4C33-9E68-4588-AF91-5C790C232980}" type="pres">
      <dgm:prSet presAssocID="{963BC131-A224-4CB2-BBE9-1A3249C90D3C}" presName="spaceRect" presStyleCnt="0"/>
      <dgm:spPr/>
    </dgm:pt>
    <dgm:pt modelId="{76E79643-FF03-4F36-91DF-CD801995C79D}" type="pres">
      <dgm:prSet presAssocID="{963BC131-A224-4CB2-BBE9-1A3249C90D3C}" presName="parTx" presStyleLbl="revTx" presStyleIdx="0" presStyleCnt="3">
        <dgm:presLayoutVars>
          <dgm:chMax val="0"/>
          <dgm:chPref val="0"/>
        </dgm:presLayoutVars>
      </dgm:prSet>
      <dgm:spPr/>
    </dgm:pt>
    <dgm:pt modelId="{1E175006-06F2-4057-84A1-A64F8A0D5ACD}" type="pres">
      <dgm:prSet presAssocID="{12EE3848-D64B-4EDB-8E0D-8B94FC1A0339}" presName="sibTrans" presStyleCnt="0"/>
      <dgm:spPr/>
    </dgm:pt>
    <dgm:pt modelId="{AD93FCAD-A235-4641-9E84-B26BB0927709}" type="pres">
      <dgm:prSet presAssocID="{BEAC4422-8C8B-4E6E-AD1F-F5DB9FA31ACF}" presName="compNode" presStyleCnt="0"/>
      <dgm:spPr/>
    </dgm:pt>
    <dgm:pt modelId="{70D32552-9E51-47E1-B870-DEB3CA88A344}" type="pres">
      <dgm:prSet presAssocID="{BEAC4422-8C8B-4E6E-AD1F-F5DB9FA31ACF}" presName="bgRect" presStyleLbl="bgShp" presStyleIdx="1" presStyleCnt="3" custLinFactNeighborX="-931" custLinFactNeighborY="-7945"/>
      <dgm:spPr/>
    </dgm:pt>
    <dgm:pt modelId="{303E9C92-1328-409F-9488-87CCEC3D364C}" type="pres">
      <dgm:prSet presAssocID="{BEAC4422-8C8B-4E6E-AD1F-F5DB9FA31AC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A1CCE08-9668-4CDA-ACF8-ED0B674EF0AB}" type="pres">
      <dgm:prSet presAssocID="{BEAC4422-8C8B-4E6E-AD1F-F5DB9FA31ACF}" presName="spaceRect" presStyleCnt="0"/>
      <dgm:spPr/>
    </dgm:pt>
    <dgm:pt modelId="{82A690E3-C907-44FB-ABDB-DCCA4E849AFA}" type="pres">
      <dgm:prSet presAssocID="{BEAC4422-8C8B-4E6E-AD1F-F5DB9FA31ACF}" presName="parTx" presStyleLbl="revTx" presStyleIdx="1" presStyleCnt="3">
        <dgm:presLayoutVars>
          <dgm:chMax val="0"/>
          <dgm:chPref val="0"/>
        </dgm:presLayoutVars>
      </dgm:prSet>
      <dgm:spPr/>
    </dgm:pt>
    <dgm:pt modelId="{EA768CBF-6183-48E7-996C-58AE6F665827}" type="pres">
      <dgm:prSet presAssocID="{042239A1-8460-47F7-9226-B5C8E307A954}" presName="sibTrans" presStyleCnt="0"/>
      <dgm:spPr/>
    </dgm:pt>
    <dgm:pt modelId="{0AFBD887-543B-4AE9-8702-4469FB0B7710}" type="pres">
      <dgm:prSet presAssocID="{2B6B8D71-3199-4212-ADC2-3ED0B117CAA1}" presName="compNode" presStyleCnt="0"/>
      <dgm:spPr/>
    </dgm:pt>
    <dgm:pt modelId="{54AC2A51-BD38-4AF4-93D4-BE957131475C}" type="pres">
      <dgm:prSet presAssocID="{2B6B8D71-3199-4212-ADC2-3ED0B117CAA1}" presName="bgRect" presStyleLbl="bgShp" presStyleIdx="2" presStyleCnt="3"/>
      <dgm:spPr/>
    </dgm:pt>
    <dgm:pt modelId="{B6793592-15C4-4604-96B0-FB0B67F186CF}" type="pres">
      <dgm:prSet presAssocID="{2B6B8D71-3199-4212-ADC2-3ED0B117C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8FFC614-DB4C-49F0-9BC1-70577EE97729}" type="pres">
      <dgm:prSet presAssocID="{2B6B8D71-3199-4212-ADC2-3ED0B117CAA1}" presName="spaceRect" presStyleCnt="0"/>
      <dgm:spPr/>
    </dgm:pt>
    <dgm:pt modelId="{CC827D0B-1F30-4E4F-8BE3-61C712F7F2F7}" type="pres">
      <dgm:prSet presAssocID="{2B6B8D71-3199-4212-ADC2-3ED0B117C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98E07-90B3-4503-9E2E-B2016D4C88D3}" srcId="{24D57AF6-A3FD-43CD-A6BF-7A409D65D430}" destId="{2B6B8D71-3199-4212-ADC2-3ED0B117CAA1}" srcOrd="2" destOrd="0" parTransId="{EA18F61D-0756-4DF5-9167-EA0A500C312F}" sibTransId="{0299D313-7F42-4AFE-998D-CADD79729A1F}"/>
    <dgm:cxn modelId="{8E410719-CE04-4C73-8EFB-61598D431C81}" type="presOf" srcId="{963BC131-A224-4CB2-BBE9-1A3249C90D3C}" destId="{76E79643-FF03-4F36-91DF-CD801995C79D}" srcOrd="0" destOrd="0" presId="urn:microsoft.com/office/officeart/2018/2/layout/IconVerticalSolidList"/>
    <dgm:cxn modelId="{62EFCD3A-434B-4897-9ABD-8901DF0AAAAF}" srcId="{24D57AF6-A3FD-43CD-A6BF-7A409D65D430}" destId="{BEAC4422-8C8B-4E6E-AD1F-F5DB9FA31ACF}" srcOrd="1" destOrd="0" parTransId="{E14FF675-A42C-4DDE-89A0-681D51E0364F}" sibTransId="{042239A1-8460-47F7-9226-B5C8E307A954}"/>
    <dgm:cxn modelId="{CBEF4A55-A55C-4C9B-B266-30B16AD66606}" type="presOf" srcId="{2B6B8D71-3199-4212-ADC2-3ED0B117CAA1}" destId="{CC827D0B-1F30-4E4F-8BE3-61C712F7F2F7}" srcOrd="0" destOrd="0" presId="urn:microsoft.com/office/officeart/2018/2/layout/IconVerticalSolidList"/>
    <dgm:cxn modelId="{FFF2C35F-F4A2-468A-A6CA-2193B0D5F67D}" srcId="{24D57AF6-A3FD-43CD-A6BF-7A409D65D430}" destId="{963BC131-A224-4CB2-BBE9-1A3249C90D3C}" srcOrd="0" destOrd="0" parTransId="{C6318C36-330D-473D-9ECC-0FC8ED5D4AEC}" sibTransId="{12EE3848-D64B-4EDB-8E0D-8B94FC1A0339}"/>
    <dgm:cxn modelId="{4D429D85-CB9A-47AB-94E8-26866FFB0811}" type="presOf" srcId="{24D57AF6-A3FD-43CD-A6BF-7A409D65D430}" destId="{EEE21E48-ED56-4F2D-928D-85ABAB937E6C}" srcOrd="0" destOrd="0" presId="urn:microsoft.com/office/officeart/2018/2/layout/IconVerticalSolidList"/>
    <dgm:cxn modelId="{DA920F9F-CA1E-42C9-B693-40F175B55553}" type="presOf" srcId="{BEAC4422-8C8B-4E6E-AD1F-F5DB9FA31ACF}" destId="{82A690E3-C907-44FB-ABDB-DCCA4E849AFA}" srcOrd="0" destOrd="0" presId="urn:microsoft.com/office/officeart/2018/2/layout/IconVerticalSolidList"/>
    <dgm:cxn modelId="{EF602CA6-9AD7-4E6C-8B59-3C07BB8C9A85}" type="presParOf" srcId="{EEE21E48-ED56-4F2D-928D-85ABAB937E6C}" destId="{8D945675-6E84-4D02-B3D1-89B5D8D88487}" srcOrd="0" destOrd="0" presId="urn:microsoft.com/office/officeart/2018/2/layout/IconVerticalSolidList"/>
    <dgm:cxn modelId="{DFDFF881-0B4A-424E-BE44-51535F129126}" type="presParOf" srcId="{8D945675-6E84-4D02-B3D1-89B5D8D88487}" destId="{4265EC3C-3673-47B1-A8A6-27D298E353E1}" srcOrd="0" destOrd="0" presId="urn:microsoft.com/office/officeart/2018/2/layout/IconVerticalSolidList"/>
    <dgm:cxn modelId="{D0062BED-305E-44DC-896F-8E015944A374}" type="presParOf" srcId="{8D945675-6E84-4D02-B3D1-89B5D8D88487}" destId="{97C6C433-77CB-4D1C-B4A0-8A26CAE87C14}" srcOrd="1" destOrd="0" presId="urn:microsoft.com/office/officeart/2018/2/layout/IconVerticalSolidList"/>
    <dgm:cxn modelId="{F3393AAB-A3D0-4B93-84DE-65BF7E08E4DD}" type="presParOf" srcId="{8D945675-6E84-4D02-B3D1-89B5D8D88487}" destId="{78DF4C33-9E68-4588-AF91-5C790C232980}" srcOrd="2" destOrd="0" presId="urn:microsoft.com/office/officeart/2018/2/layout/IconVerticalSolidList"/>
    <dgm:cxn modelId="{EAE4A8DA-C98D-4461-B21F-E8BB36C4489C}" type="presParOf" srcId="{8D945675-6E84-4D02-B3D1-89B5D8D88487}" destId="{76E79643-FF03-4F36-91DF-CD801995C79D}" srcOrd="3" destOrd="0" presId="urn:microsoft.com/office/officeart/2018/2/layout/IconVerticalSolidList"/>
    <dgm:cxn modelId="{412D8BBA-9476-4154-99E3-4AB9EC68A062}" type="presParOf" srcId="{EEE21E48-ED56-4F2D-928D-85ABAB937E6C}" destId="{1E175006-06F2-4057-84A1-A64F8A0D5ACD}" srcOrd="1" destOrd="0" presId="urn:microsoft.com/office/officeart/2018/2/layout/IconVerticalSolidList"/>
    <dgm:cxn modelId="{3FB4D781-0B89-4FED-9F3C-4457258731C3}" type="presParOf" srcId="{EEE21E48-ED56-4F2D-928D-85ABAB937E6C}" destId="{AD93FCAD-A235-4641-9E84-B26BB0927709}" srcOrd="2" destOrd="0" presId="urn:microsoft.com/office/officeart/2018/2/layout/IconVerticalSolidList"/>
    <dgm:cxn modelId="{AA6FE135-F777-47C1-9564-1CCF8F429370}" type="presParOf" srcId="{AD93FCAD-A235-4641-9E84-B26BB0927709}" destId="{70D32552-9E51-47E1-B870-DEB3CA88A344}" srcOrd="0" destOrd="0" presId="urn:microsoft.com/office/officeart/2018/2/layout/IconVerticalSolidList"/>
    <dgm:cxn modelId="{BE11D1F0-394C-46FE-9754-571A0D16E504}" type="presParOf" srcId="{AD93FCAD-A235-4641-9E84-B26BB0927709}" destId="{303E9C92-1328-409F-9488-87CCEC3D364C}" srcOrd="1" destOrd="0" presId="urn:microsoft.com/office/officeart/2018/2/layout/IconVerticalSolidList"/>
    <dgm:cxn modelId="{9016BCE9-2E7A-48B0-80F9-3AEB9E8DB8CF}" type="presParOf" srcId="{AD93FCAD-A235-4641-9E84-B26BB0927709}" destId="{EA1CCE08-9668-4CDA-ACF8-ED0B674EF0AB}" srcOrd="2" destOrd="0" presId="urn:microsoft.com/office/officeart/2018/2/layout/IconVerticalSolidList"/>
    <dgm:cxn modelId="{2C7405B9-FA55-4C69-86F6-84FC7B93C3DE}" type="presParOf" srcId="{AD93FCAD-A235-4641-9E84-B26BB0927709}" destId="{82A690E3-C907-44FB-ABDB-DCCA4E849AFA}" srcOrd="3" destOrd="0" presId="urn:microsoft.com/office/officeart/2018/2/layout/IconVerticalSolidList"/>
    <dgm:cxn modelId="{5B5F118C-73D3-4307-AFCC-AADDD57CA379}" type="presParOf" srcId="{EEE21E48-ED56-4F2D-928D-85ABAB937E6C}" destId="{EA768CBF-6183-48E7-996C-58AE6F665827}" srcOrd="3" destOrd="0" presId="urn:microsoft.com/office/officeart/2018/2/layout/IconVerticalSolidList"/>
    <dgm:cxn modelId="{98CC8F77-DEF8-4321-9144-8C40B6E0989C}" type="presParOf" srcId="{EEE21E48-ED56-4F2D-928D-85ABAB937E6C}" destId="{0AFBD887-543B-4AE9-8702-4469FB0B7710}" srcOrd="4" destOrd="0" presId="urn:microsoft.com/office/officeart/2018/2/layout/IconVerticalSolidList"/>
    <dgm:cxn modelId="{DB531C3F-EA3E-4BCE-BAA0-E1FEF9C8B4C9}" type="presParOf" srcId="{0AFBD887-543B-4AE9-8702-4469FB0B7710}" destId="{54AC2A51-BD38-4AF4-93D4-BE957131475C}" srcOrd="0" destOrd="0" presId="urn:microsoft.com/office/officeart/2018/2/layout/IconVerticalSolidList"/>
    <dgm:cxn modelId="{E697E3B6-9B53-4B37-B1F2-667EBFD6C27E}" type="presParOf" srcId="{0AFBD887-543B-4AE9-8702-4469FB0B7710}" destId="{B6793592-15C4-4604-96B0-FB0B67F186CF}" srcOrd="1" destOrd="0" presId="urn:microsoft.com/office/officeart/2018/2/layout/IconVerticalSolidList"/>
    <dgm:cxn modelId="{69B11A66-B38D-45CB-A135-712EBA441E17}" type="presParOf" srcId="{0AFBD887-543B-4AE9-8702-4469FB0B7710}" destId="{D8FFC614-DB4C-49F0-9BC1-70577EE97729}" srcOrd="2" destOrd="0" presId="urn:microsoft.com/office/officeart/2018/2/layout/IconVerticalSolidList"/>
    <dgm:cxn modelId="{233D1C14-AF30-4A4C-B655-402944F69907}" type="presParOf" srcId="{0AFBD887-543B-4AE9-8702-4469FB0B7710}" destId="{CC827D0B-1F30-4E4F-8BE3-61C712F7F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5EC3C-3673-47B1-A8A6-27D298E353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6C433-77CB-4D1C-B4A0-8A26CAE87C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9643-FF03-4F36-91DF-CD801995C79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Regression</a:t>
          </a:r>
          <a:endParaRPr lang="nl-NL" sz="2800" kern="1200" dirty="0"/>
        </a:p>
      </dsp:txBody>
      <dsp:txXfrm>
        <a:off x="1941716" y="718"/>
        <a:ext cx="4571887" cy="1681139"/>
      </dsp:txXfrm>
    </dsp:sp>
    <dsp:sp modelId="{70D32552-9E51-47E1-B870-DEB3CA88A344}">
      <dsp:nvSpPr>
        <dsp:cNvPr id="0" name=""/>
        <dsp:cNvSpPr/>
      </dsp:nvSpPr>
      <dsp:spPr>
        <a:xfrm>
          <a:off x="0" y="1968576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9C92-1328-409F-9488-87CCEC3D364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0E3-C907-44FB-ABDB-DCCA4E849A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Demand Forecasting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941716" y="2102143"/>
        <a:ext cx="4571887" cy="1681139"/>
      </dsp:txXfrm>
    </dsp:sp>
    <dsp:sp modelId="{54AC2A51-BD38-4AF4-93D4-BE95713147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3592-15C4-4604-96B0-FB0B67F186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7D0B-1F30-4E4F-8BE3-61C712F7F2F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Evaluation</a:t>
          </a:r>
          <a:endParaRPr lang="en-US" sz="20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72E7-1AC8-4769-8510-C8FBA4EE0D31}" type="datetimeFigureOut">
              <a:rPr lang="nl-NL" smtClean="0"/>
              <a:t>08-01-2023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F6A5-1236-40E7-B937-7650038E6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8F37EF6-29B5-666F-C45B-95A766B0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E04AC"/>
          </a:solidFill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837533FE-2091-D2B7-4077-8C45CF5E80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0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FADD3EBD-A536-7859-B3B0-132033FB3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06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CDFBB4E9-0C03-F1A6-4FEE-3C5EFC6B4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4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505A4F3-1106-83F3-6FF0-C7EE6C5C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8" y="-69574"/>
            <a:ext cx="12315687" cy="6927574"/>
          </a:xfrm>
          <a:prstGeom prst="rect">
            <a:avLst/>
          </a:prstGeom>
        </p:spPr>
      </p:pic>
      <p:pic>
        <p:nvPicPr>
          <p:cNvPr id="5" name="Afbeelding 9">
            <a:extLst>
              <a:ext uri="{FF2B5EF4-FFF2-40B4-BE49-F238E27FC236}">
                <a16:creationId xmlns:a16="http://schemas.microsoft.com/office/drawing/2014/main" id="{C1DE7B1D-5412-9EA1-E639-56C29CA093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51482FC-FD7A-AAF3-553F-C2D2208B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831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6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8F00472D-811E-9EC8-3549-D8C4FD47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F9408478-53C8-9939-15E3-8B0863CEDC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634FC50-F04D-D3F3-8FC5-92B26C5B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67E8-DB38-7686-A7DE-3DE33C61D426}"/>
              </a:ext>
            </a:extLst>
          </p:cNvPr>
          <p:cNvSpPr txBox="1"/>
          <p:nvPr/>
        </p:nvSpPr>
        <p:spPr>
          <a:xfrm>
            <a:off x="2840690" y="2460812"/>
            <a:ext cx="651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b="1" dirty="0">
                <a:solidFill>
                  <a:srgbClr val="FE0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Afbeelding 9">
            <a:extLst>
              <a:ext uri="{FF2B5EF4-FFF2-40B4-BE49-F238E27FC236}">
                <a16:creationId xmlns:a16="http://schemas.microsoft.com/office/drawing/2014/main" id="{9048B3A9-9CBD-7713-5257-64844F30C6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09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57482-2A69-13EC-A217-3C6B265A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id="{F39E4EB4-0D61-EEEB-4B70-E2F3627A6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08AD6523-5D4C-802C-9CBE-ACE854E10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04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1C604313-237B-F109-CA89-3BD7E3F3E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93B34964-F3D3-A445-FFD7-6261597AF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3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5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2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209-7542-A90C-3BB6-D275B5F377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Regression?</a:t>
            </a:r>
            <a:endParaRPr lang="nl-NL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6490-EED5-45E4-A919-1EA845A6EE5A}"/>
              </a:ext>
            </a:extLst>
          </p:cNvPr>
          <p:cNvSpPr txBox="1">
            <a:spLocks/>
          </p:cNvSpPr>
          <p:nvPr/>
        </p:nvSpPr>
        <p:spPr>
          <a:xfrm>
            <a:off x="838200" y="1544595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making predictions about real-world quantities. 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price of a product after producing a new version?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discount will affect the sales volume?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weather will affect the sales of the restaurants?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students are expected to show up in a lecture?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797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 regression is a supervised machine learning model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EE929F-2947-731C-CD6B-0CAA9DF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628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C28C-FD6F-B2E1-70FD-8B335256B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More Examples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4576-AE2C-2B5B-5D84-145B2E05C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Processes, memory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Power consumption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Protein structure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Energy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Heart-beat rate, age, speed, duration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Fat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Oil supply, consumption, etc.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Oil price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: Regression is the task of learning a target function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that maps each attribute set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into a continuous-valued output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4576-AE2C-2B5B-5D84-145B2E05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0AF8E1-BC0D-3266-D51F-395F7195C1CD}"/>
              </a:ext>
            </a:extLst>
          </p:cNvPr>
          <p:cNvCxnSpPr>
            <a:cxnSpLocks/>
          </p:cNvCxnSpPr>
          <p:nvPr/>
        </p:nvCxnSpPr>
        <p:spPr>
          <a:xfrm flipH="1" flipV="1">
            <a:off x="7434813" y="1920514"/>
            <a:ext cx="1498293" cy="870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3A209-EA91-3851-15A2-E57AE8FB4729}"/>
              </a:ext>
            </a:extLst>
          </p:cNvPr>
          <p:cNvCxnSpPr>
            <a:cxnSpLocks/>
          </p:cNvCxnSpPr>
          <p:nvPr/>
        </p:nvCxnSpPr>
        <p:spPr>
          <a:xfrm flipH="1" flipV="1">
            <a:off x="5189517" y="2473890"/>
            <a:ext cx="3743591" cy="338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7D632-E156-63EC-36AE-E61112F23FCE}"/>
              </a:ext>
            </a:extLst>
          </p:cNvPr>
          <p:cNvCxnSpPr>
            <a:cxnSpLocks/>
          </p:cNvCxnSpPr>
          <p:nvPr/>
        </p:nvCxnSpPr>
        <p:spPr>
          <a:xfrm flipH="1">
            <a:off x="7434813" y="2802720"/>
            <a:ext cx="1463252" cy="249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08484-1561-10CC-46C7-5AC5BA9A4C46}"/>
              </a:ext>
            </a:extLst>
          </p:cNvPr>
          <p:cNvCxnSpPr>
            <a:cxnSpLocks/>
          </p:cNvCxnSpPr>
          <p:nvPr/>
        </p:nvCxnSpPr>
        <p:spPr>
          <a:xfrm flipH="1">
            <a:off x="7237367" y="2794506"/>
            <a:ext cx="1707614" cy="86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C4803D-7A86-B087-1640-760B9ED0A2F9}"/>
              </a:ext>
            </a:extLst>
          </p:cNvPr>
          <p:cNvSpPr txBox="1"/>
          <p:nvPr/>
        </p:nvSpPr>
        <p:spPr>
          <a:xfrm>
            <a:off x="9065308" y="2333644"/>
            <a:ext cx="2109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Continuous Variables</a:t>
            </a:r>
            <a:endParaRPr lang="nl-NL" sz="28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7E9219F-AE38-DD91-82A8-7BAAF0D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6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20B2-525A-CBB4-CA39-CE6678DF2B48}"/>
              </a:ext>
            </a:extLst>
          </p:cNvPr>
          <p:cNvSpPr txBox="1">
            <a:spLocks/>
          </p:cNvSpPr>
          <p:nvPr/>
        </p:nvSpPr>
        <p:spPr>
          <a:xfrm>
            <a:off x="-212388" y="1019184"/>
            <a:ext cx="6148764" cy="14244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Examples </a:t>
            </a:r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F2661-BA3F-1111-8893-A7BE64AC4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2388" y="2443630"/>
                <a:ext cx="5747187" cy="298754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nl-NL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for a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nl-N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F2661-BA3F-1111-8893-A7BE64AC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388" y="2443630"/>
                <a:ext cx="5747187" cy="2987543"/>
              </a:xfrm>
              <a:prstGeom prst="rect">
                <a:avLst/>
              </a:prstGeom>
              <a:blipFill>
                <a:blip r:embed="rId2"/>
                <a:stretch>
                  <a:fillRect l="-1545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B607CB-A301-AE52-B0B5-38CB65C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56" y="561360"/>
            <a:ext cx="3135553" cy="2789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CC382-BDA0-3A96-018D-C873D55C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72995"/>
            <a:ext cx="3659266" cy="278892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B338955-4968-2AA3-F389-72B0934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50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F3F1-7779-8B1D-D9C1-EB81FD882A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Examples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2ACD0AF-B450-4EFF-9289-AE6DEF27108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5074" y="4671151"/>
                <a:ext cx="5219178" cy="1121757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800" dirty="0">
                    <a:cs typeface="Times New Roman" panose="02020603050405020304" pitchFamily="18" charset="0"/>
                  </a:rPr>
                  <a:t>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2ACD0AF-B450-4EFF-9289-AE6DEF271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4" y="4671151"/>
                <a:ext cx="5219178" cy="1121757"/>
              </a:xfrm>
              <a:prstGeom prst="rect">
                <a:avLst/>
              </a:prstGeom>
              <a:blipFill>
                <a:blip r:embed="rId2"/>
                <a:stretch>
                  <a:fillRect l="-1456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CE20E0-C170-0093-FC89-A20388D9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3" y="1317036"/>
            <a:ext cx="4066936" cy="333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B0431-903B-4ABB-6869-E5C40FE2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63" y="469664"/>
            <a:ext cx="4236849" cy="3482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9D75409-94C2-8FEA-B745-9DB62234AF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74252" y="3951774"/>
                <a:ext cx="6152222" cy="1990628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800" dirty="0">
                    <a:cs typeface="Times New Roman" panose="02020603050405020304" pitchFamily="18" charset="0"/>
                  </a:rPr>
                  <a:t>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nl-NL" sz="2600" dirty="0"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nl-N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(1   </m:t>
                    </m:r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ctrlP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nl-NL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9D75409-94C2-8FEA-B745-9DB62234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52" y="3951774"/>
                <a:ext cx="6152222" cy="1990628"/>
              </a:xfrm>
              <a:prstGeom prst="rect">
                <a:avLst/>
              </a:prstGeom>
              <a:blipFill>
                <a:blip r:embed="rId5"/>
                <a:stretch>
                  <a:fillRect l="-1235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6A5AD92-16D7-B2CD-47D4-13C75D5545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42551" y="5590669"/>
                <a:ext cx="8263402" cy="1071110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600" dirty="0">
                    <a:cs typeface="Times New Roman" panose="02020603050405020304" pitchFamily="18" charset="0"/>
                  </a:rPr>
                  <a:t>This is called linear regression as the function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nl-NL" sz="26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6A5AD92-16D7-B2CD-47D4-13C75D55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51" y="5590669"/>
                <a:ext cx="8263402" cy="1071110"/>
              </a:xfrm>
              <a:prstGeom prst="rect">
                <a:avLst/>
              </a:prstGeom>
              <a:blipFill>
                <a:blip r:embed="rId6"/>
                <a:stretch>
                  <a:fillRect l="-767" t="-3529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92D465E-3538-2182-3983-CB08C625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007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FED9-09DB-E75C-0F76-B6D9DDBE2960}"/>
              </a:ext>
            </a:extLst>
          </p:cNvPr>
          <p:cNvSpPr txBox="1">
            <a:spLocks/>
          </p:cNvSpPr>
          <p:nvPr/>
        </p:nvSpPr>
        <p:spPr>
          <a:xfrm>
            <a:off x="838200" y="366424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8A1DE-CB3C-693D-B870-2B3D61191D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422" y="1544595"/>
                <a:ext cx="4678878" cy="4948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 a set of points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such as the points in the scatterplot, find the best fitting line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such that: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𝑆𝑆𝐸</m:t>
                            </m:r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is minimized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8A1DE-CB3C-693D-B870-2B3D6119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22" y="1544595"/>
                <a:ext cx="4678878" cy="4948280"/>
              </a:xfrm>
              <a:prstGeom prst="rect">
                <a:avLst/>
              </a:prstGeom>
              <a:blipFill>
                <a:blip r:embed="rId2"/>
                <a:stretch>
                  <a:fillRect l="-9485" t="-2813" r="-433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AFF3195-79EF-820E-FC4A-9522CF31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r="6242" b="3470"/>
          <a:stretch/>
        </p:blipFill>
        <p:spPr>
          <a:xfrm>
            <a:off x="173605" y="2125014"/>
            <a:ext cx="5400647" cy="31682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F8E98-55BA-A271-7AAD-B3E48A2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6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B8CE-F834-2146-997F-BD33250E7B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02F0B-ED7E-C8D2-84F4-BFF22FD3D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 above optimization problem can be solved by: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 Taking the partial derivatives of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0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Solving the system of linear equations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Since: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02F0B-ED7E-C8D2-84F4-BFF22FD3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931E1E-94C2-F908-1199-FE02B49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428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FC06-083B-0329-31D5-C36EBFBDE3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5A27A-EAF0-CF1D-BB6D-BAA30D2CA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 equations can be summarized by the normal equation: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nl-N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5A27A-EAF0-CF1D-BB6D-BAA30D2CA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14680D7-4CD7-36CF-0B10-4696D30F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0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0C75-EFAF-9029-6966-FF02EB71B9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C4D-CFB5-9A9B-FEFA-817691CB4D6F}"/>
              </a:ext>
            </a:extLst>
          </p:cNvPr>
          <p:cNvSpPr txBox="1">
            <a:spLocks/>
          </p:cNvSpPr>
          <p:nvPr/>
        </p:nvSpPr>
        <p:spPr>
          <a:xfrm>
            <a:off x="838200" y="1544594"/>
            <a:ext cx="10515600" cy="711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Consider the following dataset</a:t>
            </a:r>
            <a:endParaRPr lang="en-US" altLang="nl-N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124567-4E14-2337-3514-4C655F5F9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974" y="3707728"/>
                <a:ext cx="10515600" cy="2979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45720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=57.7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276.59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133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598.7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124567-4E14-2337-3514-4C655F5F9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74" y="3707728"/>
                <a:ext cx="10515600" cy="2979644"/>
              </a:xfrm>
              <a:prstGeom prst="rect">
                <a:avLst/>
              </a:prstGeom>
              <a:blipFill>
                <a:blip r:embed="rId2"/>
                <a:stretch>
                  <a:fillRect t="-40254" b="-29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95B338-13D4-4419-895F-609833323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01934"/>
                  </p:ext>
                </p:extLst>
              </p:nvPr>
            </p:nvGraphicFramePr>
            <p:xfrm>
              <a:off x="838200" y="2611179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95B338-13D4-4419-895F-609833323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01934"/>
                  </p:ext>
                </p:extLst>
              </p:nvPr>
            </p:nvGraphicFramePr>
            <p:xfrm>
              <a:off x="838200" y="2611179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0811" r="-1400000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13889" r="-1400000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BA2FDFA-2271-8323-E854-E47220C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55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5800-7CD3-0603-DEF6-B7E734F13E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5F8C-51D7-34A9-7BF4-FECEFD73D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30824"/>
                <a:ext cx="10515600" cy="3637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-290513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=57.7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276.59           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133</m:t>
                      </m:r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598.7</m:t>
                      </m:r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-290513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57.7</m:t>
                                </m:r>
                              </m:e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276.59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598.7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By solving the equations, we get:</a:t>
                </a: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≈4.13 </m:t>
                    </m:r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nl-NL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≈1.3</m:t>
                    </m:r>
                    <m:r>
                      <a:rPr lang="en-US" altLang="nl-NL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Hence:</a:t>
                </a:r>
              </a:p>
              <a:p>
                <a:pPr marL="457200" lvl="1" indent="635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</m:t>
                      </m:r>
                      <m:r>
                        <a:rPr lang="en-US" altLang="nl-N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+4.13</m:t>
                      </m:r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endParaRPr lang="en-US" altLang="nl-NL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5F8C-51D7-34A9-7BF4-FECEFD73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0824"/>
                <a:ext cx="10515600" cy="3637923"/>
              </a:xfrm>
              <a:prstGeom prst="rect">
                <a:avLst/>
              </a:prstGeom>
              <a:blipFill>
                <a:blip r:embed="rId2"/>
                <a:stretch>
                  <a:fillRect l="-3981" t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636AAE5-40D2-C6BF-4716-D9D47C9B2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20068"/>
                  </p:ext>
                </p:extLst>
              </p:nvPr>
            </p:nvGraphicFramePr>
            <p:xfrm>
              <a:off x="956953" y="1399896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636AAE5-40D2-C6BF-4716-D9D47C9B2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20068"/>
                  </p:ext>
                </p:extLst>
              </p:nvPr>
            </p:nvGraphicFramePr>
            <p:xfrm>
              <a:off x="956953" y="1399896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0811" r="-1400000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13889" r="-1400000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F5735-8EF4-5F01-83D3-22F2BC9D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10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C3B5-9241-3699-9A40-E2C81525A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1718-7D83-E694-B320-A17404598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 general solution for the normal equation can be found as follows: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and 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where 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are the mean (average) values for the vectors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1718-7D83-E694-B320-A1740459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0AB9E03-E1FB-4BBA-444D-93ACACE7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87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19017E1-A2A2-EB52-C254-C4D3E164D26F}"/>
              </a:ext>
            </a:extLst>
          </p:cNvPr>
          <p:cNvSpPr txBox="1">
            <a:spLocks/>
          </p:cNvSpPr>
          <p:nvPr/>
        </p:nvSpPr>
        <p:spPr>
          <a:xfrm>
            <a:off x="3403542" y="4072859"/>
            <a:ext cx="5038747" cy="43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Hakim Qahtan</a:t>
            </a:r>
            <a:endParaRPr lang="nl-NL" sz="2200" b="1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E150A7DD-8D7B-2FB6-4105-64CAAD4AC3C2}"/>
              </a:ext>
            </a:extLst>
          </p:cNvPr>
          <p:cNvSpPr txBox="1">
            <a:spLocks/>
          </p:cNvSpPr>
          <p:nvPr/>
        </p:nvSpPr>
        <p:spPr>
          <a:xfrm>
            <a:off x="2568540" y="4599227"/>
            <a:ext cx="7376984" cy="867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Computing Sciences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</a:t>
            </a:r>
            <a:endParaRPr lang="nl-NL" sz="2000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4AF3-E0E6-F5ED-DFF1-AABDA0081944}"/>
              </a:ext>
            </a:extLst>
          </p:cNvPr>
          <p:cNvSpPr txBox="1"/>
          <p:nvPr/>
        </p:nvSpPr>
        <p:spPr>
          <a:xfrm>
            <a:off x="2196888" y="2138810"/>
            <a:ext cx="7798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nl-NL" sz="36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81767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8F62-F040-63F1-99BB-20874A5495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72491-176E-E746-237C-E8ADA06A8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5995737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Fitting d-dimensional hyperplane to the d variables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Simple, yet powerful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If the relation between the response and independent variables is non-linear, we can use non-linear transformation of the variables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nl-NL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72491-176E-E746-237C-E8ADA06A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5995737" cy="5209507"/>
              </a:xfrm>
              <a:prstGeom prst="rect">
                <a:avLst/>
              </a:prstGeom>
              <a:blipFill>
                <a:blip r:embed="rId2"/>
                <a:stretch>
                  <a:fillRect l="-190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F27C5D-4D7C-52ED-9AD6-F798B20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7" y="1152740"/>
            <a:ext cx="3885841" cy="31936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99FCE-1CF3-3859-100C-CE3FC89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35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8EB5-C209-454C-A537-A3BEF28A84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E636-2187-0961-0E34-6CC7661B72F6}"/>
              </a:ext>
            </a:extLst>
          </p:cNvPr>
          <p:cNvSpPr txBox="1">
            <a:spLocks/>
          </p:cNvSpPr>
          <p:nvPr/>
        </p:nvSpPr>
        <p:spPr>
          <a:xfrm>
            <a:off x="838200" y="1283368"/>
            <a:ext cx="6398907" cy="5209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Suitable when the relationship between the response and the independent variables is non-linear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Higher order polynomials complicate the model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May cause model overfitting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Increase the computational complexity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Case Study: Predicting the price of a new housing market – check the provided notebook</a:t>
            </a:r>
          </a:p>
          <a:p>
            <a:pPr>
              <a:lnSpc>
                <a:spcPct val="110000"/>
              </a:lnSpc>
            </a:pPr>
            <a:endParaRPr lang="en-US" altLang="nl-NL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FBBAA8-DB6A-1729-C458-66C0A7BF0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107" y="1421230"/>
            <a:ext cx="4386400" cy="32590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5C047-ECC9-7230-1D0F-118B96EC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494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D69A-1964-2451-31CA-AE4C63500A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in Python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EB8B2-F6B0-E542-364B-7B0C746045EA}"/>
              </a:ext>
            </a:extLst>
          </p:cNvPr>
          <p:cNvSpPr txBox="1"/>
          <p:nvPr/>
        </p:nvSpPr>
        <p:spPr>
          <a:xfrm>
            <a:off x="1237957" y="1322654"/>
            <a:ext cx="9716086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sklearn.linear_model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matplotlib</a:t>
            </a:r>
          </a:p>
          <a:p>
            <a:pPr>
              <a:lnSpc>
                <a:spcPct val="150000"/>
              </a:lnSpc>
            </a:pP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df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sample_data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diabetes_data.csv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matplotlib.rcParams.update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({'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font.size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': 18})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test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(min(x),max(x)+4).reshape(-1,1)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mdl.predict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916E2B9-C91C-AA24-0767-38619D01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694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16B42-08C9-8409-0FB4-CF0AF0C1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52DEF9-AA84-9731-AFD7-5DD92CB585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in Python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1162E-CF71-BF83-2122-9F56D60A8AA7}"/>
              </a:ext>
            </a:extLst>
          </p:cNvPr>
          <p:cNvSpPr txBox="1"/>
          <p:nvPr/>
        </p:nvSpPr>
        <p:spPr>
          <a:xfrm>
            <a:off x="1237957" y="1610321"/>
            <a:ext cx="9716086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x1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y1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poly_mdl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numpy.poly1d(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numpy.polyfit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(x1, y1, 3))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poly_mdl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EB649-609D-811A-1FFD-2DCA91810F1D}"/>
              </a:ext>
            </a:extLst>
          </p:cNvPr>
          <p:cNvSpPr txBox="1"/>
          <p:nvPr/>
        </p:nvSpPr>
        <p:spPr>
          <a:xfrm>
            <a:off x="9499062" y="1723814"/>
            <a:ext cx="210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Degree 3</a:t>
            </a:r>
            <a:endParaRPr lang="nl-NL" sz="2800" dirty="0">
              <a:solidFill>
                <a:srgbClr val="FF000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B52059E-A56C-97C0-7739-12E57EA062C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655170" y="1985423"/>
            <a:ext cx="1843893" cy="593651"/>
          </a:xfrm>
          <a:prstGeom prst="bentConnector3">
            <a:avLst>
              <a:gd name="adj1" fmla="val 1002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C6039-517E-F281-0B04-7F6D10C7DDB5}"/>
              </a:ext>
            </a:extLst>
          </p:cNvPr>
          <p:cNvSpPr txBox="1"/>
          <p:nvPr/>
        </p:nvSpPr>
        <p:spPr>
          <a:xfrm>
            <a:off x="2594170" y="4986069"/>
            <a:ext cx="298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Try Larger Degrees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3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2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09F53-19BA-1E9B-F20A-E182655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25</a:t>
            </a:fld>
            <a:endParaRPr lang="nl-NL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65B0375-8383-6C31-CAFC-D650CD3E22FF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Demand Forecasting</a:t>
            </a:r>
            <a:endParaRPr lang="nl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F3CE33-FFFF-CDC1-290B-3E4928DE41AD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5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51F32-7253-EAD1-8387-F311FCC9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26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7DD821-18DE-E47C-B83E-8710CCD6B7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Decisions that Require Forecasting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A25C29-BF52-0228-D8DF-9209401F5C68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What products to produce?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people to hire?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units to purchase?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units to produce?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items to order?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And so on……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9117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04118-3FEC-C31C-A9E5-F45882B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27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AB76A3-5238-3EAF-308A-11DA00A66F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 of Forecasting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7674F2-9739-BCC4-C82B-4AF8ED9DED7B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Forecasts are rarely perfect</a:t>
            </a:r>
          </a:p>
          <a:p>
            <a:pPr>
              <a:lnSpc>
                <a:spcPct val="120000"/>
              </a:lnSpc>
            </a:pPr>
            <a:endParaRPr lang="en-AU" altLang="en-US"/>
          </a:p>
          <a:p>
            <a:pPr>
              <a:lnSpc>
                <a:spcPct val="120000"/>
              </a:lnSpc>
            </a:pPr>
            <a:r>
              <a:rPr lang="en-AU" altLang="en-US"/>
              <a:t>Forecasts are more accurate for aggregated data than for individual items</a:t>
            </a:r>
          </a:p>
          <a:p>
            <a:pPr>
              <a:lnSpc>
                <a:spcPct val="120000"/>
              </a:lnSpc>
            </a:pPr>
            <a:endParaRPr lang="en-AU" altLang="en-US"/>
          </a:p>
          <a:p>
            <a:pPr>
              <a:lnSpc>
                <a:spcPct val="120000"/>
              </a:lnSpc>
            </a:pPr>
            <a:r>
              <a:rPr lang="en-AU" altLang="en-US"/>
              <a:t>Forecast are more accurate for shorter than longer time periods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297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C00-A80D-7CA2-8D4E-E6281FC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28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B9B7BA-040D-C3F1-362C-21B28CFD5B8C}"/>
              </a:ext>
            </a:extLst>
          </p:cNvPr>
          <p:cNvSpPr txBox="1">
            <a:spLocks/>
          </p:cNvSpPr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nl-NL" sz="5200" b="1"/>
              <a:t>Why Forecasting is Important?</a:t>
            </a:r>
            <a:endParaRPr lang="en-US" sz="5200" b="1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ED9C45-4CD2-82CF-48E0-0DFDD38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2" y="2114516"/>
            <a:ext cx="4144119" cy="334637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AFFD38-DA25-17BE-067C-A491F8F6A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38" y="2114516"/>
            <a:ext cx="539738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81875-452F-2441-E62A-B913AA5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29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D5534A-B3FE-B5CF-8956-5CE2B7006D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F17994-A07D-6C88-ED6B-F5DF5F83FC7D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Naïve Forecasting</a:t>
            </a:r>
          </a:p>
          <a:p>
            <a:pPr>
              <a:lnSpc>
                <a:spcPct val="120000"/>
              </a:lnSpc>
            </a:pPr>
            <a:r>
              <a:rPr lang="en-AU" altLang="en-US"/>
              <a:t>Simple Mean</a:t>
            </a:r>
          </a:p>
          <a:p>
            <a:pPr>
              <a:lnSpc>
                <a:spcPct val="120000"/>
              </a:lnSpc>
            </a:pPr>
            <a:r>
              <a:rPr lang="en-AU" altLang="en-US"/>
              <a:t>Moving Average</a:t>
            </a:r>
          </a:p>
          <a:p>
            <a:pPr>
              <a:lnSpc>
                <a:spcPct val="120000"/>
              </a:lnSpc>
            </a:pPr>
            <a:r>
              <a:rPr lang="en-AU" altLang="en-US"/>
              <a:t>Weighted Moving Average</a:t>
            </a:r>
          </a:p>
          <a:p>
            <a:pPr>
              <a:lnSpc>
                <a:spcPct val="120000"/>
              </a:lnSpc>
            </a:pPr>
            <a:r>
              <a:rPr lang="en-AU" altLang="en-US"/>
              <a:t>Exponential Smoothing</a:t>
            </a:r>
          </a:p>
          <a:p>
            <a:pPr>
              <a:lnSpc>
                <a:spcPct val="120000"/>
              </a:lnSpc>
            </a:pPr>
            <a:r>
              <a:rPr lang="en-AU" altLang="en-US"/>
              <a:t>Regression models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598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BFFAD-F171-1E41-ED67-49E581E764A4}"/>
              </a:ext>
            </a:extLst>
          </p:cNvPr>
          <p:cNvSpPr txBox="1">
            <a:spLocks/>
          </p:cNvSpPr>
          <p:nvPr/>
        </p:nvSpPr>
        <p:spPr>
          <a:xfrm>
            <a:off x="98815" y="2414427"/>
            <a:ext cx="2291137" cy="3469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6CB139E0-B7A3-03CF-6BEF-48A420271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920"/>
              </p:ext>
            </p:extLst>
          </p:nvPr>
        </p:nvGraphicFramePr>
        <p:xfrm>
          <a:off x="3160015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2C1647A-CA44-4F72-8C02-F3ECA34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72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94655-74D1-0EDE-3B03-565F485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30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BF849D-45F0-2005-83C3-6F8C6CA65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Example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7A94F-5C90-000B-07DD-6A16FBB78FEF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6012051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Determine forecast for periods 11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Naïve forecast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Simple average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3- and 5-period moving average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3-period weighted moving average with weights 0.5, 0.3, and 0.2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Exponential smoothing with alpha=0.2 and 0.5</a:t>
            </a:r>
            <a:endParaRPr lang="en-AU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6A022C-37D5-F0A3-50A0-C86D5A09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18649"/>
              </p:ext>
            </p:extLst>
          </p:nvPr>
        </p:nvGraphicFramePr>
        <p:xfrm>
          <a:off x="7307149" y="1170364"/>
          <a:ext cx="2448734" cy="502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367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224367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BA2DD-0B8C-45E9-332B-8DDE9F86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31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4DBFC7-8625-5947-4DE6-BCC0B51E44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Naïve Forecasting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A299FD-A6CB-8DD9-8031-D4048C06B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981" y="1251284"/>
                <a:ext cx="5481637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previous period’s actual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represents the predicted value at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altLang="en-US" dirty="0"/>
                  <a:t> represents the actual value at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A299FD-A6CB-8DD9-8031-D4048C06B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1" y="1251284"/>
                <a:ext cx="5481637" cy="4948280"/>
              </a:xfrm>
              <a:prstGeom prst="rect">
                <a:avLst/>
              </a:prstGeom>
              <a:blipFill>
                <a:blip r:embed="rId2"/>
                <a:stretch>
                  <a:fillRect l="-1848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A5E51-6333-32DA-410E-49E242E4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1564"/>
              </p:ext>
            </p:extLst>
          </p:nvPr>
        </p:nvGraphicFramePr>
        <p:xfrm>
          <a:off x="6096000" y="903435"/>
          <a:ext cx="4438974" cy="5852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9658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Forecast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6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5F8B4-92E0-D7CF-8D5E-3A79F18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32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8C9E3E-7134-7397-A60F-52479D318D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Simple Average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0A5848-4663-B393-3A55-72168A1A4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755" y="1251284"/>
                <a:ext cx="5567362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average of previously overserved data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0A5848-4663-B393-3A55-72168A1A4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5" y="1251284"/>
                <a:ext cx="5567362" cy="4948280"/>
              </a:xfrm>
              <a:prstGeom prst="rect">
                <a:avLst/>
              </a:prstGeom>
              <a:blipFill>
                <a:blip r:embed="rId2"/>
                <a:stretch>
                  <a:fillRect l="-2050" t="-256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CEFB6B-CCB5-0ED3-0F60-976139801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7222"/>
              </p:ext>
            </p:extLst>
          </p:nvPr>
        </p:nvGraphicFramePr>
        <p:xfrm>
          <a:off x="5907621" y="946000"/>
          <a:ext cx="4438974" cy="5852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9658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Average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51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2629BC-50F7-6B7B-6CC4-CA988F75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9055BE-9C1A-400C-9B10-3383A12025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Moving Average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140E5-F555-C60B-3E0D-D216917B2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08" y="1256864"/>
                <a:ext cx="5654692" cy="4948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simple average of the last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periods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Also called </a:t>
                </a:r>
                <a:r>
                  <a:rPr lang="en-GB" altLang="en-NL" b="1" dirty="0">
                    <a:solidFill>
                      <a:srgbClr val="00B050"/>
                    </a:solidFill>
                  </a:rPr>
                  <a:t>Rolling Window</a:t>
                </a:r>
                <a:endParaRPr lang="en-AU" altLang="en-US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smaller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responsive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larger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stable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140E5-F555-C60B-3E0D-D216917B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8" y="1256864"/>
                <a:ext cx="5654692" cy="4948280"/>
              </a:xfrm>
              <a:prstGeom prst="rect">
                <a:avLst/>
              </a:prstGeom>
              <a:blipFill>
                <a:blip r:embed="rId2"/>
                <a:stretch>
                  <a:fillRect l="-1790" t="-512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45C01-A572-D894-2F4F-8D28AB4C13FA}"/>
              </a:ext>
            </a:extLst>
          </p:cNvPr>
          <p:cNvGraphicFramePr>
            <a:graphicFrameLocks noGrp="1"/>
          </p:cNvGraphicFramePr>
          <p:nvPr/>
        </p:nvGraphicFramePr>
        <p:xfrm>
          <a:off x="6196624" y="1007452"/>
          <a:ext cx="5899688" cy="56374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5562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080110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88200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  <a:gridCol w="1882008">
                  <a:extLst>
                    <a:ext uri="{9D8B030D-6E8A-4147-A177-3AD203B41FA5}">
                      <a16:colId xmlns:a16="http://schemas.microsoft.com/office/drawing/2014/main" val="308402169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Moving Average (k = 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Moving Average (k = 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62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9AEC6-3C61-9F0A-6B51-5EF30AB5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34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B746C-BD35-5134-43B3-449BA8F246DD}"/>
              </a:ext>
            </a:extLst>
          </p:cNvPr>
          <p:cNvSpPr txBox="1">
            <a:spLocks/>
          </p:cNvSpPr>
          <p:nvPr/>
        </p:nvSpPr>
        <p:spPr>
          <a:xfrm>
            <a:off x="202769" y="365125"/>
            <a:ext cx="11151031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Moving Average</a:t>
            </a:r>
            <a:br>
              <a:rPr lang="en-AU" altLang="en-US" sz="3200" dirty="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654C29F-805A-CE8B-88CA-1807147B5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69" y="1840522"/>
                <a:ext cx="5257800" cy="435904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weighted average of the last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periods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AU" altLang="en-US" dirty="0"/>
                  <a:t>With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AU" altLang="en-US" dirty="0"/>
                  <a:t>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AU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alt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654C29F-805A-CE8B-88CA-1807147B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" y="1840522"/>
                <a:ext cx="5257800" cy="4359041"/>
              </a:xfrm>
              <a:prstGeom prst="rect">
                <a:avLst/>
              </a:prstGeom>
              <a:blipFill>
                <a:blip r:embed="rId2"/>
                <a:stretch>
                  <a:fillRect l="-2404" r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9CA65B-CD2F-31A3-F9AB-8AB02C9FFB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022950"/>
          <a:ext cx="5660759" cy="56374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87247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521834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265167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Moving Average (k = 3)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75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E61B-721D-5F32-59E2-F9CCAAE0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35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26F793-8E13-283A-8A93-A040CE7E1DA2}"/>
              </a:ext>
            </a:extLst>
          </p:cNvPr>
          <p:cNvSpPr txBox="1">
            <a:spLocks/>
          </p:cNvSpPr>
          <p:nvPr/>
        </p:nvSpPr>
        <p:spPr>
          <a:xfrm>
            <a:off x="202769" y="199248"/>
            <a:ext cx="11151031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br>
              <a:rPr lang="en-AU" altLang="en-US" sz="3200" dirty="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7BC0CC-6B1B-00EC-825E-19DAE50CE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69" y="1394854"/>
                <a:ext cx="52578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weighted average of the previous reading and the history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0.2∗91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0.8∗122=116</m:t>
                      </m:r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smaller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stable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larger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responsive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7BC0CC-6B1B-00EC-825E-19DAE50C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" y="1394854"/>
                <a:ext cx="5257800" cy="4948280"/>
              </a:xfrm>
              <a:prstGeom prst="rect">
                <a:avLst/>
              </a:prstGeom>
              <a:blipFill>
                <a:blip r:embed="rId2"/>
                <a:stretch>
                  <a:fillRect l="-1923" t="-256" r="-3365" b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4AD32-EB65-AC74-8BF4-C27DC795C8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60569" y="808204"/>
              <a:ext cx="6528661" cy="585054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40472">
                      <a:extLst>
                        <a:ext uri="{9D8B030D-6E8A-4147-A177-3AD203B41FA5}">
                          <a16:colId xmlns:a16="http://schemas.microsoft.com/office/drawing/2014/main" val="1587537030"/>
                        </a:ext>
                      </a:extLst>
                    </a:gridCol>
                    <a:gridCol w="1029036">
                      <a:extLst>
                        <a:ext uri="{9D8B030D-6E8A-4147-A177-3AD203B41FA5}">
                          <a16:colId xmlns:a16="http://schemas.microsoft.com/office/drawing/2014/main" val="1462394367"/>
                        </a:ext>
                      </a:extLst>
                    </a:gridCol>
                    <a:gridCol w="2212427">
                      <a:extLst>
                        <a:ext uri="{9D8B030D-6E8A-4147-A177-3AD203B41FA5}">
                          <a16:colId xmlns:a16="http://schemas.microsoft.com/office/drawing/2014/main" val="3258343430"/>
                        </a:ext>
                      </a:extLst>
                    </a:gridCol>
                    <a:gridCol w="2246726">
                      <a:extLst>
                        <a:ext uri="{9D8B030D-6E8A-4147-A177-3AD203B41FA5}">
                          <a16:colId xmlns:a16="http://schemas.microsoft.com/office/drawing/2014/main" val="3084021690"/>
                        </a:ext>
                      </a:extLst>
                    </a:gridCol>
                  </a:tblGrid>
                  <a:tr h="792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Orders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 Smoothing(</a:t>
                          </a:r>
                          <a14:m>
                            <m:oMath xmlns:m="http://schemas.openxmlformats.org/officeDocument/2006/math"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 Smoothing(</a:t>
                          </a:r>
                          <a14:m>
                            <m:oMath xmlns:m="http://schemas.openxmlformats.org/officeDocument/2006/math"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362906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527035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079680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2780954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9265305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076354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861917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7048701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946160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7582226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8191043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41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4AD32-EB65-AC74-8BF4-C27DC795C8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60569" y="808204"/>
              <a:ext cx="6528661" cy="585054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40472">
                      <a:extLst>
                        <a:ext uri="{9D8B030D-6E8A-4147-A177-3AD203B41FA5}">
                          <a16:colId xmlns:a16="http://schemas.microsoft.com/office/drawing/2014/main" val="1587537030"/>
                        </a:ext>
                      </a:extLst>
                    </a:gridCol>
                    <a:gridCol w="1029036">
                      <a:extLst>
                        <a:ext uri="{9D8B030D-6E8A-4147-A177-3AD203B41FA5}">
                          <a16:colId xmlns:a16="http://schemas.microsoft.com/office/drawing/2014/main" val="1462394367"/>
                        </a:ext>
                      </a:extLst>
                    </a:gridCol>
                    <a:gridCol w="2212427">
                      <a:extLst>
                        <a:ext uri="{9D8B030D-6E8A-4147-A177-3AD203B41FA5}">
                          <a16:colId xmlns:a16="http://schemas.microsoft.com/office/drawing/2014/main" val="3258343430"/>
                        </a:ext>
                      </a:extLst>
                    </a:gridCol>
                    <a:gridCol w="2246726">
                      <a:extLst>
                        <a:ext uri="{9D8B030D-6E8A-4147-A177-3AD203B41FA5}">
                          <a16:colId xmlns:a16="http://schemas.microsoft.com/office/drawing/2014/main" val="3084021690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Orders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94253" t="-3797" r="-102874" b="-4911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9888" t="-3797" r="-562" b="-491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362906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527035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079680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2780954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9265305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076354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861917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7048701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946160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7582226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8191043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4190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5905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3F858-3F57-F5B1-3216-10A9C1E8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36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28F94B-9536-FE73-FAE3-9560916F61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D9A4019-0B44-F178-A251-A356E2CFC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Training dataset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Include the set of features (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explanatory</a:t>
                </a:r>
                <a:r>
                  <a:rPr lang="en-AU" altLang="en-US" dirty="0"/>
                  <a:t> variables) and the target variable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Train the regression model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Find the best estimation of the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Predict the value of the target variable for the new incoming record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D9A4019-0B44-F178-A251-A356E2CF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657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2E632-0163-B5B8-8DDC-B1354EC9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37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61C1A5-33C3-12A7-ED49-5BBBB23C37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52222-85B4-C1F7-3DEA-FF68B9EDD85A}"/>
              </a:ext>
            </a:extLst>
          </p:cNvPr>
          <p:cNvSpPr txBox="1"/>
          <p:nvPr/>
        </p:nvSpPr>
        <p:spPr>
          <a:xfrm>
            <a:off x="838200" y="1536410"/>
            <a:ext cx="9716086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sklearn.linear_model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import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matplotlib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df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sample_data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diabetes_data.csv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matplotlib.rcParams.update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({'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font.size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': 18})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test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(min(x),max(x)+4).reshape(-1,1)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mdl.predict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324152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CA72FA4-1E78-5FD6-9A92-19B36A1C6761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Evaluation</a:t>
            </a:r>
            <a:endParaRPr lang="nl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9609B-4C0D-CF6A-3044-AB711D47058C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60E-F865-2361-FA91-E45B0C4D5B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F105E5D-4B05-D3B0-0D9B-B45099CE680D}"/>
              </a:ext>
            </a:extLst>
          </p:cNvPr>
          <p:cNvSpPr/>
          <p:nvPr/>
        </p:nvSpPr>
        <p:spPr>
          <a:xfrm>
            <a:off x="2617681" y="262909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7769B-5E57-DB5A-6CA9-A39F2A566B7F}"/>
              </a:ext>
            </a:extLst>
          </p:cNvPr>
          <p:cNvSpPr/>
          <p:nvPr/>
        </p:nvSpPr>
        <p:spPr>
          <a:xfrm>
            <a:off x="4405559" y="262909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A95D8-34AB-EFD7-9B35-45D0D4A4F524}"/>
              </a:ext>
            </a:extLst>
          </p:cNvPr>
          <p:cNvSpPr txBox="1"/>
          <p:nvPr/>
        </p:nvSpPr>
        <p:spPr>
          <a:xfrm>
            <a:off x="2617680" y="223294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44EB72-C037-764F-B1C6-4CBF1E79D253}"/>
              </a:ext>
            </a:extLst>
          </p:cNvPr>
          <p:cNvSpPr/>
          <p:nvPr/>
        </p:nvSpPr>
        <p:spPr>
          <a:xfrm rot="5400000">
            <a:off x="4662415" y="1640836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C4291-A351-82BC-1504-B0DB62E8AD0A}"/>
              </a:ext>
            </a:extLst>
          </p:cNvPr>
          <p:cNvSpPr txBox="1"/>
          <p:nvPr/>
        </p:nvSpPr>
        <p:spPr>
          <a:xfrm>
            <a:off x="5199809" y="1603830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66051F-6636-128C-F092-5270C830FDDA}"/>
              </a:ext>
            </a:extLst>
          </p:cNvPr>
          <p:cNvSpPr/>
          <p:nvPr/>
        </p:nvSpPr>
        <p:spPr>
          <a:xfrm>
            <a:off x="7654378" y="294800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CE22-FE86-60F5-03E7-6B2EB37F1E71}"/>
              </a:ext>
            </a:extLst>
          </p:cNvPr>
          <p:cNvSpPr txBox="1"/>
          <p:nvPr/>
        </p:nvSpPr>
        <p:spPr>
          <a:xfrm>
            <a:off x="9442255" y="2629090"/>
            <a:ext cx="1911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 or Rules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9285B3-2276-0D1F-0C22-C4C21163FD07}"/>
              </a:ext>
            </a:extLst>
          </p:cNvPr>
          <p:cNvSpPr/>
          <p:nvPr/>
        </p:nvSpPr>
        <p:spPr>
          <a:xfrm>
            <a:off x="2617681" y="3373719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ADF4-9A23-EE36-9DAD-C726D1C07451}"/>
              </a:ext>
            </a:extLst>
          </p:cNvPr>
          <p:cNvSpPr txBox="1"/>
          <p:nvPr/>
        </p:nvSpPr>
        <p:spPr>
          <a:xfrm>
            <a:off x="2437648" y="3707869"/>
            <a:ext cx="178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F5E66D34-52C7-727A-CCFB-5C1783B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72" y="2862929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D1D537ED-C26D-0FC3-FF57-443AC5BC9AC5}"/>
              </a:ext>
            </a:extLst>
          </p:cNvPr>
          <p:cNvSpPr/>
          <p:nvPr/>
        </p:nvSpPr>
        <p:spPr>
          <a:xfrm>
            <a:off x="2193522" y="5803218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0EBA55-7EBC-E34A-8048-9D36AF77645A}"/>
              </a:ext>
            </a:extLst>
          </p:cNvPr>
          <p:cNvSpPr/>
          <p:nvPr/>
        </p:nvSpPr>
        <p:spPr>
          <a:xfrm>
            <a:off x="3990479" y="538661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4E3D7-1DED-CE21-5E94-0DFFE6FFCBEC}"/>
              </a:ext>
            </a:extLst>
          </p:cNvPr>
          <p:cNvSpPr txBox="1"/>
          <p:nvPr/>
        </p:nvSpPr>
        <p:spPr>
          <a:xfrm>
            <a:off x="2202602" y="544466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350BBF-D0C1-4752-5079-FF3D88BACFC3}"/>
              </a:ext>
            </a:extLst>
          </p:cNvPr>
          <p:cNvSpPr/>
          <p:nvPr/>
        </p:nvSpPr>
        <p:spPr>
          <a:xfrm rot="5400000">
            <a:off x="4504473" y="4655494"/>
            <a:ext cx="759886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38523-1A85-1906-1C10-10BEFC65AD01}"/>
              </a:ext>
            </a:extLst>
          </p:cNvPr>
          <p:cNvSpPr txBox="1"/>
          <p:nvPr/>
        </p:nvSpPr>
        <p:spPr>
          <a:xfrm>
            <a:off x="4587183" y="4713749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B0A857-8F37-DD3C-C2BC-C6B381023634}"/>
              </a:ext>
            </a:extLst>
          </p:cNvPr>
          <p:cNvSpPr/>
          <p:nvPr/>
        </p:nvSpPr>
        <p:spPr>
          <a:xfrm>
            <a:off x="7239298" y="570552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A5D18-FCB8-434A-72B2-0356BCD17DF4}"/>
              </a:ext>
            </a:extLst>
          </p:cNvPr>
          <p:cNvSpPr txBox="1"/>
          <p:nvPr/>
        </p:nvSpPr>
        <p:spPr>
          <a:xfrm>
            <a:off x="9027175" y="568536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7923A0E5-1674-7CB4-EF8E-3D530B78D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3" y="551960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28E0B-3D9B-92DD-7FE6-4BB20594D225}"/>
              </a:ext>
            </a:extLst>
          </p:cNvPr>
          <p:cNvSpPr txBox="1"/>
          <p:nvPr/>
        </p:nvSpPr>
        <p:spPr>
          <a:xfrm>
            <a:off x="-82144" y="4954228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Prediction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EDCAE-9101-B7DE-011F-D20437C4D08F}"/>
              </a:ext>
            </a:extLst>
          </p:cNvPr>
          <p:cNvSpPr txBox="1"/>
          <p:nvPr/>
        </p:nvSpPr>
        <p:spPr>
          <a:xfrm>
            <a:off x="-61483" y="2391937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5715442-EEE5-45D9-9577-9C1D1DDC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26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76E38-8452-637A-1446-3CCF9E1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40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DECD8E-75DE-5FA2-7E68-473A2F94D1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A0C489-D9B1-2793-C216-A6F6AAAE3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7008"/>
                <a:ext cx="10515600" cy="46225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altLang="en-NL" dirty="0"/>
                  <a:t>Tests of forecast accuracy are based on the difference between the forecast of the variables’ values at time </a:t>
                </a:r>
                <a:r>
                  <a:rPr lang="en-GB" altLang="en-NL" i="1" dirty="0"/>
                  <a:t>t</a:t>
                </a:r>
                <a:r>
                  <a:rPr lang="en-GB" altLang="en-NL" dirty="0"/>
                  <a:t> and the actual value at the same time point </a:t>
                </a:r>
                <a:r>
                  <a:rPr lang="en-GB" altLang="en-NL" i="1" dirty="0"/>
                  <a:t>t</a:t>
                </a:r>
                <a:r>
                  <a:rPr lang="en-GB" altLang="en-N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GB" altLang="en-NL" dirty="0"/>
              </a:p>
              <a:p>
                <a:pPr>
                  <a:lnSpc>
                    <a:spcPct val="100000"/>
                  </a:lnSpc>
                </a:pPr>
                <a:r>
                  <a:rPr lang="en-GB" altLang="en-NL" dirty="0"/>
                  <a:t>The closer the two to each other </a:t>
                </a:r>
                <a14:m>
                  <m:oMath xmlns:m="http://schemas.openxmlformats.org/officeDocument/2006/math">
                    <m:r>
                      <a:rPr lang="en-GB" altLang="en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en-NL" dirty="0"/>
                  <a:t>  the smaller the forecast error, i.e. better forecast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A0C489-D9B1-2793-C216-A6F6AAAE3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7008"/>
                <a:ext cx="10515600" cy="4622555"/>
              </a:xfrm>
              <a:prstGeom prst="rect">
                <a:avLst/>
              </a:prstGeom>
              <a:blipFill>
                <a:blip r:embed="rId2"/>
                <a:stretch>
                  <a:fillRect l="-1086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0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D8E00-3031-BCBA-BD13-84F1D96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41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AE94E5-91BA-760B-4F0F-13D0D8D1E9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– Mean Squared Error (MSE)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56DE0-FE6C-B77A-EE7B-418401ED2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The MSE statistic is defined as: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altLang="en-US" dirty="0"/>
                  <a:t> is the total number of samples in the time series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altLang="en-US" dirty="0"/>
                  <a:t> the index of the first value to be forecast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is the predicted value at time 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is the actual value at time t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Another popular metric: Root Mean Squared Error (RMSE)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56DE0-FE6C-B77A-EE7B-418401ED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  <a:blipFill>
                <a:blip r:embed="rId2"/>
                <a:stretch>
                  <a:fillRect l="-108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9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B4E2C-087B-DE36-6060-F92BA48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42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CC1E57-69B8-11A5-EE18-F4589C0F2A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– More Metrics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067636-994F-339F-E7BE-75CD20F92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The Mean Absolute Error (MAE) :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It is also known as Mean Absolute Deviation (MAD)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Tracking Signal (TS)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067636-994F-339F-E7BE-75CD20F92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  <a:blipFill>
                <a:blip r:embed="rId2"/>
                <a:stretch>
                  <a:fillRect l="-108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9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7B4B7-7C73-BDDC-D4EB-6F9282E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8C094-9BFB-96F2-63B1-B2CC6A8968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R-Square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5AAC35-E233-4E6B-0C90-3F70493F6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R-Square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) is defined as: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close to 1 means that the data fits well to the regression line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called the residual sum of squares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called the total sum of squares.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5AAC35-E233-4E6B-0C90-3F70493F6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  <a:blipFill>
                <a:blip r:embed="rId2"/>
                <a:stretch>
                  <a:fillRect l="-3136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2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DF0C0-6DD8-6BDB-C97A-52B2DEB8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44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DF5109-B165-6B90-2748-21CFBB2E1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R-Square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393C49-9819-9E9C-C27F-5E8F663AD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When adding more explanatory variables,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increases so it is adjusted using the formula 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𝐴𝑑𝑗𝑢𝑠𝑡𝑒𝑑</m:t>
                          </m:r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 </m:t>
                      </m:r>
                      <m:d>
                        <m:d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28575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the number of data points and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the number of parameters of the regression model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393C49-9819-9E9C-C27F-5E8F663A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  <a:blipFill>
                <a:blip r:embed="rId2"/>
                <a:stretch>
                  <a:fillRect l="-1086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38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96028-B18E-F403-D2B2-1CDC14E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45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F1BC07-B0A6-F198-6FE9-8114AB79FC53}"/>
              </a:ext>
            </a:extLst>
          </p:cNvPr>
          <p:cNvSpPr txBox="1">
            <a:spLocks/>
          </p:cNvSpPr>
          <p:nvPr/>
        </p:nvSpPr>
        <p:spPr>
          <a:xfrm>
            <a:off x="8643193" y="489507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Wrap-Up </a:t>
            </a:r>
            <a:endParaRPr lang="en-US" sz="4000" b="1" dirty="0"/>
          </a:p>
        </p:txBody>
      </p:sp>
      <p:pic>
        <p:nvPicPr>
          <p:cNvPr id="4" name="Picture 3" descr="Box wrapped in cloth">
            <a:extLst>
              <a:ext uri="{FF2B5EF4-FFF2-40B4-BE49-F238E27FC236}">
                <a16:creationId xmlns:a16="http://schemas.microsoft.com/office/drawing/2014/main" id="{687AFA9D-7705-98C1-5313-14BB7D76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723AA-B7EC-C2BC-D952-FC1F1A56CDD4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Summerize</a:t>
            </a:r>
            <a:r>
              <a:rPr lang="en-US" dirty="0"/>
              <a:t> what you learned today in 2-minutes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5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1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23B8E-072D-4B17-ECB4-38784AD91E05}"/>
              </a:ext>
            </a:extLst>
          </p:cNvPr>
          <p:cNvCxnSpPr>
            <a:cxnSpLocks/>
          </p:cNvCxnSpPr>
          <p:nvPr/>
        </p:nvCxnSpPr>
        <p:spPr>
          <a:xfrm flipH="1">
            <a:off x="3173853" y="4043643"/>
            <a:ext cx="1706905" cy="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19D11C8-AB88-2493-110A-3316B44CC0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32270-6E6F-FE98-C61C-7F1B50893F82}"/>
              </a:ext>
            </a:extLst>
          </p:cNvPr>
          <p:cNvSpPr/>
          <p:nvPr/>
        </p:nvSpPr>
        <p:spPr>
          <a:xfrm>
            <a:off x="4161557" y="3277270"/>
            <a:ext cx="2811906" cy="153274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3E358-26E0-FA91-4D0F-4B60A4D1A697}"/>
              </a:ext>
            </a:extLst>
          </p:cNvPr>
          <p:cNvSpPr/>
          <p:nvPr/>
        </p:nvSpPr>
        <p:spPr>
          <a:xfrm>
            <a:off x="1159860" y="3364483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8FCDB9-7891-FCA4-9D3A-18EE1583B6A4}"/>
              </a:ext>
            </a:extLst>
          </p:cNvPr>
          <p:cNvSpPr/>
          <p:nvPr/>
        </p:nvSpPr>
        <p:spPr>
          <a:xfrm>
            <a:off x="7573485" y="3364483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EF28E-F04D-F454-88DD-F050DDC7A466}"/>
              </a:ext>
            </a:extLst>
          </p:cNvPr>
          <p:cNvCxnSpPr>
            <a:cxnSpLocks/>
          </p:cNvCxnSpPr>
          <p:nvPr/>
        </p:nvCxnSpPr>
        <p:spPr>
          <a:xfrm>
            <a:off x="6688242" y="4043643"/>
            <a:ext cx="1398854" cy="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69E4CD-75CF-8AB0-1CD0-40F2486B9F87}"/>
              </a:ext>
            </a:extLst>
          </p:cNvPr>
          <p:cNvCxnSpPr>
            <a:cxnSpLocks/>
          </p:cNvCxnSpPr>
          <p:nvPr/>
        </p:nvCxnSpPr>
        <p:spPr>
          <a:xfrm flipV="1">
            <a:off x="9092605" y="2802577"/>
            <a:ext cx="407655" cy="83532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525DDA-4D89-F77A-D222-99A91AC036C1}"/>
              </a:ext>
            </a:extLst>
          </p:cNvPr>
          <p:cNvSpPr/>
          <p:nvPr/>
        </p:nvSpPr>
        <p:spPr>
          <a:xfrm>
            <a:off x="9327602" y="2446317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0E076-27CC-0015-F4B3-2DCC950150E0}"/>
              </a:ext>
            </a:extLst>
          </p:cNvPr>
          <p:cNvCxnSpPr>
            <a:cxnSpLocks/>
          </p:cNvCxnSpPr>
          <p:nvPr/>
        </p:nvCxnSpPr>
        <p:spPr>
          <a:xfrm flipH="1" flipV="1">
            <a:off x="7857270" y="2683185"/>
            <a:ext cx="236189" cy="9156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C43DE39-AC9A-F3FB-43D3-7EC1E9CE6494}"/>
              </a:ext>
            </a:extLst>
          </p:cNvPr>
          <p:cNvSpPr/>
          <p:nvPr/>
        </p:nvSpPr>
        <p:spPr>
          <a:xfrm>
            <a:off x="7614719" y="2372925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8E50D-CB86-110B-2532-A32EE9D42110}"/>
              </a:ext>
            </a:extLst>
          </p:cNvPr>
          <p:cNvSpPr txBox="1"/>
          <p:nvPr/>
        </p:nvSpPr>
        <p:spPr>
          <a:xfrm>
            <a:off x="9442255" y="2236986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Advertising Popularity Prediction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72CE7-CEE4-A821-E62D-CA55820B54DB}"/>
              </a:ext>
            </a:extLst>
          </p:cNvPr>
          <p:cNvSpPr txBox="1"/>
          <p:nvPr/>
        </p:nvSpPr>
        <p:spPr>
          <a:xfrm>
            <a:off x="6901497" y="1537473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 Growth Estimation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86283D-12AD-D306-30FA-B04B67340BD3}"/>
              </a:ext>
            </a:extLst>
          </p:cNvPr>
          <p:cNvCxnSpPr>
            <a:cxnSpLocks/>
          </p:cNvCxnSpPr>
          <p:nvPr/>
        </p:nvCxnSpPr>
        <p:spPr>
          <a:xfrm flipH="1" flipV="1">
            <a:off x="9158624" y="4454715"/>
            <a:ext cx="121535" cy="8299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59AF12E-66CA-3C41-BC5C-308F2E7F90B0}"/>
              </a:ext>
            </a:extLst>
          </p:cNvPr>
          <p:cNvSpPr/>
          <p:nvPr/>
        </p:nvSpPr>
        <p:spPr>
          <a:xfrm>
            <a:off x="9043971" y="5231282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11F9A-74D4-FCA7-8531-F39A546969FB}"/>
              </a:ext>
            </a:extLst>
          </p:cNvPr>
          <p:cNvSpPr txBox="1"/>
          <p:nvPr/>
        </p:nvSpPr>
        <p:spPr>
          <a:xfrm>
            <a:off x="9158624" y="5021951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Energy Price Increase Prediction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C11CD2-686D-9222-BDEC-8DE05C7ADF2A}"/>
              </a:ext>
            </a:extLst>
          </p:cNvPr>
          <p:cNvCxnSpPr>
            <a:cxnSpLocks/>
          </p:cNvCxnSpPr>
          <p:nvPr/>
        </p:nvCxnSpPr>
        <p:spPr>
          <a:xfrm flipV="1">
            <a:off x="8291812" y="4562046"/>
            <a:ext cx="108257" cy="81880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FB67FED-5ABE-382B-C2C2-0E3CB28F5E5C}"/>
              </a:ext>
            </a:extLst>
          </p:cNvPr>
          <p:cNvSpPr/>
          <p:nvPr/>
        </p:nvSpPr>
        <p:spPr>
          <a:xfrm>
            <a:off x="8055624" y="5327419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89C0F5-8F9F-C032-9105-B3639547842B}"/>
              </a:ext>
            </a:extLst>
          </p:cNvPr>
          <p:cNvSpPr txBox="1"/>
          <p:nvPr/>
        </p:nvSpPr>
        <p:spPr>
          <a:xfrm>
            <a:off x="6492985" y="494029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Predicting a House 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8B9D94-2A22-27B0-CC03-7080BBC45398}"/>
              </a:ext>
            </a:extLst>
          </p:cNvPr>
          <p:cNvCxnSpPr>
            <a:cxnSpLocks/>
          </p:cNvCxnSpPr>
          <p:nvPr/>
        </p:nvCxnSpPr>
        <p:spPr>
          <a:xfrm flipV="1">
            <a:off x="2735093" y="2684187"/>
            <a:ext cx="407655" cy="83532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97CAF5E-CF6F-CAB3-BC6F-C393A93CF0AF}"/>
              </a:ext>
            </a:extLst>
          </p:cNvPr>
          <p:cNvSpPr/>
          <p:nvPr/>
        </p:nvSpPr>
        <p:spPr>
          <a:xfrm>
            <a:off x="2970090" y="2327927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255572-31CB-2EBE-80F2-42C44B5CE8A2}"/>
              </a:ext>
            </a:extLst>
          </p:cNvPr>
          <p:cNvCxnSpPr>
            <a:cxnSpLocks/>
          </p:cNvCxnSpPr>
          <p:nvPr/>
        </p:nvCxnSpPr>
        <p:spPr>
          <a:xfrm flipH="1" flipV="1">
            <a:off x="1499758" y="2564795"/>
            <a:ext cx="236189" cy="9156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B8634C4-3C94-5E83-DB6A-2E74A0D3812C}"/>
              </a:ext>
            </a:extLst>
          </p:cNvPr>
          <p:cNvSpPr/>
          <p:nvPr/>
        </p:nvSpPr>
        <p:spPr>
          <a:xfrm>
            <a:off x="1257207" y="2254535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D3100-3EAA-79CA-67B5-5430342EBF8F}"/>
              </a:ext>
            </a:extLst>
          </p:cNvPr>
          <p:cNvSpPr txBox="1"/>
          <p:nvPr/>
        </p:nvSpPr>
        <p:spPr>
          <a:xfrm>
            <a:off x="3084743" y="2118596"/>
            <a:ext cx="1911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Fraud Detection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8F042-D27A-CA3B-A857-5BC7BF203707}"/>
              </a:ext>
            </a:extLst>
          </p:cNvPr>
          <p:cNvSpPr txBox="1"/>
          <p:nvPr/>
        </p:nvSpPr>
        <p:spPr>
          <a:xfrm>
            <a:off x="466312" y="1917337"/>
            <a:ext cx="1911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Risk Assessment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FB588-41A7-4A9B-C4C2-7DA3E6CF91DB}"/>
              </a:ext>
            </a:extLst>
          </p:cNvPr>
          <p:cNvCxnSpPr>
            <a:cxnSpLocks/>
          </p:cNvCxnSpPr>
          <p:nvPr/>
        </p:nvCxnSpPr>
        <p:spPr>
          <a:xfrm flipH="1" flipV="1">
            <a:off x="2801112" y="4336325"/>
            <a:ext cx="121535" cy="8299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2E15143-DEF0-854F-99B2-4EFF0A3F13F3}"/>
              </a:ext>
            </a:extLst>
          </p:cNvPr>
          <p:cNvSpPr/>
          <p:nvPr/>
        </p:nvSpPr>
        <p:spPr>
          <a:xfrm>
            <a:off x="2686459" y="5112892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FA7BC-7271-9271-13CD-BCAAAF9EB15E}"/>
              </a:ext>
            </a:extLst>
          </p:cNvPr>
          <p:cNvSpPr txBox="1"/>
          <p:nvPr/>
        </p:nvSpPr>
        <p:spPr>
          <a:xfrm>
            <a:off x="2801112" y="4903561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Spam Email Detection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1C610E-6CB7-63B9-018B-21D252703CB5}"/>
              </a:ext>
            </a:extLst>
          </p:cNvPr>
          <p:cNvCxnSpPr>
            <a:cxnSpLocks/>
          </p:cNvCxnSpPr>
          <p:nvPr/>
        </p:nvCxnSpPr>
        <p:spPr>
          <a:xfrm flipV="1">
            <a:off x="1934300" y="4443656"/>
            <a:ext cx="108257" cy="81880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53C9070-435E-85A2-E8A9-736BA9D2F432}"/>
              </a:ext>
            </a:extLst>
          </p:cNvPr>
          <p:cNvSpPr/>
          <p:nvPr/>
        </p:nvSpPr>
        <p:spPr>
          <a:xfrm>
            <a:off x="1698112" y="5209029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E0D9D-D1D6-A539-55C8-8C5AD9D98E18}"/>
              </a:ext>
            </a:extLst>
          </p:cNvPr>
          <p:cNvSpPr txBox="1"/>
          <p:nvPr/>
        </p:nvSpPr>
        <p:spPr>
          <a:xfrm>
            <a:off x="172363" y="4758309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Image 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DB6D45E7-9E55-7F62-59DC-8F3ED264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34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93B-F7A5-D21C-38CA-1EFCD3235F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vs. Classification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9747B-8E96-DBE0-99CA-8C16625C1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sz="3200" dirty="0">
                    <a:cs typeface="Times New Roman" panose="02020603050405020304" pitchFamily="18" charset="0"/>
                  </a:rPr>
                  <a:t>Regression</a:t>
                </a:r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Algorithms attempt to estimate the mapping function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from the input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numerical or continuous output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 a dataset about house prices – predict the price of a given house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Classification</a:t>
                </a:r>
                <a:r>
                  <a:rPr lang="en-US" altLang="nl-NL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Algorithms attempt to estimate the mapping function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from the input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discrete or categorical output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Houses dataset – predict if the selling price is more or less than the recommended price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9747B-8E96-DBE0-99CA-8C16625C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32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D33F764-6E4D-9671-4342-85902C4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398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9E32B-340D-E56E-5259-65C694B6F867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Regression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EA9AE7-8D63-50C8-B16C-C4A267FC51F5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1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734B-B60C-46F6-874D-DBB3E094A8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41F7-5254-E370-940A-BAC564E62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dirty="0">
                    <a:cs typeface="Times New Roman" panose="02020603050405020304" pitchFamily="18" charset="0"/>
                  </a:rPr>
                  <a:t>Given the values of inputs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the corresponding output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belongs to the set of real values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, predict output accurately for new input.</a:t>
                </a:r>
              </a:p>
              <a:p>
                <a:r>
                  <a:rPr lang="en-US" altLang="nl-NL" dirty="0">
                    <a:cs typeface="Times New Roman" panose="02020603050405020304" pitchFamily="18" charset="0"/>
                  </a:rPr>
                  <a:t>Formally: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altLang="nl-NL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with their corresponding target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Goal: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for a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Predictive technique where the target variable to be estimated is continuous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41F7-5254-E370-940A-BAC564E62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04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D688481-3D6A-1185-E329-3E30CC73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81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9C2-C100-51CD-60FA-54C0F767AF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9AA7B-8D32-AA8A-715C-109F3D1AF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dirty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denote a dataset containing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observations,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corresponds to the values of attributes of the i-</a:t>
                </a:r>
                <a:r>
                  <a:rPr lang="en-US" altLang="nl-NL" dirty="0" err="1">
                    <a:cs typeface="Times New Roman" panose="02020603050405020304" pitchFamily="18" charset="0"/>
                  </a:rPr>
                  <a:t>th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 observation. </a:t>
                </a:r>
              </a:p>
              <a:p>
                <a:pPr lvl="2"/>
                <a:r>
                  <a:rPr lang="en-US" altLang="nl-NL" sz="2200" dirty="0">
                    <a:cs typeface="Times New Roman" panose="02020603050405020304" pitchFamily="18" charset="0"/>
                  </a:rPr>
                  <a:t>These are called </a:t>
                </a:r>
                <a:r>
                  <a:rPr lang="en-US" altLang="nl-NL" sz="22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explanatory variables </a:t>
                </a:r>
                <a:r>
                  <a:rPr lang="en-US" altLang="nl-NL" sz="2200" dirty="0">
                    <a:cs typeface="Times New Roman" panose="02020603050405020304" pitchFamily="18" charset="0"/>
                  </a:rPr>
                  <a:t>and can be discrete or continuous.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corresponds to the target variable.</a:t>
                </a:r>
              </a:p>
              <a:p>
                <a:r>
                  <a:rPr lang="en-US" altLang="nl-NL" dirty="0">
                    <a:cs typeface="Times New Roman" panose="02020603050405020304" pitchFamily="18" charset="0"/>
                  </a:rPr>
                  <a:t>Target: find a function that can minimize the error between the predicted and the actual values</a:t>
                </a:r>
              </a:p>
              <a:p>
                <a:pPr lvl="1"/>
                <a:r>
                  <a:rPr lang="en-US" altLang="nl-NL" dirty="0">
                    <a:cs typeface="Times New Roman" panose="02020603050405020304" pitchFamily="18" charset="0"/>
                  </a:rPr>
                  <a:t>The error can be measured as the sum of absolute or squared error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𝑎𝑏𝑠𝑜𝑙𝑢𝑡𝑒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𝑆𝐴𝐸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9AA7B-8D32-AA8A-715C-109F3D1A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046" b="-3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17BC579-5240-FBE4-B17C-ECBA2CC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WEP202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P2023" id="{C9AA7DF2-35DD-EF4D-B827-53B1984303AD}" vid="{F5E4BFA8-BE36-0143-83C0-C5A998276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93235904ECB429D95AFCF930B613A" ma:contentTypeVersion="5" ma:contentTypeDescription="Create a new document." ma:contentTypeScope="" ma:versionID="4c390286563cacde125c37b699801796">
  <xsd:schema xmlns:xsd="http://www.w3.org/2001/XMLSchema" xmlns:xs="http://www.w3.org/2001/XMLSchema" xmlns:p="http://schemas.microsoft.com/office/2006/metadata/properties" xmlns:ns3="5032e021-b0cf-43e6-828a-5b682824f23c" xmlns:ns4="ef284efa-1316-4307-b1a8-b157427e4237" targetNamespace="http://schemas.microsoft.com/office/2006/metadata/properties" ma:root="true" ma:fieldsID="8c9c49ab243af388e89cdf0ba7aaaf48" ns3:_="" ns4:_="">
    <xsd:import namespace="5032e021-b0cf-43e6-828a-5b682824f23c"/>
    <xsd:import namespace="ef284efa-1316-4307-b1a8-b157427e4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2e021-b0cf-43e6-828a-5b682824f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4efa-1316-4307-b1a8-b157427e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73D4E-B70B-4136-B747-E79AAA180FB8}">
  <ds:schemaRefs>
    <ds:schemaRef ds:uri="http://schemas.microsoft.com/office/infopath/2007/PartnerControls"/>
    <ds:schemaRef ds:uri="http://purl.org/dc/terms/"/>
    <ds:schemaRef ds:uri="ef284efa-1316-4307-b1a8-b157427e4237"/>
    <ds:schemaRef ds:uri="http://purl.org/dc/dcmitype/"/>
    <ds:schemaRef ds:uri="5032e021-b0cf-43e6-828a-5b682824f23c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FE0A5C-9604-4B3E-8F9E-98072B6B9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FB234-31BD-4786-8167-C9B3AC240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2e021-b0cf-43e6-828a-5b682824f23c"/>
    <ds:schemaRef ds:uri="ef284efa-1316-4307-b1a8-b157427e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WEP2023</Template>
  <TotalTime>357</TotalTime>
  <Words>2125</Words>
  <Application>Microsoft Macintosh PowerPoint</Application>
  <PresentationFormat>Widescreen</PresentationFormat>
  <Paragraphs>564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WEP2023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Qahtan, A.A.A. (Hakim)</dc:creator>
  <cp:lastModifiedBy>Qahtan, A.A.A. (Hakim)</cp:lastModifiedBy>
  <cp:revision>16</cp:revision>
  <dcterms:created xsi:type="dcterms:W3CDTF">2020-10-19T06:52:27Z</dcterms:created>
  <dcterms:modified xsi:type="dcterms:W3CDTF">2023-01-08T18:48:46Z</dcterms:modified>
</cp:coreProperties>
</file>