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998" y="5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95A-6F37-43B0-8726-1C6BFAFC23C6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1922-F58B-4919-BEB0-748D76C05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95A-6F37-43B0-8726-1C6BFAFC23C6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1922-F58B-4919-BEB0-748D76C05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95A-6F37-43B0-8726-1C6BFAFC23C6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1922-F58B-4919-BEB0-748D76C05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95A-6F37-43B0-8726-1C6BFAFC23C6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1922-F58B-4919-BEB0-748D76C05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95A-6F37-43B0-8726-1C6BFAFC23C6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1922-F58B-4919-BEB0-748D76C05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95A-6F37-43B0-8726-1C6BFAFC23C6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1922-F58B-4919-BEB0-748D76C05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95A-6F37-43B0-8726-1C6BFAFC23C6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1922-F58B-4919-BEB0-748D76C05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95A-6F37-43B0-8726-1C6BFAFC23C6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1922-F58B-4919-BEB0-748D76C05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95A-6F37-43B0-8726-1C6BFAFC23C6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1922-F58B-4919-BEB0-748D76C05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95A-6F37-43B0-8726-1C6BFAFC23C6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1922-F58B-4919-BEB0-748D76C05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95A-6F37-43B0-8726-1C6BFAFC23C6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1922-F58B-4919-BEB0-748D76C05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2395A-6F37-43B0-8726-1C6BFAFC23C6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71922-F58B-4919-BEB0-748D76C05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05000" y="24384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905000" y="38100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962400" y="9144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62400" y="19558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962400" y="30226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962400" y="40894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962400" y="51562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>
            <a:stCxn id="4" idx="7"/>
            <a:endCxn id="6" idx="3"/>
          </p:cNvCxnSpPr>
          <p:nvPr/>
        </p:nvCxnSpPr>
        <p:spPr>
          <a:xfrm rot="5400000" flipH="1" flipV="1">
            <a:off x="2766047" y="1245767"/>
            <a:ext cx="1021106" cy="1572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8" idx="2"/>
          </p:cNvCxnSpPr>
          <p:nvPr/>
        </p:nvCxnSpPr>
        <p:spPr>
          <a:xfrm>
            <a:off x="2590800" y="2794000"/>
            <a:ext cx="1371600" cy="584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5"/>
            <a:endCxn id="9" idx="2"/>
          </p:cNvCxnSpPr>
          <p:nvPr/>
        </p:nvCxnSpPr>
        <p:spPr>
          <a:xfrm rot="16200000" flipH="1">
            <a:off x="2526607" y="3009206"/>
            <a:ext cx="1399553" cy="14720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48000" y="1752600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00400" y="2819400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27314" y="3468469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cxnSp>
        <p:nvCxnSpPr>
          <p:cNvPr id="22" name="Straight Arrow Connector 21"/>
          <p:cNvCxnSpPr>
            <a:stCxn id="5" idx="7"/>
            <a:endCxn id="7" idx="3"/>
          </p:cNvCxnSpPr>
          <p:nvPr/>
        </p:nvCxnSpPr>
        <p:spPr>
          <a:xfrm rot="5400000" flipH="1" flipV="1">
            <a:off x="2600947" y="2452267"/>
            <a:ext cx="1351306" cy="1572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6"/>
            <a:endCxn id="8" idx="2"/>
          </p:cNvCxnSpPr>
          <p:nvPr/>
        </p:nvCxnSpPr>
        <p:spPr>
          <a:xfrm flipV="1">
            <a:off x="2590800" y="3378200"/>
            <a:ext cx="1371600" cy="787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6"/>
            <a:endCxn id="9" idx="2"/>
          </p:cNvCxnSpPr>
          <p:nvPr/>
        </p:nvCxnSpPr>
        <p:spPr>
          <a:xfrm>
            <a:off x="2590800" y="4165600"/>
            <a:ext cx="1371600" cy="279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5"/>
            <a:endCxn id="10" idx="2"/>
          </p:cNvCxnSpPr>
          <p:nvPr/>
        </p:nvCxnSpPr>
        <p:spPr>
          <a:xfrm rot="16200000" flipH="1">
            <a:off x="2679007" y="4228406"/>
            <a:ext cx="1094753" cy="14720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24200" y="4001869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27314" y="4687669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39" name="Oval 38"/>
          <p:cNvSpPr/>
          <p:nvPr/>
        </p:nvSpPr>
        <p:spPr>
          <a:xfrm>
            <a:off x="533400" y="31242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8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en-US" i="1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638800" y="31242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8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US" i="1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Straight Arrow Connector 40"/>
          <p:cNvCxnSpPr>
            <a:stCxn id="39" idx="6"/>
            <a:endCxn id="4" idx="3"/>
          </p:cNvCxnSpPr>
          <p:nvPr/>
        </p:nvCxnSpPr>
        <p:spPr>
          <a:xfrm flipV="1">
            <a:off x="1219200" y="3045447"/>
            <a:ext cx="786233" cy="4343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6"/>
            <a:endCxn id="5" idx="1"/>
          </p:cNvCxnSpPr>
          <p:nvPr/>
        </p:nvCxnSpPr>
        <p:spPr>
          <a:xfrm>
            <a:off x="1219200" y="3479800"/>
            <a:ext cx="786233" cy="4343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47800" y="2935069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00200" y="3468469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Straight Arrow Connector 49"/>
          <p:cNvCxnSpPr>
            <a:stCxn id="6" idx="5"/>
            <a:endCxn id="40" idx="1"/>
          </p:cNvCxnSpPr>
          <p:nvPr/>
        </p:nvCxnSpPr>
        <p:spPr>
          <a:xfrm rot="16200000" flipH="1">
            <a:off x="4290047" y="1779167"/>
            <a:ext cx="1706906" cy="11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5"/>
            <a:endCxn id="40" idx="1"/>
          </p:cNvCxnSpPr>
          <p:nvPr/>
        </p:nvCxnSpPr>
        <p:spPr>
          <a:xfrm rot="16200000" flipH="1">
            <a:off x="4810747" y="2299867"/>
            <a:ext cx="665506" cy="11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8" idx="6"/>
            <a:endCxn id="40" idx="2"/>
          </p:cNvCxnSpPr>
          <p:nvPr/>
        </p:nvCxnSpPr>
        <p:spPr>
          <a:xfrm>
            <a:off x="4648200" y="3378200"/>
            <a:ext cx="990600" cy="101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9" idx="7"/>
            <a:endCxn id="40" idx="3"/>
          </p:cNvCxnSpPr>
          <p:nvPr/>
        </p:nvCxnSpPr>
        <p:spPr>
          <a:xfrm rot="5400000" flipH="1" flipV="1">
            <a:off x="4912347" y="3366667"/>
            <a:ext cx="462306" cy="11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0" idx="7"/>
            <a:endCxn id="40" idx="3"/>
          </p:cNvCxnSpPr>
          <p:nvPr/>
        </p:nvCxnSpPr>
        <p:spPr>
          <a:xfrm rot="5400000" flipH="1" flipV="1">
            <a:off x="4378947" y="3900067"/>
            <a:ext cx="1529106" cy="11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879914" y="1905000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00600" y="2477869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876800" y="3087469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800600" y="3697069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724400" y="4334470"/>
            <a:ext cx="3000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" name="Elbow Connector 70"/>
          <p:cNvCxnSpPr>
            <a:stCxn id="40" idx="4"/>
            <a:endCxn id="39" idx="4"/>
          </p:cNvCxnSpPr>
          <p:nvPr/>
        </p:nvCxnSpPr>
        <p:spPr>
          <a:xfrm rot="5400000">
            <a:off x="3429000" y="1282700"/>
            <a:ext cx="1588" cy="5105400"/>
          </a:xfrm>
          <a:prstGeom prst="bentConnector3">
            <a:avLst>
              <a:gd name="adj1" fmla="val 142287828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974914" y="5754469"/>
            <a:ext cx="287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/>
          <p:cNvSpPr/>
          <p:nvPr/>
        </p:nvSpPr>
        <p:spPr>
          <a:xfrm>
            <a:off x="1447800" y="24384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47800" y="38100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3124200" y="9144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124200" y="19558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3124200" y="30226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124200" y="40894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3124200" y="51562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Straight Arrow Connector 47"/>
          <p:cNvCxnSpPr>
            <a:stCxn id="41" idx="7"/>
            <a:endCxn id="43" idx="3"/>
          </p:cNvCxnSpPr>
          <p:nvPr/>
        </p:nvCxnSpPr>
        <p:spPr>
          <a:xfrm rot="5400000" flipH="1" flipV="1">
            <a:off x="2118347" y="1436267"/>
            <a:ext cx="1021106" cy="11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6"/>
            <a:endCxn id="45" idx="2"/>
          </p:cNvCxnSpPr>
          <p:nvPr/>
        </p:nvCxnSpPr>
        <p:spPr>
          <a:xfrm>
            <a:off x="2133600" y="2794000"/>
            <a:ext cx="990600" cy="584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5"/>
            <a:endCxn id="46" idx="2"/>
          </p:cNvCxnSpPr>
          <p:nvPr/>
        </p:nvCxnSpPr>
        <p:spPr>
          <a:xfrm rot="16200000" flipH="1">
            <a:off x="1878907" y="3199706"/>
            <a:ext cx="1399553" cy="10910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441514" y="1752600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593914" y="2819400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438400" y="3468469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cxnSp>
        <p:nvCxnSpPr>
          <p:cNvPr id="54" name="Straight Arrow Connector 53"/>
          <p:cNvCxnSpPr>
            <a:stCxn id="42" idx="7"/>
            <a:endCxn id="44" idx="3"/>
          </p:cNvCxnSpPr>
          <p:nvPr/>
        </p:nvCxnSpPr>
        <p:spPr>
          <a:xfrm rot="5400000" flipH="1" flipV="1">
            <a:off x="1953247" y="2642767"/>
            <a:ext cx="1351306" cy="11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2" idx="6"/>
            <a:endCxn id="45" idx="2"/>
          </p:cNvCxnSpPr>
          <p:nvPr/>
        </p:nvCxnSpPr>
        <p:spPr>
          <a:xfrm flipV="1">
            <a:off x="2133600" y="3378200"/>
            <a:ext cx="990600" cy="787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6" idx="2"/>
          </p:cNvCxnSpPr>
          <p:nvPr/>
        </p:nvCxnSpPr>
        <p:spPr>
          <a:xfrm>
            <a:off x="2133600" y="4165600"/>
            <a:ext cx="990600" cy="279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2" idx="5"/>
            <a:endCxn id="47" idx="2"/>
          </p:cNvCxnSpPr>
          <p:nvPr/>
        </p:nvCxnSpPr>
        <p:spPr>
          <a:xfrm rot="16200000" flipH="1">
            <a:off x="2031307" y="4418906"/>
            <a:ext cx="1094753" cy="10910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514600" y="4001869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90800" y="4840069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60" name="Oval 59"/>
          <p:cNvSpPr/>
          <p:nvPr/>
        </p:nvSpPr>
        <p:spPr>
          <a:xfrm>
            <a:off x="152400" y="31242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8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en-US" i="1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019800" y="31242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8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US" i="1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2" name="Straight Arrow Connector 61"/>
          <p:cNvCxnSpPr>
            <a:stCxn id="60" idx="6"/>
            <a:endCxn id="41" idx="3"/>
          </p:cNvCxnSpPr>
          <p:nvPr/>
        </p:nvCxnSpPr>
        <p:spPr>
          <a:xfrm flipV="1">
            <a:off x="838200" y="3045447"/>
            <a:ext cx="710033" cy="4343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0" idx="6"/>
            <a:endCxn id="42" idx="1"/>
          </p:cNvCxnSpPr>
          <p:nvPr/>
        </p:nvCxnSpPr>
        <p:spPr>
          <a:xfrm>
            <a:off x="838200" y="3479800"/>
            <a:ext cx="710033" cy="4343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90600" y="2935069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43000" y="3468469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6" name="Straight Arrow Connector 65"/>
          <p:cNvCxnSpPr>
            <a:stCxn id="43" idx="5"/>
            <a:endCxn id="78" idx="2"/>
          </p:cNvCxnSpPr>
          <p:nvPr/>
        </p:nvCxnSpPr>
        <p:spPr>
          <a:xfrm rot="16200000" flipH="1">
            <a:off x="3885507" y="1345506"/>
            <a:ext cx="586753" cy="9386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4" idx="5"/>
            <a:endCxn id="81" idx="2"/>
          </p:cNvCxnSpPr>
          <p:nvPr/>
        </p:nvCxnSpPr>
        <p:spPr>
          <a:xfrm rot="16200000" flipH="1">
            <a:off x="3999807" y="2272606"/>
            <a:ext cx="358153" cy="9386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5" idx="6"/>
            <a:endCxn id="85" idx="2"/>
          </p:cNvCxnSpPr>
          <p:nvPr/>
        </p:nvCxnSpPr>
        <p:spPr>
          <a:xfrm>
            <a:off x="3810000" y="3378200"/>
            <a:ext cx="8382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6" idx="6"/>
            <a:endCxn id="85" idx="2"/>
          </p:cNvCxnSpPr>
          <p:nvPr/>
        </p:nvCxnSpPr>
        <p:spPr>
          <a:xfrm flipV="1">
            <a:off x="3810000" y="3835400"/>
            <a:ext cx="8382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7" idx="6"/>
            <a:endCxn id="89" idx="3"/>
          </p:cNvCxnSpPr>
          <p:nvPr/>
        </p:nvCxnSpPr>
        <p:spPr>
          <a:xfrm flipV="1">
            <a:off x="3810000" y="4925047"/>
            <a:ext cx="938633" cy="586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863782" y="1411069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962400" y="2401669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810000" y="3163669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939982" y="3925669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62400" y="4953000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6" name="Elbow Connector 75"/>
          <p:cNvCxnSpPr>
            <a:stCxn id="61" idx="4"/>
            <a:endCxn id="60" idx="4"/>
          </p:cNvCxnSpPr>
          <p:nvPr/>
        </p:nvCxnSpPr>
        <p:spPr>
          <a:xfrm rot="5400000">
            <a:off x="3429000" y="901700"/>
            <a:ext cx="1588" cy="5867400"/>
          </a:xfrm>
          <a:prstGeom prst="bentConnector3">
            <a:avLst>
              <a:gd name="adj1" fmla="val 143500108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517714" y="5754469"/>
            <a:ext cx="287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4648200" y="17526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</a:t>
            </a:r>
            <a:endParaRPr lang="en-US" i="1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4648200" y="25654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Tue</a:t>
            </a:r>
            <a:endParaRPr lang="en-US" i="1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4648200" y="34798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Wed</a:t>
            </a:r>
            <a:endParaRPr lang="en-US" i="1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4648200" y="43180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</a:t>
            </a:r>
            <a:endParaRPr lang="en-US" i="1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4648200" y="51562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Fri</a:t>
            </a:r>
            <a:endParaRPr lang="en-US" i="1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4" name="Straight Arrow Connector 93"/>
          <p:cNvCxnSpPr>
            <a:stCxn id="78" idx="5"/>
            <a:endCxn id="61" idx="1"/>
          </p:cNvCxnSpPr>
          <p:nvPr/>
        </p:nvCxnSpPr>
        <p:spPr>
          <a:xfrm rot="16200000" flipH="1">
            <a:off x="5242547" y="2350667"/>
            <a:ext cx="868706" cy="886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1" idx="6"/>
            <a:endCxn id="61" idx="2"/>
          </p:cNvCxnSpPr>
          <p:nvPr/>
        </p:nvCxnSpPr>
        <p:spPr>
          <a:xfrm>
            <a:off x="5334000" y="2921000"/>
            <a:ext cx="685800" cy="558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5" idx="6"/>
            <a:endCxn id="61" idx="2"/>
          </p:cNvCxnSpPr>
          <p:nvPr/>
        </p:nvCxnSpPr>
        <p:spPr>
          <a:xfrm flipV="1">
            <a:off x="5334000" y="3479800"/>
            <a:ext cx="685800" cy="355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9" idx="7"/>
            <a:endCxn id="61" idx="3"/>
          </p:cNvCxnSpPr>
          <p:nvPr/>
        </p:nvCxnSpPr>
        <p:spPr>
          <a:xfrm rot="5400000" flipH="1" flipV="1">
            <a:off x="5331447" y="3633367"/>
            <a:ext cx="690906" cy="886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2" idx="7"/>
            <a:endCxn id="61" idx="3"/>
          </p:cNvCxnSpPr>
          <p:nvPr/>
        </p:nvCxnSpPr>
        <p:spPr>
          <a:xfrm rot="5400000" flipH="1" flipV="1">
            <a:off x="4912347" y="4052467"/>
            <a:ext cx="1529106" cy="886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387782" y="2362200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+∞</a:t>
            </a:r>
          </a:p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486400" y="2858869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+∞</a:t>
            </a:r>
          </a:p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334000" y="3392269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+∞</a:t>
            </a:r>
          </a:p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235382" y="3925669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+∞</a:t>
            </a:r>
          </a:p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257800" y="4343400"/>
            <a:ext cx="479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+∞</a:t>
            </a:r>
          </a:p>
          <a:p>
            <a:endParaRPr lang="en-US" i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baseline="-25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90</Words>
  <Application>Microsoft Office PowerPoint</Application>
  <PresentationFormat>On-screen Show (4:3)</PresentationFormat>
  <Paragraphs>87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RPI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Linyun Fu</dc:creator>
  <cp:lastModifiedBy>Linyun Fu</cp:lastModifiedBy>
  <cp:revision>9</cp:revision>
  <dcterms:created xsi:type="dcterms:W3CDTF">2011-03-26T23:29:16Z</dcterms:created>
  <dcterms:modified xsi:type="dcterms:W3CDTF">2011-04-09T15:35:04Z</dcterms:modified>
</cp:coreProperties>
</file>