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7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838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6"/>
            <a:endCxn id="11" idx="2"/>
          </p:cNvCxnSpPr>
          <p:nvPr/>
        </p:nvCxnSpPr>
        <p:spPr>
          <a:xfrm>
            <a:off x="1143000" y="1143000"/>
            <a:ext cx="1371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3048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14600" y="838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838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∞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1905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76400" y="3048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5" idx="1"/>
            <a:endCxn id="11" idx="3"/>
          </p:cNvCxnSpPr>
          <p:nvPr/>
        </p:nvCxnSpPr>
        <p:spPr>
          <a:xfrm rot="5400000" flipH="1" flipV="1">
            <a:off x="2286000" y="1676400"/>
            <a:ext cx="6357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5" idx="7"/>
          </p:cNvCxnSpPr>
          <p:nvPr/>
        </p:nvCxnSpPr>
        <p:spPr>
          <a:xfrm rot="5400000">
            <a:off x="2717052" y="1676400"/>
            <a:ext cx="6357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6" idx="0"/>
          </p:cNvCxnSpPr>
          <p:nvPr/>
        </p:nvCxnSpPr>
        <p:spPr>
          <a:xfrm rot="10800000" flipV="1">
            <a:off x="1981200" y="2209800"/>
            <a:ext cx="5334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6"/>
            <a:endCxn id="15" idx="4"/>
          </p:cNvCxnSpPr>
          <p:nvPr/>
        </p:nvCxnSpPr>
        <p:spPr>
          <a:xfrm flipV="1">
            <a:off x="2286000" y="2514600"/>
            <a:ext cx="5334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4600" y="27548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15" idx="5"/>
            <a:endCxn id="10" idx="1"/>
          </p:cNvCxnSpPr>
          <p:nvPr/>
        </p:nvCxnSpPr>
        <p:spPr>
          <a:xfrm rot="16200000" flipH="1">
            <a:off x="3377826" y="2082426"/>
            <a:ext cx="711948" cy="139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438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stCxn id="16" idx="6"/>
            <a:endCxn id="10" idx="2"/>
          </p:cNvCxnSpPr>
          <p:nvPr/>
        </p:nvCxnSpPr>
        <p:spPr>
          <a:xfrm>
            <a:off x="2286000" y="3352800"/>
            <a:ext cx="2057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85636" y="328826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1</cp:revision>
  <dcterms:created xsi:type="dcterms:W3CDTF">2006-08-16T00:00:00Z</dcterms:created>
  <dcterms:modified xsi:type="dcterms:W3CDTF">2011-04-05T00:06:53Z</dcterms:modified>
</cp:coreProperties>
</file>