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47" y="4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000" y="1676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14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ij</a:t>
            </a:r>
            <a:endParaRPr lang="en-US" i="1" baseline="-25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30480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14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7000" y="1752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14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76400" y="30480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en-US" sz="14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15" idx="2"/>
            <a:endCxn id="16" idx="0"/>
          </p:cNvCxnSpPr>
          <p:nvPr/>
        </p:nvCxnSpPr>
        <p:spPr>
          <a:xfrm rot="10800000" flipV="1">
            <a:off x="1981200" y="2057400"/>
            <a:ext cx="685800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6"/>
            <a:endCxn id="15" idx="4"/>
          </p:cNvCxnSpPr>
          <p:nvPr/>
        </p:nvCxnSpPr>
        <p:spPr>
          <a:xfrm flipV="1">
            <a:off x="2286000" y="2362200"/>
            <a:ext cx="685800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4600" y="27548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ij</a:t>
            </a:r>
            <a:endParaRPr lang="en-US" i="1" baseline="-2500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15" idx="5"/>
            <a:endCxn id="10" idx="1"/>
          </p:cNvCxnSpPr>
          <p:nvPr/>
        </p:nvCxnSpPr>
        <p:spPr>
          <a:xfrm rot="16200000" flipH="1">
            <a:off x="3377826" y="2082426"/>
            <a:ext cx="864348" cy="1245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7600" y="2362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baseline="-25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4400" y="2526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−b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i="1" baseline="-2500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Arrow Connector 42"/>
          <p:cNvCxnSpPr>
            <a:stCxn id="4" idx="5"/>
            <a:endCxn id="16" idx="1"/>
          </p:cNvCxnSpPr>
          <p:nvPr/>
        </p:nvCxnSpPr>
        <p:spPr>
          <a:xfrm rot="16200000" flipH="1">
            <a:off x="863226" y="2234826"/>
            <a:ext cx="940548" cy="864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Linyun Fu</dc:creator>
  <cp:lastModifiedBy>Linyun Fu</cp:lastModifiedBy>
  <cp:revision>15</cp:revision>
  <dcterms:created xsi:type="dcterms:W3CDTF">2006-08-16T00:00:00Z</dcterms:created>
  <dcterms:modified xsi:type="dcterms:W3CDTF">2011-04-05T02:04:54Z</dcterms:modified>
</cp:coreProperties>
</file>