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63" y="13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E8D3-F9CD-4917-ADCC-170A4D263B77}" type="datetimeFigureOut">
              <a:rPr lang="en-US" smtClean="0"/>
              <a:t>4/15/2011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7F5D-DAD2-42DD-B629-A48F2C7D2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E8D3-F9CD-4917-ADCC-170A4D263B77}" type="datetimeFigureOut">
              <a:rPr lang="en-US" smtClean="0"/>
              <a:t>4/15/2011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7F5D-DAD2-42DD-B629-A48F2C7D2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E8D3-F9CD-4917-ADCC-170A4D263B77}" type="datetimeFigureOut">
              <a:rPr lang="en-US" smtClean="0"/>
              <a:t>4/15/2011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7F5D-DAD2-42DD-B629-A48F2C7D2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E8D3-F9CD-4917-ADCC-170A4D263B77}" type="datetimeFigureOut">
              <a:rPr lang="en-US" smtClean="0"/>
              <a:t>4/15/2011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7F5D-DAD2-42DD-B629-A48F2C7D2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E8D3-F9CD-4917-ADCC-170A4D263B77}" type="datetimeFigureOut">
              <a:rPr lang="en-US" smtClean="0"/>
              <a:t>4/15/2011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7F5D-DAD2-42DD-B629-A48F2C7D2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E8D3-F9CD-4917-ADCC-170A4D263B77}" type="datetimeFigureOut">
              <a:rPr lang="en-US" smtClean="0"/>
              <a:t>4/15/2011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7F5D-DAD2-42DD-B629-A48F2C7D2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E8D3-F9CD-4917-ADCC-170A4D263B77}" type="datetimeFigureOut">
              <a:rPr lang="en-US" smtClean="0"/>
              <a:t>4/15/2011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7F5D-DAD2-42DD-B629-A48F2C7D2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E8D3-F9CD-4917-ADCC-170A4D263B77}" type="datetimeFigureOut">
              <a:rPr lang="en-US" smtClean="0"/>
              <a:t>4/15/2011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7F5D-DAD2-42DD-B629-A48F2C7D2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E8D3-F9CD-4917-ADCC-170A4D263B77}" type="datetimeFigureOut">
              <a:rPr lang="en-US" smtClean="0"/>
              <a:t>4/15/2011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7F5D-DAD2-42DD-B629-A48F2C7D2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E8D3-F9CD-4917-ADCC-170A4D263B77}" type="datetimeFigureOut">
              <a:rPr lang="en-US" smtClean="0"/>
              <a:t>4/15/2011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7F5D-DAD2-42DD-B629-A48F2C7D2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E8D3-F9CD-4917-ADCC-170A4D263B77}" type="datetimeFigureOut">
              <a:rPr lang="en-US" smtClean="0"/>
              <a:t>4/15/2011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7F5D-DAD2-42DD-B629-A48F2C7D2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AE8D3-F9CD-4917-ADCC-170A4D263B77}" type="datetimeFigureOut">
              <a:rPr lang="en-US" smtClean="0"/>
              <a:t>4/15/2011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77F5D-DAD2-42DD-B629-A48F2C7D23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5" idx="5"/>
            <a:endCxn id="18" idx="1"/>
          </p:cNvCxnSpPr>
          <p:nvPr/>
        </p:nvCxnSpPr>
        <p:spPr>
          <a:xfrm rot="16200000" flipH="1">
            <a:off x="3644526" y="1129926"/>
            <a:ext cx="483348" cy="3309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200400" y="5334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57400" y="5334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12" idx="6"/>
            <a:endCxn id="5" idx="2"/>
          </p:cNvCxnSpPr>
          <p:nvPr/>
        </p:nvCxnSpPr>
        <p:spPr>
          <a:xfrm>
            <a:off x="2667000" y="8382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514600" y="14478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14" idx="7"/>
            <a:endCxn id="5" idx="3"/>
          </p:cNvCxnSpPr>
          <p:nvPr/>
        </p:nvCxnSpPr>
        <p:spPr>
          <a:xfrm rot="5400000" flipH="1" flipV="1">
            <a:off x="2920626" y="1168026"/>
            <a:ext cx="483348" cy="254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962400" y="14478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2819400" y="2514600"/>
            <a:ext cx="685800" cy="53340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5" idx="6"/>
            <a:endCxn id="32" idx="2"/>
          </p:cNvCxnSpPr>
          <p:nvPr/>
        </p:nvCxnSpPr>
        <p:spPr>
          <a:xfrm>
            <a:off x="3505200" y="39624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895600" y="3657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2in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57200" y="3657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1in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>
            <a:stCxn id="26" idx="6"/>
            <a:endCxn id="33" idx="2"/>
          </p:cNvCxnSpPr>
          <p:nvPr/>
        </p:nvCxnSpPr>
        <p:spPr>
          <a:xfrm>
            <a:off x="1066800" y="3962400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66800" y="45720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3in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Arrow Connector 28"/>
          <p:cNvCxnSpPr>
            <a:stCxn id="28" idx="6"/>
            <a:endCxn id="35" idx="2"/>
          </p:cNvCxnSpPr>
          <p:nvPr/>
        </p:nvCxnSpPr>
        <p:spPr>
          <a:xfrm>
            <a:off x="1676400" y="48768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38600" y="47244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4in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038600" y="3657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2out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676400" y="3657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1out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33" idx="6"/>
            <a:endCxn id="25" idx="2"/>
          </p:cNvCxnSpPr>
          <p:nvPr/>
        </p:nvCxnSpPr>
        <p:spPr>
          <a:xfrm>
            <a:off x="2286000" y="3962400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209800" y="45720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3out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>
            <a:stCxn id="35" idx="7"/>
            <a:endCxn id="25" idx="3"/>
          </p:cNvCxnSpPr>
          <p:nvPr/>
        </p:nvCxnSpPr>
        <p:spPr>
          <a:xfrm rot="5400000" flipH="1" flipV="1">
            <a:off x="2615826" y="4292226"/>
            <a:ext cx="483348" cy="254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181600" y="47244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4out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Straight Arrow Connector 46"/>
          <p:cNvCxnSpPr>
            <a:stCxn id="32" idx="4"/>
            <a:endCxn id="30" idx="0"/>
          </p:cNvCxnSpPr>
          <p:nvPr/>
        </p:nvCxnSpPr>
        <p:spPr>
          <a:xfrm rot="5400000">
            <a:off x="4114800" y="4495800"/>
            <a:ext cx="457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6"/>
            <a:endCxn id="37" idx="2"/>
          </p:cNvCxnSpPr>
          <p:nvPr/>
        </p:nvCxnSpPr>
        <p:spPr>
          <a:xfrm>
            <a:off x="4648200" y="50292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43000" y="359306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43118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95518" y="4202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38600" y="4278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81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52600" y="4507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29118" y="4659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Linyun Fu</dc:creator>
  <cp:lastModifiedBy>Linyun Fu</cp:lastModifiedBy>
  <cp:revision>2</cp:revision>
  <dcterms:created xsi:type="dcterms:W3CDTF">2011-04-15T13:12:31Z</dcterms:created>
  <dcterms:modified xsi:type="dcterms:W3CDTF">2011-04-15T13:23:28Z</dcterms:modified>
</cp:coreProperties>
</file>