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749" y="33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B6CE-DE73-4F81-A253-DB9FDA5B4796}" type="datetimeFigureOut">
              <a:rPr lang="en-US" smtClean="0"/>
              <a:pPr/>
              <a:t>3/19/2011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641E-A2FB-4524-B8AC-C99E49DC1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B6CE-DE73-4F81-A253-DB9FDA5B4796}" type="datetimeFigureOut">
              <a:rPr lang="en-US" smtClean="0"/>
              <a:pPr/>
              <a:t>3/19/2011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641E-A2FB-4524-B8AC-C99E49DC1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B6CE-DE73-4F81-A253-DB9FDA5B4796}" type="datetimeFigureOut">
              <a:rPr lang="en-US" smtClean="0"/>
              <a:pPr/>
              <a:t>3/19/2011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641E-A2FB-4524-B8AC-C99E49DC1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B6CE-DE73-4F81-A253-DB9FDA5B4796}" type="datetimeFigureOut">
              <a:rPr lang="en-US" smtClean="0"/>
              <a:pPr/>
              <a:t>3/19/2011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641E-A2FB-4524-B8AC-C99E49DC1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B6CE-DE73-4F81-A253-DB9FDA5B4796}" type="datetimeFigureOut">
              <a:rPr lang="en-US" smtClean="0"/>
              <a:pPr/>
              <a:t>3/19/2011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641E-A2FB-4524-B8AC-C99E49DC1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B6CE-DE73-4F81-A253-DB9FDA5B4796}" type="datetimeFigureOut">
              <a:rPr lang="en-US" smtClean="0"/>
              <a:pPr/>
              <a:t>3/19/2011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641E-A2FB-4524-B8AC-C99E49DC1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B6CE-DE73-4F81-A253-DB9FDA5B4796}" type="datetimeFigureOut">
              <a:rPr lang="en-US" smtClean="0"/>
              <a:pPr/>
              <a:t>3/19/2011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641E-A2FB-4524-B8AC-C99E49DC1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B6CE-DE73-4F81-A253-DB9FDA5B4796}" type="datetimeFigureOut">
              <a:rPr lang="en-US" smtClean="0"/>
              <a:pPr/>
              <a:t>3/19/2011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641E-A2FB-4524-B8AC-C99E49DC1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B6CE-DE73-4F81-A253-DB9FDA5B4796}" type="datetimeFigureOut">
              <a:rPr lang="en-US" smtClean="0"/>
              <a:pPr/>
              <a:t>3/19/2011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641E-A2FB-4524-B8AC-C99E49DC1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B6CE-DE73-4F81-A253-DB9FDA5B4796}" type="datetimeFigureOut">
              <a:rPr lang="en-US" smtClean="0"/>
              <a:pPr/>
              <a:t>3/19/2011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641E-A2FB-4524-B8AC-C99E49DC1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B6CE-DE73-4F81-A253-DB9FDA5B4796}" type="datetimeFigureOut">
              <a:rPr lang="en-US" smtClean="0"/>
              <a:pPr/>
              <a:t>3/19/2011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641E-A2FB-4524-B8AC-C99E49DC1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4B6CE-DE73-4F81-A253-DB9FDA5B4796}" type="datetimeFigureOut">
              <a:rPr lang="en-US" smtClean="0"/>
              <a:pPr/>
              <a:t>3/19/2011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641E-A2FB-4524-B8AC-C99E49DC1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4400" y="10668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4800" y="16002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1100" i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514600" y="16002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sz="1100" i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14400" y="14478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14400" y="18288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14400" y="24384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i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1000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>
            <a:stCxn id="8" idx="7"/>
            <a:endCxn id="4" idx="2"/>
          </p:cNvCxnSpPr>
          <p:nvPr/>
        </p:nvCxnSpPr>
        <p:spPr>
          <a:xfrm rot="5400000" flipH="1" flipV="1">
            <a:off x="480872" y="1200150"/>
            <a:ext cx="452578" cy="41447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3400" y="12192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57400" y="12192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81200" y="143017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81200" y="181117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33600" y="20574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66800" y="12954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0646" y="2133600"/>
            <a:ext cx="338554" cy="2205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Connector 31"/>
          <p:cNvCxnSpPr>
            <a:stCxn id="8" idx="6"/>
            <a:endCxn id="10" idx="2"/>
          </p:cNvCxnSpPr>
          <p:nvPr/>
        </p:nvCxnSpPr>
        <p:spPr>
          <a:xfrm flipV="1">
            <a:off x="533400" y="1562100"/>
            <a:ext cx="381000" cy="15240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6"/>
            <a:endCxn id="11" idx="2"/>
          </p:cNvCxnSpPr>
          <p:nvPr/>
        </p:nvCxnSpPr>
        <p:spPr>
          <a:xfrm>
            <a:off x="533400" y="1714500"/>
            <a:ext cx="381000" cy="22860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2" idx="1"/>
          </p:cNvCxnSpPr>
          <p:nvPr/>
        </p:nvCxnSpPr>
        <p:spPr>
          <a:xfrm rot="16200000" flipH="1">
            <a:off x="385622" y="1909622"/>
            <a:ext cx="676556" cy="447956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9600" y="14478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5614" y="165877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3214" y="19812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676400" y="10668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1676400" y="14478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676400" y="18288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676400" y="24384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i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sz="1000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642646" y="2133600"/>
            <a:ext cx="338554" cy="2205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Straight Connector 67"/>
          <p:cNvCxnSpPr>
            <a:stCxn id="4" idx="5"/>
            <a:endCxn id="64" idx="2"/>
          </p:cNvCxnSpPr>
          <p:nvPr/>
        </p:nvCxnSpPr>
        <p:spPr>
          <a:xfrm rot="16200000" flipH="1">
            <a:off x="1242872" y="1128572"/>
            <a:ext cx="300178" cy="56687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0" idx="6"/>
            <a:endCxn id="63" idx="3"/>
          </p:cNvCxnSpPr>
          <p:nvPr/>
        </p:nvCxnSpPr>
        <p:spPr>
          <a:xfrm flipV="1">
            <a:off x="1143000" y="1261922"/>
            <a:ext cx="566878" cy="30017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5"/>
            <a:endCxn id="66" idx="1"/>
          </p:cNvCxnSpPr>
          <p:nvPr/>
        </p:nvCxnSpPr>
        <p:spPr>
          <a:xfrm rot="16200000" flipH="1">
            <a:off x="995222" y="1757222"/>
            <a:ext cx="828956" cy="600356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1" idx="5"/>
            <a:endCxn id="66" idx="2"/>
          </p:cNvCxnSpPr>
          <p:nvPr/>
        </p:nvCxnSpPr>
        <p:spPr>
          <a:xfrm rot="16200000" flipH="1">
            <a:off x="1128572" y="2004872"/>
            <a:ext cx="528778" cy="56687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2" idx="7"/>
            <a:endCxn id="65" idx="3"/>
          </p:cNvCxnSpPr>
          <p:nvPr/>
        </p:nvCxnSpPr>
        <p:spPr>
          <a:xfrm rot="5400000" flipH="1" flipV="1">
            <a:off x="1185722" y="1947722"/>
            <a:ext cx="447956" cy="600356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447800" y="12954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19200" y="173497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143000" y="196357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27614" y="196357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4" name="Straight Connector 93"/>
          <p:cNvCxnSpPr>
            <a:stCxn id="63" idx="5"/>
            <a:endCxn id="9" idx="1"/>
          </p:cNvCxnSpPr>
          <p:nvPr/>
        </p:nvCxnSpPr>
        <p:spPr>
          <a:xfrm rot="16200000" flipH="1">
            <a:off x="2023922" y="1109522"/>
            <a:ext cx="371756" cy="676556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4" idx="6"/>
            <a:endCxn id="9" idx="2"/>
          </p:cNvCxnSpPr>
          <p:nvPr/>
        </p:nvCxnSpPr>
        <p:spPr>
          <a:xfrm>
            <a:off x="1905000" y="1562100"/>
            <a:ext cx="609600" cy="15240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65" idx="6"/>
            <a:endCxn id="9" idx="2"/>
          </p:cNvCxnSpPr>
          <p:nvPr/>
        </p:nvCxnSpPr>
        <p:spPr>
          <a:xfrm flipV="1">
            <a:off x="1905000" y="1714500"/>
            <a:ext cx="609600" cy="22860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6" idx="7"/>
            <a:endCxn id="9" idx="3"/>
          </p:cNvCxnSpPr>
          <p:nvPr/>
        </p:nvCxnSpPr>
        <p:spPr>
          <a:xfrm rot="5400000" flipH="1" flipV="1">
            <a:off x="1871522" y="1795322"/>
            <a:ext cx="676556" cy="676556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2" idx="7"/>
            <a:endCxn id="64" idx="3"/>
          </p:cNvCxnSpPr>
          <p:nvPr/>
        </p:nvCxnSpPr>
        <p:spPr>
          <a:xfrm rot="5400000" flipH="1" flipV="1">
            <a:off x="995222" y="1757222"/>
            <a:ext cx="828956" cy="600356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371600" y="173497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Oval 245"/>
          <p:cNvSpPr/>
          <p:nvPr/>
        </p:nvSpPr>
        <p:spPr>
          <a:xfrm>
            <a:off x="2057400" y="5181600"/>
            <a:ext cx="1524000" cy="1905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2057400" y="2590800"/>
            <a:ext cx="1524000" cy="1981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2057400" y="381000"/>
            <a:ext cx="1524000" cy="2057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319754" y="6096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754" y="9906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319754" y="13716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319754" y="19812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i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>
            <a:stCxn id="107" idx="7"/>
            <a:endCxn id="86" idx="3"/>
          </p:cNvCxnSpPr>
          <p:nvPr/>
        </p:nvCxnSpPr>
        <p:spPr>
          <a:xfrm rot="5400000" flipH="1" flipV="1">
            <a:off x="183963" y="2165163"/>
            <a:ext cx="1308474" cy="851274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4604" y="243840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22860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67590" y="26670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43790" y="32766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9200" y="4495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0" y="1676400"/>
            <a:ext cx="338554" cy="2205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>
            <a:stCxn id="107" idx="6"/>
            <a:endCxn id="95" idx="3"/>
          </p:cNvCxnSpPr>
          <p:nvPr/>
        </p:nvCxnSpPr>
        <p:spPr>
          <a:xfrm flipV="1">
            <a:off x="457200" y="2698563"/>
            <a:ext cx="806637" cy="654237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7" idx="6"/>
            <a:endCxn id="96" idx="2"/>
          </p:cNvCxnSpPr>
          <p:nvPr/>
        </p:nvCxnSpPr>
        <p:spPr>
          <a:xfrm>
            <a:off x="457200" y="3352800"/>
            <a:ext cx="762000" cy="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7" idx="5"/>
            <a:endCxn id="97" idx="1"/>
          </p:cNvCxnSpPr>
          <p:nvPr/>
        </p:nvCxnSpPr>
        <p:spPr>
          <a:xfrm rot="16200000" flipH="1">
            <a:off x="-197037" y="4070163"/>
            <a:ext cx="2070474" cy="851274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2000" y="2725579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1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800" y="3304401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" y="4447401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1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81754" y="6096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81754" y="9906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081754" y="13716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081754" y="19812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i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sz="1000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48000" y="1676400"/>
            <a:ext cx="338554" cy="2205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Connector 30"/>
          <p:cNvCxnSpPr>
            <a:stCxn id="4" idx="5"/>
            <a:endCxn id="27" idx="2"/>
          </p:cNvCxnSpPr>
          <p:nvPr/>
        </p:nvCxnSpPr>
        <p:spPr>
          <a:xfrm rot="16200000" flipH="1">
            <a:off x="2648226" y="671372"/>
            <a:ext cx="300178" cy="56687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6"/>
            <a:endCxn id="26" idx="3"/>
          </p:cNvCxnSpPr>
          <p:nvPr/>
        </p:nvCxnSpPr>
        <p:spPr>
          <a:xfrm flipV="1">
            <a:off x="2548354" y="804722"/>
            <a:ext cx="566878" cy="30017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17" idx="5"/>
            <a:endCxn id="116" idx="1"/>
          </p:cNvCxnSpPr>
          <p:nvPr/>
        </p:nvCxnSpPr>
        <p:spPr>
          <a:xfrm rot="16200000" flipH="1">
            <a:off x="4451163" y="2012763"/>
            <a:ext cx="1232274" cy="1079874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1" idx="5"/>
            <a:endCxn id="116" idx="2"/>
          </p:cNvCxnSpPr>
          <p:nvPr/>
        </p:nvCxnSpPr>
        <p:spPr>
          <a:xfrm rot="16200000" flipH="1">
            <a:off x="4755963" y="2469962"/>
            <a:ext cx="578037" cy="1035237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22" idx="6"/>
            <a:endCxn id="116" idx="2"/>
          </p:cNvCxnSpPr>
          <p:nvPr/>
        </p:nvCxnSpPr>
        <p:spPr>
          <a:xfrm>
            <a:off x="4572000" y="3276600"/>
            <a:ext cx="990600" cy="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23" idx="7"/>
            <a:endCxn id="116" idx="3"/>
          </p:cNvCxnSpPr>
          <p:nvPr/>
        </p:nvCxnSpPr>
        <p:spPr>
          <a:xfrm rot="5400000" flipH="1" flipV="1">
            <a:off x="3993963" y="3917763"/>
            <a:ext cx="2146674" cy="1079874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319754" y="28194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	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19754" y="32004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2319754" y="35814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32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2319754" y="41910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i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86000" y="3886200"/>
            <a:ext cx="338554" cy="2205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3081754" y="28194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081754" y="32004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081754" y="35814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081754" y="41910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i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sz="1000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48000" y="3886200"/>
            <a:ext cx="338554" cy="2205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Straight Connector 65"/>
          <p:cNvCxnSpPr>
            <a:stCxn id="56" idx="5"/>
            <a:endCxn id="62" idx="2"/>
          </p:cNvCxnSpPr>
          <p:nvPr/>
        </p:nvCxnSpPr>
        <p:spPr>
          <a:xfrm rot="16200000" flipH="1">
            <a:off x="2648226" y="2881172"/>
            <a:ext cx="300178" cy="56687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7" idx="6"/>
            <a:endCxn id="61" idx="3"/>
          </p:cNvCxnSpPr>
          <p:nvPr/>
        </p:nvCxnSpPr>
        <p:spPr>
          <a:xfrm flipV="1">
            <a:off x="2548354" y="3014522"/>
            <a:ext cx="566878" cy="30017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8" idx="5"/>
            <a:endCxn id="64" idx="2"/>
          </p:cNvCxnSpPr>
          <p:nvPr/>
        </p:nvCxnSpPr>
        <p:spPr>
          <a:xfrm rot="16200000" flipH="1">
            <a:off x="2533926" y="3757472"/>
            <a:ext cx="528778" cy="56687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9" idx="7"/>
            <a:endCxn id="63" idx="3"/>
          </p:cNvCxnSpPr>
          <p:nvPr/>
        </p:nvCxnSpPr>
        <p:spPr>
          <a:xfrm rot="5400000" flipH="1" flipV="1">
            <a:off x="2591076" y="3700322"/>
            <a:ext cx="447956" cy="600356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319754" y="53340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000" i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sz="1000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2319754" y="57150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000" i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2319754" y="60960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000" i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2319754" y="67056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i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nk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86000" y="6400800"/>
            <a:ext cx="338554" cy="2205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081754" y="53340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000" i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3081754" y="57150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000" i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3081754" y="60960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000" i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081754" y="67056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i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nk</a:t>
            </a:r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sz="1000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48000" y="6400800"/>
            <a:ext cx="338554" cy="2205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Straight Connector 81"/>
          <p:cNvCxnSpPr>
            <a:stCxn id="72" idx="5"/>
            <a:endCxn id="78" idx="2"/>
          </p:cNvCxnSpPr>
          <p:nvPr/>
        </p:nvCxnSpPr>
        <p:spPr>
          <a:xfrm rot="16200000" flipH="1">
            <a:off x="2648226" y="5395772"/>
            <a:ext cx="300178" cy="56687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3" idx="6"/>
            <a:endCxn id="77" idx="3"/>
          </p:cNvCxnSpPr>
          <p:nvPr/>
        </p:nvCxnSpPr>
        <p:spPr>
          <a:xfrm flipV="1">
            <a:off x="2548354" y="5529122"/>
            <a:ext cx="566878" cy="30017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1219200" y="16764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2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1219200" y="24384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2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1219200" y="32004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2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1219200" y="54864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200" i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1000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67000" y="6096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67000" y="287797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667000" y="417337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667000" y="539257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52400" y="32004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1000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5562600" y="31242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4267200" y="16764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2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i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sz="1000" baseline="30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4267200" y="24384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2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i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sz="1000" baseline="30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267200" y="31242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2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200" i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sz="1000" baseline="30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67200" y="54864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200" i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200" i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sz="1000" baseline="30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2" name="Straight Connector 131"/>
          <p:cNvCxnSpPr>
            <a:stCxn id="86" idx="7"/>
            <a:endCxn id="4" idx="2"/>
          </p:cNvCxnSpPr>
          <p:nvPr/>
        </p:nvCxnSpPr>
        <p:spPr>
          <a:xfrm rot="5400000" flipH="1" flipV="1">
            <a:off x="1400990" y="802274"/>
            <a:ext cx="997137" cy="840391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86" idx="5"/>
            <a:endCxn id="56" idx="1"/>
          </p:cNvCxnSpPr>
          <p:nvPr/>
        </p:nvCxnSpPr>
        <p:spPr>
          <a:xfrm rot="16200000" flipH="1">
            <a:off x="1458140" y="1957785"/>
            <a:ext cx="916315" cy="873869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86" idx="5"/>
            <a:endCxn id="72" idx="1"/>
          </p:cNvCxnSpPr>
          <p:nvPr/>
        </p:nvCxnSpPr>
        <p:spPr>
          <a:xfrm rot="16200000" flipH="1">
            <a:off x="200840" y="3215085"/>
            <a:ext cx="3430915" cy="873869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676400" y="866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795790" y="1447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752600" y="29996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4" name="Straight Connector 153"/>
          <p:cNvCxnSpPr>
            <a:stCxn id="95" idx="7"/>
            <a:endCxn id="7" idx="3"/>
          </p:cNvCxnSpPr>
          <p:nvPr/>
        </p:nvCxnSpPr>
        <p:spPr>
          <a:xfrm rot="5400000" flipH="1" flipV="1">
            <a:off x="1267640" y="1397446"/>
            <a:ext cx="1297315" cy="873869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95" idx="6"/>
            <a:endCxn id="57" idx="1"/>
          </p:cNvCxnSpPr>
          <p:nvPr/>
        </p:nvCxnSpPr>
        <p:spPr>
          <a:xfrm>
            <a:off x="1524000" y="2590800"/>
            <a:ext cx="829232" cy="64307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95" idx="5"/>
            <a:endCxn id="73" idx="1"/>
          </p:cNvCxnSpPr>
          <p:nvPr/>
        </p:nvCxnSpPr>
        <p:spPr>
          <a:xfrm rot="16200000" flipH="1">
            <a:off x="391340" y="3786585"/>
            <a:ext cx="3049915" cy="873869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828800" y="19812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719590" y="26186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600200" y="36854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7" name="Straight Connector 166"/>
          <p:cNvCxnSpPr>
            <a:stCxn id="96" idx="7"/>
            <a:endCxn id="8" idx="3"/>
          </p:cNvCxnSpPr>
          <p:nvPr/>
        </p:nvCxnSpPr>
        <p:spPr>
          <a:xfrm rot="5400000" flipH="1" flipV="1">
            <a:off x="1077140" y="1968946"/>
            <a:ext cx="1678315" cy="873869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96" idx="6"/>
            <a:endCxn id="58" idx="2"/>
          </p:cNvCxnSpPr>
          <p:nvPr/>
        </p:nvCxnSpPr>
        <p:spPr>
          <a:xfrm>
            <a:off x="1524000" y="3352800"/>
            <a:ext cx="795754" cy="34290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96" idx="5"/>
            <a:endCxn id="74" idx="1"/>
          </p:cNvCxnSpPr>
          <p:nvPr/>
        </p:nvCxnSpPr>
        <p:spPr>
          <a:xfrm rot="16200000" flipH="1">
            <a:off x="581840" y="4358085"/>
            <a:ext cx="2668915" cy="873869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567190" y="42188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7" name="Straight Connector 176"/>
          <p:cNvCxnSpPr>
            <a:stCxn id="97" idx="7"/>
            <a:endCxn id="9" idx="3"/>
          </p:cNvCxnSpPr>
          <p:nvPr/>
        </p:nvCxnSpPr>
        <p:spPr>
          <a:xfrm rot="5400000" flipH="1" flipV="1">
            <a:off x="238940" y="3416746"/>
            <a:ext cx="3354715" cy="873869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97" idx="7"/>
            <a:endCxn id="59" idx="3"/>
          </p:cNvCxnSpPr>
          <p:nvPr/>
        </p:nvCxnSpPr>
        <p:spPr>
          <a:xfrm rot="5400000" flipH="1" flipV="1">
            <a:off x="1343840" y="4521646"/>
            <a:ext cx="1144915" cy="873869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97" idx="5"/>
            <a:endCxn id="75" idx="1"/>
          </p:cNvCxnSpPr>
          <p:nvPr/>
        </p:nvCxnSpPr>
        <p:spPr>
          <a:xfrm rot="16200000" flipH="1">
            <a:off x="1420040" y="5805885"/>
            <a:ext cx="992515" cy="873869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719590" y="47522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752600" y="58952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1" name="Straight Connector 190"/>
          <p:cNvCxnSpPr>
            <a:stCxn id="26" idx="6"/>
            <a:endCxn id="117" idx="1"/>
          </p:cNvCxnSpPr>
          <p:nvPr/>
        </p:nvCxnSpPr>
        <p:spPr>
          <a:xfrm>
            <a:off x="3310354" y="723900"/>
            <a:ext cx="1001483" cy="997137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61" idx="7"/>
            <a:endCxn id="117" idx="3"/>
          </p:cNvCxnSpPr>
          <p:nvPr/>
        </p:nvCxnSpPr>
        <p:spPr>
          <a:xfrm rot="5400000" flipH="1" flipV="1">
            <a:off x="3336199" y="1877241"/>
            <a:ext cx="916315" cy="1034961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77" idx="7"/>
            <a:endCxn id="117" idx="3"/>
          </p:cNvCxnSpPr>
          <p:nvPr/>
        </p:nvCxnSpPr>
        <p:spPr>
          <a:xfrm rot="5400000" flipH="1" flipV="1">
            <a:off x="2078899" y="3134541"/>
            <a:ext cx="3430915" cy="1034961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7" idx="5"/>
            <a:endCxn id="121" idx="1"/>
          </p:cNvCxnSpPr>
          <p:nvPr/>
        </p:nvCxnSpPr>
        <p:spPr>
          <a:xfrm rot="16200000" flipH="1">
            <a:off x="3145699" y="1316898"/>
            <a:ext cx="1297315" cy="1034961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62" idx="7"/>
            <a:endCxn id="121" idx="2"/>
          </p:cNvCxnSpPr>
          <p:nvPr/>
        </p:nvCxnSpPr>
        <p:spPr>
          <a:xfrm rot="5400000" flipH="1" flipV="1">
            <a:off x="3450499" y="2417177"/>
            <a:ext cx="643078" cy="990324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78" idx="7"/>
            <a:endCxn id="121" idx="3"/>
          </p:cNvCxnSpPr>
          <p:nvPr/>
        </p:nvCxnSpPr>
        <p:spPr>
          <a:xfrm rot="5400000" flipH="1" flipV="1">
            <a:off x="2269399" y="3706041"/>
            <a:ext cx="3049915" cy="1034961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63" idx="6"/>
            <a:endCxn id="122" idx="2"/>
          </p:cNvCxnSpPr>
          <p:nvPr/>
        </p:nvCxnSpPr>
        <p:spPr>
          <a:xfrm flipV="1">
            <a:off x="3310354" y="3276600"/>
            <a:ext cx="956846" cy="41910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28" idx="5"/>
            <a:endCxn id="122" idx="1"/>
          </p:cNvCxnSpPr>
          <p:nvPr/>
        </p:nvCxnSpPr>
        <p:spPr>
          <a:xfrm rot="16200000" flipH="1">
            <a:off x="2993299" y="1850298"/>
            <a:ext cx="1602115" cy="1034961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79" idx="7"/>
            <a:endCxn id="122" idx="3"/>
          </p:cNvCxnSpPr>
          <p:nvPr/>
        </p:nvCxnSpPr>
        <p:spPr>
          <a:xfrm rot="5400000" flipH="1" flipV="1">
            <a:off x="2421799" y="4239441"/>
            <a:ext cx="2745115" cy="1034961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29" idx="5"/>
            <a:endCxn id="123" idx="1"/>
          </p:cNvCxnSpPr>
          <p:nvPr/>
        </p:nvCxnSpPr>
        <p:spPr>
          <a:xfrm rot="16200000" flipH="1">
            <a:off x="2116999" y="3336198"/>
            <a:ext cx="3354715" cy="1034961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64" idx="5"/>
            <a:endCxn id="123" idx="1"/>
          </p:cNvCxnSpPr>
          <p:nvPr/>
        </p:nvCxnSpPr>
        <p:spPr>
          <a:xfrm rot="16200000" flipH="1">
            <a:off x="3221899" y="4441098"/>
            <a:ext cx="1144915" cy="1034961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80" idx="7"/>
            <a:endCxn id="123" idx="3"/>
          </p:cNvCxnSpPr>
          <p:nvPr/>
        </p:nvCxnSpPr>
        <p:spPr>
          <a:xfrm rot="5400000" flipH="1" flipV="1">
            <a:off x="3298099" y="5725341"/>
            <a:ext cx="992515" cy="1034961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3624590" y="7898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1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581400" y="13232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1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3581400" y="18566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1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700790" y="2590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1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3733800" y="29234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1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3733800" y="36092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1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886200" y="42188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1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700790" y="47244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1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3624590" y="59436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1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2662535" y="4724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1219200" y="4172635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267200" y="4172635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329190" y="228600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2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2354094" y="2466201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2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2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2362200" y="5029200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2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1200" i="1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3" name="Straight Connector 252"/>
          <p:cNvCxnSpPr>
            <a:stCxn id="73" idx="5"/>
            <a:endCxn id="80" idx="1"/>
          </p:cNvCxnSpPr>
          <p:nvPr/>
        </p:nvCxnSpPr>
        <p:spPr>
          <a:xfrm rot="16200000" flipH="1">
            <a:off x="2400576" y="6024422"/>
            <a:ext cx="828956" cy="600356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74" idx="5"/>
            <a:endCxn id="80" idx="2"/>
          </p:cNvCxnSpPr>
          <p:nvPr/>
        </p:nvCxnSpPr>
        <p:spPr>
          <a:xfrm rot="16200000" flipH="1">
            <a:off x="2533926" y="6272072"/>
            <a:ext cx="528778" cy="56687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75" idx="7"/>
            <a:endCxn id="79" idx="3"/>
          </p:cNvCxnSpPr>
          <p:nvPr/>
        </p:nvCxnSpPr>
        <p:spPr>
          <a:xfrm rot="5400000" flipH="1" flipV="1">
            <a:off x="2591076" y="6214922"/>
            <a:ext cx="447956" cy="600356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75" idx="7"/>
            <a:endCxn id="78" idx="3"/>
          </p:cNvCxnSpPr>
          <p:nvPr/>
        </p:nvCxnSpPr>
        <p:spPr>
          <a:xfrm rot="5400000" flipH="1" flipV="1">
            <a:off x="2400576" y="6024422"/>
            <a:ext cx="828956" cy="600356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2667000" y="592597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667000" y="661177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124</Words>
  <Application>Microsoft Office PowerPoint</Application>
  <PresentationFormat>On-screen Show (4:3)</PresentationFormat>
  <Paragraphs>104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RPI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Linyun Fu</dc:creator>
  <cp:lastModifiedBy>Linyun Fu</cp:lastModifiedBy>
  <cp:revision>15</cp:revision>
  <dcterms:created xsi:type="dcterms:W3CDTF">2011-03-11T01:35:10Z</dcterms:created>
  <dcterms:modified xsi:type="dcterms:W3CDTF">2011-03-20T02:34:31Z</dcterms:modified>
</cp:coreProperties>
</file>