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675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9524-9565-4AA3-B957-BEC7CF1322F0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91C8-981D-4D4B-9D5F-65842EA55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9600" y="3810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Before swapping: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" y="2297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After swapping: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" y="1295400"/>
            <a:ext cx="472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1485900" y="11811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05001" y="838200"/>
            <a:ext cx="292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 flipH="1" flipV="1">
            <a:off x="2324100" y="11811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3619500" y="11811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4000500" y="1268968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4381500" y="1268968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984533" y="849868"/>
            <a:ext cx="292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36753" y="1383268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04837" y="1383268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09600" y="3200400"/>
            <a:ext cx="472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1485900" y="30861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6333" y="2743200"/>
            <a:ext cx="292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5400000" flipH="1" flipV="1">
            <a:off x="2857500" y="30861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3619500" y="30861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4000500" y="3173968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4381500" y="3173968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13133" y="2754868"/>
            <a:ext cx="292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936753" y="3288268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304837" y="3288268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4</cp:revision>
  <dcterms:created xsi:type="dcterms:W3CDTF">2011-02-04T20:30:13Z</dcterms:created>
  <dcterms:modified xsi:type="dcterms:W3CDTF">2011-03-08T06:53:51Z</dcterms:modified>
</cp:coreProperties>
</file>