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44" y="52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228600" y="304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371600" y="304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14600" y="304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57600" y="304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876800" y="304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9800" y="304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40" idx="6"/>
            <a:endCxn id="41" idx="2"/>
          </p:cNvCxnSpPr>
          <p:nvPr/>
        </p:nvCxnSpPr>
        <p:spPr>
          <a:xfrm>
            <a:off x="914400" y="647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1" idx="6"/>
            <a:endCxn id="44" idx="2"/>
          </p:cNvCxnSpPr>
          <p:nvPr/>
        </p:nvCxnSpPr>
        <p:spPr>
          <a:xfrm>
            <a:off x="2057400" y="647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4" idx="6"/>
            <a:endCxn id="45" idx="2"/>
          </p:cNvCxnSpPr>
          <p:nvPr/>
        </p:nvCxnSpPr>
        <p:spPr>
          <a:xfrm>
            <a:off x="3200400" y="647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5" idx="6"/>
            <a:endCxn id="48" idx="2"/>
          </p:cNvCxnSpPr>
          <p:nvPr/>
        </p:nvCxnSpPr>
        <p:spPr>
          <a:xfrm>
            <a:off x="4343400" y="6477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8" idx="6"/>
            <a:endCxn id="49" idx="2"/>
          </p:cNvCxnSpPr>
          <p:nvPr/>
        </p:nvCxnSpPr>
        <p:spPr>
          <a:xfrm>
            <a:off x="5562600" y="647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228600" y="12954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71600" y="12954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514600" y="12954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657600" y="12954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876800" y="12954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019800" y="12954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1" idx="6"/>
            <a:endCxn id="102" idx="2"/>
          </p:cNvCxnSpPr>
          <p:nvPr/>
        </p:nvCxnSpPr>
        <p:spPr>
          <a:xfrm>
            <a:off x="914400" y="16383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6"/>
            <a:endCxn id="103" idx="2"/>
          </p:cNvCxnSpPr>
          <p:nvPr/>
        </p:nvCxnSpPr>
        <p:spPr>
          <a:xfrm>
            <a:off x="2057400" y="16383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3" idx="6"/>
            <a:endCxn id="104" idx="2"/>
          </p:cNvCxnSpPr>
          <p:nvPr/>
        </p:nvCxnSpPr>
        <p:spPr>
          <a:xfrm>
            <a:off x="3200400" y="16383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4" idx="6"/>
            <a:endCxn id="105" idx="2"/>
          </p:cNvCxnSpPr>
          <p:nvPr/>
        </p:nvCxnSpPr>
        <p:spPr>
          <a:xfrm>
            <a:off x="4343400" y="16383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5" idx="6"/>
            <a:endCxn id="106" idx="2"/>
          </p:cNvCxnSpPr>
          <p:nvPr/>
        </p:nvCxnSpPr>
        <p:spPr>
          <a:xfrm>
            <a:off x="5562600" y="16383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28600" y="22860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371600" y="22860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514600" y="22860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657600" y="22860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876800" y="22860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019800" y="22860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>
            <a:stCxn id="112" idx="6"/>
            <a:endCxn id="113" idx="2"/>
          </p:cNvCxnSpPr>
          <p:nvPr/>
        </p:nvCxnSpPr>
        <p:spPr>
          <a:xfrm>
            <a:off x="914400" y="26289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6"/>
            <a:endCxn id="114" idx="2"/>
          </p:cNvCxnSpPr>
          <p:nvPr/>
        </p:nvCxnSpPr>
        <p:spPr>
          <a:xfrm>
            <a:off x="2057400" y="26289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6"/>
            <a:endCxn id="115" idx="2"/>
          </p:cNvCxnSpPr>
          <p:nvPr/>
        </p:nvCxnSpPr>
        <p:spPr>
          <a:xfrm>
            <a:off x="3200400" y="26289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5" idx="6"/>
            <a:endCxn id="116" idx="2"/>
          </p:cNvCxnSpPr>
          <p:nvPr/>
        </p:nvCxnSpPr>
        <p:spPr>
          <a:xfrm>
            <a:off x="4343400" y="26289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6" idx="6"/>
            <a:endCxn id="117" idx="2"/>
          </p:cNvCxnSpPr>
          <p:nvPr/>
        </p:nvCxnSpPr>
        <p:spPr>
          <a:xfrm>
            <a:off x="5562600" y="26289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0" idx="4"/>
            <a:endCxn id="101" idx="0"/>
          </p:cNvCxnSpPr>
          <p:nvPr/>
        </p:nvCxnSpPr>
        <p:spPr>
          <a:xfrm rot="5400000">
            <a:off x="419100" y="1143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41" idx="4"/>
            <a:endCxn id="102" idx="0"/>
          </p:cNvCxnSpPr>
          <p:nvPr/>
        </p:nvCxnSpPr>
        <p:spPr>
          <a:xfrm rot="5400000">
            <a:off x="1562100" y="1143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44" idx="4"/>
            <a:endCxn id="103" idx="0"/>
          </p:cNvCxnSpPr>
          <p:nvPr/>
        </p:nvCxnSpPr>
        <p:spPr>
          <a:xfrm rot="5400000">
            <a:off x="2705100" y="1143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45" idx="4"/>
            <a:endCxn id="104" idx="0"/>
          </p:cNvCxnSpPr>
          <p:nvPr/>
        </p:nvCxnSpPr>
        <p:spPr>
          <a:xfrm rot="5400000">
            <a:off x="3848100" y="1143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48" idx="4"/>
            <a:endCxn id="105" idx="0"/>
          </p:cNvCxnSpPr>
          <p:nvPr/>
        </p:nvCxnSpPr>
        <p:spPr>
          <a:xfrm rot="5400000">
            <a:off x="5067300" y="1143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49" idx="4"/>
            <a:endCxn id="106" idx="0"/>
          </p:cNvCxnSpPr>
          <p:nvPr/>
        </p:nvCxnSpPr>
        <p:spPr>
          <a:xfrm rot="5400000">
            <a:off x="6210300" y="11430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101" idx="4"/>
            <a:endCxn id="112" idx="0"/>
          </p:cNvCxnSpPr>
          <p:nvPr/>
        </p:nvCxnSpPr>
        <p:spPr>
          <a:xfrm rot="5400000">
            <a:off x="419100" y="21336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02" idx="4"/>
            <a:endCxn id="113" idx="0"/>
          </p:cNvCxnSpPr>
          <p:nvPr/>
        </p:nvCxnSpPr>
        <p:spPr>
          <a:xfrm rot="5400000">
            <a:off x="1562100" y="21336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03" idx="4"/>
            <a:endCxn id="114" idx="0"/>
          </p:cNvCxnSpPr>
          <p:nvPr/>
        </p:nvCxnSpPr>
        <p:spPr>
          <a:xfrm rot="5400000">
            <a:off x="2705100" y="21336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04" idx="4"/>
            <a:endCxn id="115" idx="0"/>
          </p:cNvCxnSpPr>
          <p:nvPr/>
        </p:nvCxnSpPr>
        <p:spPr>
          <a:xfrm rot="5400000">
            <a:off x="3848100" y="21336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05" idx="4"/>
            <a:endCxn id="116" idx="0"/>
          </p:cNvCxnSpPr>
          <p:nvPr/>
        </p:nvCxnSpPr>
        <p:spPr>
          <a:xfrm rot="5400000">
            <a:off x="5067300" y="21336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06" idx="4"/>
            <a:endCxn id="117" idx="0"/>
          </p:cNvCxnSpPr>
          <p:nvPr/>
        </p:nvCxnSpPr>
        <p:spPr>
          <a:xfrm rot="5400000">
            <a:off x="6210300" y="21336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28600" y="3276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371600" y="3276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514600" y="3276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657600" y="3276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4876800" y="3276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6019800" y="32766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>
            <a:stCxn id="193" idx="6"/>
            <a:endCxn id="194" idx="2"/>
          </p:cNvCxnSpPr>
          <p:nvPr/>
        </p:nvCxnSpPr>
        <p:spPr>
          <a:xfrm>
            <a:off x="914400" y="36195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4" idx="6"/>
            <a:endCxn id="195" idx="2"/>
          </p:cNvCxnSpPr>
          <p:nvPr/>
        </p:nvCxnSpPr>
        <p:spPr>
          <a:xfrm>
            <a:off x="2057400" y="36195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5" idx="6"/>
            <a:endCxn id="196" idx="2"/>
          </p:cNvCxnSpPr>
          <p:nvPr/>
        </p:nvCxnSpPr>
        <p:spPr>
          <a:xfrm>
            <a:off x="3200400" y="36195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6" idx="6"/>
            <a:endCxn id="197" idx="2"/>
          </p:cNvCxnSpPr>
          <p:nvPr/>
        </p:nvCxnSpPr>
        <p:spPr>
          <a:xfrm>
            <a:off x="4343400" y="36195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7" idx="6"/>
            <a:endCxn id="198" idx="2"/>
          </p:cNvCxnSpPr>
          <p:nvPr/>
        </p:nvCxnSpPr>
        <p:spPr>
          <a:xfrm>
            <a:off x="5562600" y="36195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/>
          <p:cNvSpPr/>
          <p:nvPr/>
        </p:nvSpPr>
        <p:spPr>
          <a:xfrm>
            <a:off x="228600" y="4267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371600" y="4267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2514600" y="4267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3657600" y="4267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876800" y="4267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019800" y="42672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/>
          <p:cNvCxnSpPr>
            <a:stCxn id="204" idx="6"/>
            <a:endCxn id="205" idx="2"/>
          </p:cNvCxnSpPr>
          <p:nvPr/>
        </p:nvCxnSpPr>
        <p:spPr>
          <a:xfrm>
            <a:off x="914400" y="46101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5" idx="6"/>
            <a:endCxn id="206" idx="2"/>
          </p:cNvCxnSpPr>
          <p:nvPr/>
        </p:nvCxnSpPr>
        <p:spPr>
          <a:xfrm>
            <a:off x="2057400" y="46101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6" idx="6"/>
            <a:endCxn id="207" idx="2"/>
          </p:cNvCxnSpPr>
          <p:nvPr/>
        </p:nvCxnSpPr>
        <p:spPr>
          <a:xfrm>
            <a:off x="3200400" y="46101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7" idx="6"/>
            <a:endCxn id="208" idx="2"/>
          </p:cNvCxnSpPr>
          <p:nvPr/>
        </p:nvCxnSpPr>
        <p:spPr>
          <a:xfrm>
            <a:off x="4343400" y="46101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8" idx="6"/>
            <a:endCxn id="209" idx="2"/>
          </p:cNvCxnSpPr>
          <p:nvPr/>
        </p:nvCxnSpPr>
        <p:spPr>
          <a:xfrm>
            <a:off x="5562600" y="46101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228600" y="5257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371600" y="5257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514600" y="5257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657600" y="5257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876800" y="5257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6019800" y="5257800"/>
            <a:ext cx="685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>
            <a:stCxn id="215" idx="6"/>
            <a:endCxn id="216" idx="2"/>
          </p:cNvCxnSpPr>
          <p:nvPr/>
        </p:nvCxnSpPr>
        <p:spPr>
          <a:xfrm>
            <a:off x="914400" y="5600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6"/>
            <a:endCxn id="217" idx="2"/>
          </p:cNvCxnSpPr>
          <p:nvPr/>
        </p:nvCxnSpPr>
        <p:spPr>
          <a:xfrm>
            <a:off x="2057400" y="5600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17" idx="6"/>
            <a:endCxn id="218" idx="2"/>
          </p:cNvCxnSpPr>
          <p:nvPr/>
        </p:nvCxnSpPr>
        <p:spPr>
          <a:xfrm>
            <a:off x="3200400" y="5600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8" idx="6"/>
            <a:endCxn id="219" idx="2"/>
          </p:cNvCxnSpPr>
          <p:nvPr/>
        </p:nvCxnSpPr>
        <p:spPr>
          <a:xfrm>
            <a:off x="4343400" y="5600700"/>
            <a:ext cx="533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19" idx="6"/>
            <a:endCxn id="220" idx="2"/>
          </p:cNvCxnSpPr>
          <p:nvPr/>
        </p:nvCxnSpPr>
        <p:spPr>
          <a:xfrm>
            <a:off x="5562600" y="5600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93" idx="4"/>
            <a:endCxn id="204" idx="0"/>
          </p:cNvCxnSpPr>
          <p:nvPr/>
        </p:nvCxnSpPr>
        <p:spPr>
          <a:xfrm rot="5400000">
            <a:off x="4191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94" idx="4"/>
            <a:endCxn id="205" idx="0"/>
          </p:cNvCxnSpPr>
          <p:nvPr/>
        </p:nvCxnSpPr>
        <p:spPr>
          <a:xfrm rot="5400000">
            <a:off x="15621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95" idx="4"/>
            <a:endCxn id="206" idx="0"/>
          </p:cNvCxnSpPr>
          <p:nvPr/>
        </p:nvCxnSpPr>
        <p:spPr>
          <a:xfrm rot="5400000">
            <a:off x="27051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96" idx="4"/>
            <a:endCxn id="207" idx="0"/>
          </p:cNvCxnSpPr>
          <p:nvPr/>
        </p:nvCxnSpPr>
        <p:spPr>
          <a:xfrm rot="5400000">
            <a:off x="38481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97" idx="4"/>
            <a:endCxn id="208" idx="0"/>
          </p:cNvCxnSpPr>
          <p:nvPr/>
        </p:nvCxnSpPr>
        <p:spPr>
          <a:xfrm rot="5400000">
            <a:off x="50673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198" idx="4"/>
            <a:endCxn id="209" idx="0"/>
          </p:cNvCxnSpPr>
          <p:nvPr/>
        </p:nvCxnSpPr>
        <p:spPr>
          <a:xfrm rot="5400000">
            <a:off x="6210300" y="4114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04" idx="4"/>
            <a:endCxn id="215" idx="0"/>
          </p:cNvCxnSpPr>
          <p:nvPr/>
        </p:nvCxnSpPr>
        <p:spPr>
          <a:xfrm rot="5400000">
            <a:off x="419100" y="5105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05" idx="4"/>
            <a:endCxn id="216" idx="0"/>
          </p:cNvCxnSpPr>
          <p:nvPr/>
        </p:nvCxnSpPr>
        <p:spPr>
          <a:xfrm rot="5400000">
            <a:off x="1562100" y="5105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206" idx="4"/>
            <a:endCxn id="217" idx="0"/>
          </p:cNvCxnSpPr>
          <p:nvPr/>
        </p:nvCxnSpPr>
        <p:spPr>
          <a:xfrm rot="5400000">
            <a:off x="2705100" y="5105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207" idx="4"/>
            <a:endCxn id="218" idx="0"/>
          </p:cNvCxnSpPr>
          <p:nvPr/>
        </p:nvCxnSpPr>
        <p:spPr>
          <a:xfrm rot="5400000">
            <a:off x="3848100" y="5105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stCxn id="208" idx="4"/>
            <a:endCxn id="219" idx="0"/>
          </p:cNvCxnSpPr>
          <p:nvPr/>
        </p:nvCxnSpPr>
        <p:spPr>
          <a:xfrm rot="5400000">
            <a:off x="5067300" y="5105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09" idx="4"/>
            <a:endCxn id="220" idx="0"/>
          </p:cNvCxnSpPr>
          <p:nvPr/>
        </p:nvCxnSpPr>
        <p:spPr>
          <a:xfrm rot="5400000">
            <a:off x="6210300" y="51054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112" idx="4"/>
            <a:endCxn id="193" idx="0"/>
          </p:cNvCxnSpPr>
          <p:nvPr/>
        </p:nvCxnSpPr>
        <p:spPr>
          <a:xfrm rot="5400000">
            <a:off x="419100" y="31242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stCxn id="113" idx="4"/>
            <a:endCxn id="194" idx="0"/>
          </p:cNvCxnSpPr>
          <p:nvPr/>
        </p:nvCxnSpPr>
        <p:spPr>
          <a:xfrm rot="5400000">
            <a:off x="1562100" y="31242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114" idx="4"/>
            <a:endCxn id="195" idx="0"/>
          </p:cNvCxnSpPr>
          <p:nvPr/>
        </p:nvCxnSpPr>
        <p:spPr>
          <a:xfrm rot="5400000">
            <a:off x="2705100" y="31242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15" idx="4"/>
            <a:endCxn id="196" idx="0"/>
          </p:cNvCxnSpPr>
          <p:nvPr/>
        </p:nvCxnSpPr>
        <p:spPr>
          <a:xfrm rot="5400000">
            <a:off x="3848100" y="31242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16" idx="4"/>
            <a:endCxn id="197" idx="0"/>
          </p:cNvCxnSpPr>
          <p:nvPr/>
        </p:nvCxnSpPr>
        <p:spPr>
          <a:xfrm rot="5400000">
            <a:off x="5067300" y="31242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17" idx="4"/>
            <a:endCxn id="198" idx="0"/>
          </p:cNvCxnSpPr>
          <p:nvPr/>
        </p:nvCxnSpPr>
        <p:spPr>
          <a:xfrm rot="5400000">
            <a:off x="6210300" y="31242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8</cp:revision>
  <dcterms:created xsi:type="dcterms:W3CDTF">2006-08-16T00:00:00Z</dcterms:created>
  <dcterms:modified xsi:type="dcterms:W3CDTF">2011-05-01T17:51:31Z</dcterms:modified>
</cp:coreProperties>
</file>