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79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C49E-2236-42CB-919B-3B0A7B8E8374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B686-46BA-43B5-B56B-A78CF124B0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24000" y="914400"/>
            <a:ext cx="1752600" cy="228600"/>
            <a:chOff x="1143000" y="1524000"/>
            <a:chExt cx="1752600" cy="228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43000" y="1752600"/>
              <a:ext cx="175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0287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7813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295400" y="1447800"/>
            <a:ext cx="2286000" cy="228600"/>
            <a:chOff x="1143000" y="1524000"/>
            <a:chExt cx="1752600" cy="2286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43000" y="1752600"/>
              <a:ext cx="175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0287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7813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24000" y="2807732"/>
            <a:ext cx="1752600" cy="228600"/>
            <a:chOff x="1143000" y="1524000"/>
            <a:chExt cx="1752600" cy="2286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43000" y="1752600"/>
              <a:ext cx="175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10287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27813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295400" y="3341132"/>
            <a:ext cx="2286000" cy="228600"/>
            <a:chOff x="1143000" y="1524000"/>
            <a:chExt cx="1752600" cy="2286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143000" y="1752600"/>
              <a:ext cx="175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0287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781300" y="16383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25376" y="304800"/>
            <a:ext cx="197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Before postponing: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2286000"/>
            <a:ext cx="183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After postponing: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1790700" y="1485900"/>
            <a:ext cx="1447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04435" y="190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check_status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3886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check_status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2857499" y="3467100"/>
            <a:ext cx="1447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3400" y="762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smtClean="0"/>
              <a:t>2</a:t>
            </a:r>
            <a:endParaRPr lang="en-US" baseline="-25000"/>
          </a:p>
        </p:txBody>
      </p:sp>
      <p:sp>
        <p:nvSpPr>
          <p:cNvPr id="46" name="TextBox 45"/>
          <p:cNvSpPr txBox="1"/>
          <p:nvPr/>
        </p:nvSpPr>
        <p:spPr>
          <a:xfrm>
            <a:off x="533400" y="1307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smtClean="0"/>
              <a:t>1</a:t>
            </a:r>
            <a:endParaRPr lang="en-US" baseline="-25000"/>
          </a:p>
        </p:txBody>
      </p:sp>
      <p:sp>
        <p:nvSpPr>
          <p:cNvPr id="47" name="TextBox 46"/>
          <p:cNvSpPr txBox="1"/>
          <p:nvPr/>
        </p:nvSpPr>
        <p:spPr>
          <a:xfrm>
            <a:off x="533400" y="2667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smtClean="0"/>
              <a:t>2</a:t>
            </a:r>
            <a:endParaRPr lang="en-US" baseline="-25000"/>
          </a:p>
        </p:txBody>
      </p:sp>
      <p:sp>
        <p:nvSpPr>
          <p:cNvPr id="48" name="TextBox 47"/>
          <p:cNvSpPr txBox="1"/>
          <p:nvPr/>
        </p:nvSpPr>
        <p:spPr>
          <a:xfrm>
            <a:off x="533400" y="3212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smtClean="0"/>
              <a:t>1</a:t>
            </a:r>
            <a:endParaRPr lang="en-US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184499</TotalTime>
  <Words>12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13</cp:revision>
  <dcterms:created xsi:type="dcterms:W3CDTF">2011-02-06T16:46:37Z</dcterms:created>
  <dcterms:modified xsi:type="dcterms:W3CDTF">2011-02-06T18:56:04Z</dcterms:modified>
</cp:coreProperties>
</file>