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7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9524-9565-4AA3-B957-BEC7CF1322F0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91C8-981D-4D4B-9D5F-65842EA552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00200" y="2362200"/>
            <a:ext cx="2895600" cy="457200"/>
            <a:chOff x="1600200" y="2362200"/>
            <a:chExt cx="2895600" cy="457200"/>
          </a:xfrm>
        </p:grpSpPr>
        <p:sp>
          <p:nvSpPr>
            <p:cNvPr id="4" name="Rectangle 3"/>
            <p:cNvSpPr/>
            <p:nvPr/>
          </p:nvSpPr>
          <p:spPr>
            <a:xfrm>
              <a:off x="1600200" y="2362200"/>
              <a:ext cx="1219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i="1" baseline="-25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0" y="23622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i="1" baseline="-25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19400" y="2819400"/>
            <a:ext cx="2438400" cy="457200"/>
            <a:chOff x="1828800" y="3505200"/>
            <a:chExt cx="24384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8800" y="3505200"/>
              <a:ext cx="137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i="1" baseline="-25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505200"/>
              <a:ext cx="1066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i="1" baseline="-25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2000" y="24061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Job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28633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Job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71800" y="990600"/>
            <a:ext cx="2895600" cy="457200"/>
            <a:chOff x="1600200" y="2362200"/>
            <a:chExt cx="2895600" cy="457200"/>
          </a:xfrm>
        </p:grpSpPr>
        <p:sp>
          <p:nvSpPr>
            <p:cNvPr id="18" name="Rectangle 17"/>
            <p:cNvSpPr/>
            <p:nvPr/>
          </p:nvSpPr>
          <p:spPr>
            <a:xfrm>
              <a:off x="1600200" y="2362200"/>
              <a:ext cx="1219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i="1" baseline="-25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19400" y="23622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i="1" baseline="-25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533400"/>
            <a:ext cx="2438400" cy="457200"/>
            <a:chOff x="1828800" y="3505200"/>
            <a:chExt cx="2438400" cy="457200"/>
          </a:xfrm>
        </p:grpSpPr>
        <p:sp>
          <p:nvSpPr>
            <p:cNvPr id="21" name="Rectangle 20"/>
            <p:cNvSpPr/>
            <p:nvPr/>
          </p:nvSpPr>
          <p:spPr>
            <a:xfrm>
              <a:off x="1828800" y="3505200"/>
              <a:ext cx="137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i="1" baseline="-25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00400" y="3505200"/>
              <a:ext cx="1066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i="1" baseline="-250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i="1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2000" y="10345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Job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5773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Job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7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Before swapping: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1992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After swapping: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2</cp:revision>
  <dcterms:created xsi:type="dcterms:W3CDTF">2011-02-04T20:30:13Z</dcterms:created>
  <dcterms:modified xsi:type="dcterms:W3CDTF">2011-02-04T20:45:45Z</dcterms:modified>
</cp:coreProperties>
</file>