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907" y="1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DC5A-39EA-4823-B25F-B9C34A0B0CCD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65EE-76D8-4A6F-B9D8-14D84BC5C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14600" y="60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60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190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190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9200" y="121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71600" y="121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1" idx="7"/>
            <a:endCxn id="5" idx="2"/>
          </p:cNvCxnSpPr>
          <p:nvPr/>
        </p:nvCxnSpPr>
        <p:spPr>
          <a:xfrm rot="5400000" flipH="1" flipV="1">
            <a:off x="1960235" y="742951"/>
            <a:ext cx="421015" cy="687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4200" y="43550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cxnSp>
        <p:nvCxnSpPr>
          <p:cNvPr id="16" name="Straight Arrow Connector 15"/>
          <p:cNvCxnSpPr>
            <a:stCxn id="11" idx="5"/>
            <a:endCxn id="7" idx="2"/>
          </p:cNvCxnSpPr>
          <p:nvPr/>
        </p:nvCxnSpPr>
        <p:spPr>
          <a:xfrm rot="16200000" flipH="1">
            <a:off x="1922135" y="1579234"/>
            <a:ext cx="497215" cy="687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3048000" y="21717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7"/>
            <a:endCxn id="6" idx="3"/>
          </p:cNvCxnSpPr>
          <p:nvPr/>
        </p:nvCxnSpPr>
        <p:spPr>
          <a:xfrm rot="5400000" flipH="1" flipV="1">
            <a:off x="3007985" y="1026785"/>
            <a:ext cx="918230" cy="994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6" idx="2"/>
          </p:cNvCxnSpPr>
          <p:nvPr/>
        </p:nvCxnSpPr>
        <p:spPr>
          <a:xfrm>
            <a:off x="3048000" y="8763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  <a:endCxn id="10" idx="1"/>
          </p:cNvCxnSpPr>
          <p:nvPr/>
        </p:nvCxnSpPr>
        <p:spPr>
          <a:xfrm>
            <a:off x="4419600" y="876300"/>
            <a:ext cx="687715" cy="42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10" idx="3"/>
          </p:cNvCxnSpPr>
          <p:nvPr/>
        </p:nvCxnSpPr>
        <p:spPr>
          <a:xfrm flipV="1">
            <a:off x="4495800" y="1674485"/>
            <a:ext cx="611515" cy="497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2895600" y="2819400"/>
            <a:ext cx="1066800" cy="11430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526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576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526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338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864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2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>
            <a:stCxn id="58" idx="7"/>
            <a:endCxn id="36" idx="2"/>
          </p:cNvCxnSpPr>
          <p:nvPr/>
        </p:nvCxnSpPr>
        <p:spPr>
          <a:xfrm rot="5400000" flipH="1" flipV="1">
            <a:off x="1312535" y="4667251"/>
            <a:ext cx="421015" cy="459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8" idx="5"/>
            <a:endCxn id="38" idx="2"/>
          </p:cNvCxnSpPr>
          <p:nvPr/>
        </p:nvCxnSpPr>
        <p:spPr>
          <a:xfrm rot="16200000" flipH="1">
            <a:off x="1274435" y="5503534"/>
            <a:ext cx="497215" cy="459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6"/>
            <a:endCxn id="63" idx="2"/>
          </p:cNvCxnSpPr>
          <p:nvPr/>
        </p:nvCxnSpPr>
        <p:spPr>
          <a:xfrm>
            <a:off x="2286000" y="59817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3" idx="7"/>
            <a:endCxn id="37" idx="3"/>
          </p:cNvCxnSpPr>
          <p:nvPr/>
        </p:nvCxnSpPr>
        <p:spPr>
          <a:xfrm rot="5400000" flipH="1" flipV="1">
            <a:off x="2931785" y="4989185"/>
            <a:ext cx="918230" cy="689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  <a:endCxn id="49" idx="2"/>
          </p:cNvCxnSpPr>
          <p:nvPr/>
        </p:nvCxnSpPr>
        <p:spPr>
          <a:xfrm>
            <a:off x="2286000" y="46863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6"/>
            <a:endCxn id="75" idx="2"/>
          </p:cNvCxnSpPr>
          <p:nvPr/>
        </p:nvCxnSpPr>
        <p:spPr>
          <a:xfrm>
            <a:off x="4191000" y="46863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74" idx="2"/>
          </p:cNvCxnSpPr>
          <p:nvPr/>
        </p:nvCxnSpPr>
        <p:spPr>
          <a:xfrm>
            <a:off x="4267200" y="59817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5908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	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7598" y="2286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79198" y="2286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7598" y="15240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8600" y="15356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26598" y="42788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>
            <a:stCxn id="49" idx="6"/>
            <a:endCxn id="37" idx="2"/>
          </p:cNvCxnSpPr>
          <p:nvPr/>
        </p:nvCxnSpPr>
        <p:spPr>
          <a:xfrm>
            <a:off x="3124200" y="46863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5908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Arrow Connector 65"/>
          <p:cNvCxnSpPr>
            <a:stCxn id="63" idx="6"/>
            <a:endCxn id="39" idx="2"/>
          </p:cNvCxnSpPr>
          <p:nvPr/>
        </p:nvCxnSpPr>
        <p:spPr>
          <a:xfrm>
            <a:off x="3124200" y="59817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39029" y="838200"/>
            <a:ext cx="33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49382" y="51170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77982" y="56504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26598" y="5574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572000" y="571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495800" y="44196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1598" y="42788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07798" y="55742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Arrow Connector 79"/>
          <p:cNvCxnSpPr>
            <a:stCxn id="75" idx="6"/>
            <a:endCxn id="40" idx="1"/>
          </p:cNvCxnSpPr>
          <p:nvPr/>
        </p:nvCxnSpPr>
        <p:spPr>
          <a:xfrm>
            <a:off x="5029200" y="4686300"/>
            <a:ext cx="535315" cy="42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  <a:endCxn id="40" idx="3"/>
          </p:cNvCxnSpPr>
          <p:nvPr/>
        </p:nvCxnSpPr>
        <p:spPr>
          <a:xfrm flipV="1">
            <a:off x="5105400" y="5484485"/>
            <a:ext cx="459115" cy="497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2484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>
            <a:stCxn id="40" idx="6"/>
            <a:endCxn id="88" idx="2"/>
          </p:cNvCxnSpPr>
          <p:nvPr/>
        </p:nvCxnSpPr>
        <p:spPr>
          <a:xfrm>
            <a:off x="6019800" y="52959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994061" y="4888468"/>
            <a:ext cx="33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82982" y="4572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35382" y="55742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0582" y="4648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0582" y="55742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</p:txBody>
      </p:sp>
      <p:sp>
        <p:nvSpPr>
          <p:cNvPr id="58" name="Oval 57"/>
          <p:cNvSpPr/>
          <p:nvPr/>
        </p:nvSpPr>
        <p:spPr>
          <a:xfrm>
            <a:off x="8382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>
            <a:stCxn id="41" idx="6"/>
            <a:endCxn id="58" idx="2"/>
          </p:cNvCxnSpPr>
          <p:nvPr/>
        </p:nvCxnSpPr>
        <p:spPr>
          <a:xfrm>
            <a:off x="609600" y="52959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5846" y="488846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26</cp:revision>
  <dcterms:created xsi:type="dcterms:W3CDTF">2011-03-27T00:02:04Z</dcterms:created>
  <dcterms:modified xsi:type="dcterms:W3CDTF">2011-03-29T17:54:21Z</dcterms:modified>
</cp:coreProperties>
</file>