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998" y="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5000" y="2438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810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914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1955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302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4089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7"/>
            <a:endCxn id="6" idx="3"/>
          </p:cNvCxnSpPr>
          <p:nvPr/>
        </p:nvCxnSpPr>
        <p:spPr>
          <a:xfrm rot="5400000" flipH="1" flipV="1">
            <a:off x="2766047" y="1245767"/>
            <a:ext cx="1021106" cy="1572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590800" y="2794000"/>
            <a:ext cx="1371600" cy="584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9" idx="2"/>
          </p:cNvCxnSpPr>
          <p:nvPr/>
        </p:nvCxnSpPr>
        <p:spPr>
          <a:xfrm rot="16200000" flipH="1">
            <a:off x="2526607" y="3009206"/>
            <a:ext cx="1399553" cy="1472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17526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28194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7314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5" idx="7"/>
            <a:endCxn id="7" idx="3"/>
          </p:cNvCxnSpPr>
          <p:nvPr/>
        </p:nvCxnSpPr>
        <p:spPr>
          <a:xfrm rot="5400000" flipH="1" flipV="1">
            <a:off x="2600947" y="2452267"/>
            <a:ext cx="1351306" cy="1572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2"/>
          </p:cNvCxnSpPr>
          <p:nvPr/>
        </p:nvCxnSpPr>
        <p:spPr>
          <a:xfrm flipV="1">
            <a:off x="2590800" y="3378200"/>
            <a:ext cx="1371600" cy="78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9" idx="2"/>
          </p:cNvCxnSpPr>
          <p:nvPr/>
        </p:nvCxnSpPr>
        <p:spPr>
          <a:xfrm>
            <a:off x="2590800" y="4165600"/>
            <a:ext cx="137160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10" idx="2"/>
          </p:cNvCxnSpPr>
          <p:nvPr/>
        </p:nvCxnSpPr>
        <p:spPr>
          <a:xfrm rot="16200000" flipH="1">
            <a:off x="2679007" y="4228406"/>
            <a:ext cx="1094753" cy="1472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40018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27314" y="46876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9" name="Oval 38"/>
          <p:cNvSpPr/>
          <p:nvPr/>
        </p:nvSpPr>
        <p:spPr>
          <a:xfrm>
            <a:off x="5334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388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>
            <a:stCxn id="39" idx="6"/>
            <a:endCxn id="4" idx="3"/>
          </p:cNvCxnSpPr>
          <p:nvPr/>
        </p:nvCxnSpPr>
        <p:spPr>
          <a:xfrm flipV="1">
            <a:off x="1219200" y="3045447"/>
            <a:ext cx="7862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6"/>
            <a:endCxn id="5" idx="1"/>
          </p:cNvCxnSpPr>
          <p:nvPr/>
        </p:nvCxnSpPr>
        <p:spPr>
          <a:xfrm>
            <a:off x="1219200" y="3479800"/>
            <a:ext cx="7862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7800" y="2935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stCxn id="6" idx="5"/>
            <a:endCxn id="40" idx="1"/>
          </p:cNvCxnSpPr>
          <p:nvPr/>
        </p:nvCxnSpPr>
        <p:spPr>
          <a:xfrm rot="16200000" flipH="1">
            <a:off x="4290047" y="1779167"/>
            <a:ext cx="17069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5"/>
            <a:endCxn id="40" idx="1"/>
          </p:cNvCxnSpPr>
          <p:nvPr/>
        </p:nvCxnSpPr>
        <p:spPr>
          <a:xfrm rot="16200000" flipH="1">
            <a:off x="4810747" y="2299867"/>
            <a:ext cx="6655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6"/>
            <a:endCxn id="40" idx="2"/>
          </p:cNvCxnSpPr>
          <p:nvPr/>
        </p:nvCxnSpPr>
        <p:spPr>
          <a:xfrm>
            <a:off x="4648200" y="3378200"/>
            <a:ext cx="990600" cy="101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7"/>
            <a:endCxn id="40" idx="3"/>
          </p:cNvCxnSpPr>
          <p:nvPr/>
        </p:nvCxnSpPr>
        <p:spPr>
          <a:xfrm rot="5400000" flipH="1" flipV="1">
            <a:off x="4912347" y="3366667"/>
            <a:ext cx="4623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7"/>
            <a:endCxn id="40" idx="3"/>
          </p:cNvCxnSpPr>
          <p:nvPr/>
        </p:nvCxnSpPr>
        <p:spPr>
          <a:xfrm rot="5400000" flipH="1" flipV="1">
            <a:off x="4378947" y="3900067"/>
            <a:ext cx="15291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79914" y="19050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24778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6800" y="30874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600" y="36970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4400" y="4267200"/>
            <a:ext cx="47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Elbow Connector 70"/>
          <p:cNvCxnSpPr>
            <a:stCxn id="40" idx="4"/>
            <a:endCxn id="39" idx="4"/>
          </p:cNvCxnSpPr>
          <p:nvPr/>
        </p:nvCxnSpPr>
        <p:spPr>
          <a:xfrm rot="5400000">
            <a:off x="3429000" y="1282700"/>
            <a:ext cx="1588" cy="5105400"/>
          </a:xfrm>
          <a:prstGeom prst="bentConnector3">
            <a:avLst>
              <a:gd name="adj1" fmla="val 142287828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74914" y="5754469"/>
            <a:ext cx="2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447800" y="2438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7800" y="3810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24200" y="914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4200" y="1955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4200" y="302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124200" y="4089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1242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41" idx="7"/>
            <a:endCxn id="43" idx="3"/>
          </p:cNvCxnSpPr>
          <p:nvPr/>
        </p:nvCxnSpPr>
        <p:spPr>
          <a:xfrm rot="5400000" flipH="1" flipV="1">
            <a:off x="2118347" y="1436267"/>
            <a:ext cx="10211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6"/>
            <a:endCxn id="45" idx="2"/>
          </p:cNvCxnSpPr>
          <p:nvPr/>
        </p:nvCxnSpPr>
        <p:spPr>
          <a:xfrm>
            <a:off x="2133600" y="2794000"/>
            <a:ext cx="990600" cy="584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6" idx="2"/>
          </p:cNvCxnSpPr>
          <p:nvPr/>
        </p:nvCxnSpPr>
        <p:spPr>
          <a:xfrm rot="16200000" flipH="1">
            <a:off x="1878907" y="3199706"/>
            <a:ext cx="1399553" cy="109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41514" y="17526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93914" y="28194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384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54" name="Straight Arrow Connector 53"/>
          <p:cNvCxnSpPr>
            <a:stCxn id="42" idx="7"/>
            <a:endCxn id="44" idx="3"/>
          </p:cNvCxnSpPr>
          <p:nvPr/>
        </p:nvCxnSpPr>
        <p:spPr>
          <a:xfrm rot="5400000" flipH="1" flipV="1">
            <a:off x="1953247" y="2642767"/>
            <a:ext cx="13513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6"/>
            <a:endCxn id="45" idx="2"/>
          </p:cNvCxnSpPr>
          <p:nvPr/>
        </p:nvCxnSpPr>
        <p:spPr>
          <a:xfrm flipV="1">
            <a:off x="2133600" y="3378200"/>
            <a:ext cx="990600" cy="78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6" idx="2"/>
          </p:cNvCxnSpPr>
          <p:nvPr/>
        </p:nvCxnSpPr>
        <p:spPr>
          <a:xfrm>
            <a:off x="2133600" y="4165600"/>
            <a:ext cx="99060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7" idx="2"/>
          </p:cNvCxnSpPr>
          <p:nvPr/>
        </p:nvCxnSpPr>
        <p:spPr>
          <a:xfrm rot="16200000" flipH="1">
            <a:off x="2031307" y="4418906"/>
            <a:ext cx="1094753" cy="109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14600" y="40018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40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0" name="Oval 59"/>
          <p:cNvSpPr/>
          <p:nvPr/>
        </p:nvSpPr>
        <p:spPr>
          <a:xfrm>
            <a:off x="1524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198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>
            <a:stCxn id="60" idx="6"/>
            <a:endCxn id="41" idx="3"/>
          </p:cNvCxnSpPr>
          <p:nvPr/>
        </p:nvCxnSpPr>
        <p:spPr>
          <a:xfrm flipV="1">
            <a:off x="838200" y="3045447"/>
            <a:ext cx="7100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6"/>
            <a:endCxn id="42" idx="1"/>
          </p:cNvCxnSpPr>
          <p:nvPr/>
        </p:nvCxnSpPr>
        <p:spPr>
          <a:xfrm>
            <a:off x="838200" y="3479800"/>
            <a:ext cx="7100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0600" y="2935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30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Arrow Connector 65"/>
          <p:cNvCxnSpPr>
            <a:stCxn id="43" idx="5"/>
            <a:endCxn id="78" idx="2"/>
          </p:cNvCxnSpPr>
          <p:nvPr/>
        </p:nvCxnSpPr>
        <p:spPr>
          <a:xfrm rot="16200000" flipH="1">
            <a:off x="3885507" y="1345506"/>
            <a:ext cx="586753" cy="93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5"/>
            <a:endCxn id="81" idx="2"/>
          </p:cNvCxnSpPr>
          <p:nvPr/>
        </p:nvCxnSpPr>
        <p:spPr>
          <a:xfrm rot="16200000" flipH="1">
            <a:off x="3999807" y="2272606"/>
            <a:ext cx="358153" cy="93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6"/>
            <a:endCxn id="85" idx="2"/>
          </p:cNvCxnSpPr>
          <p:nvPr/>
        </p:nvCxnSpPr>
        <p:spPr>
          <a:xfrm>
            <a:off x="3810000" y="33782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6" idx="6"/>
            <a:endCxn id="85" idx="2"/>
          </p:cNvCxnSpPr>
          <p:nvPr/>
        </p:nvCxnSpPr>
        <p:spPr>
          <a:xfrm flipV="1">
            <a:off x="3810000" y="3835400"/>
            <a:ext cx="838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6"/>
            <a:endCxn id="89" idx="3"/>
          </p:cNvCxnSpPr>
          <p:nvPr/>
        </p:nvCxnSpPr>
        <p:spPr>
          <a:xfrm flipV="1">
            <a:off x="3810000" y="4925047"/>
            <a:ext cx="938633" cy="58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63782" y="14110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62400" y="24016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10000" y="31636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9982" y="38494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49530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Elbow Connector 75"/>
          <p:cNvCxnSpPr>
            <a:stCxn id="61" idx="4"/>
            <a:endCxn id="60" idx="4"/>
          </p:cNvCxnSpPr>
          <p:nvPr/>
        </p:nvCxnSpPr>
        <p:spPr>
          <a:xfrm rot="5400000">
            <a:off x="3429000" y="901700"/>
            <a:ext cx="1588" cy="5867400"/>
          </a:xfrm>
          <a:prstGeom prst="bentConnector3">
            <a:avLst>
              <a:gd name="adj1" fmla="val 143500108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17714" y="5754469"/>
            <a:ext cx="2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648200" y="175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648200" y="2565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Tue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648200" y="3479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Wed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648200" y="4318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6482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Fri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Straight Arrow Connector 93"/>
          <p:cNvCxnSpPr>
            <a:stCxn id="78" idx="5"/>
            <a:endCxn id="61" idx="1"/>
          </p:cNvCxnSpPr>
          <p:nvPr/>
        </p:nvCxnSpPr>
        <p:spPr>
          <a:xfrm rot="16200000" flipH="1">
            <a:off x="5242547" y="2350667"/>
            <a:ext cx="8687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6"/>
            <a:endCxn id="61" idx="2"/>
          </p:cNvCxnSpPr>
          <p:nvPr/>
        </p:nvCxnSpPr>
        <p:spPr>
          <a:xfrm>
            <a:off x="5334000" y="2921000"/>
            <a:ext cx="68580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6"/>
            <a:endCxn id="61" idx="2"/>
          </p:cNvCxnSpPr>
          <p:nvPr/>
        </p:nvCxnSpPr>
        <p:spPr>
          <a:xfrm flipV="1">
            <a:off x="5334000" y="3479800"/>
            <a:ext cx="685800" cy="35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7"/>
            <a:endCxn id="61" idx="3"/>
          </p:cNvCxnSpPr>
          <p:nvPr/>
        </p:nvCxnSpPr>
        <p:spPr>
          <a:xfrm rot="5400000" flipH="1" flipV="1">
            <a:off x="5331447" y="3633367"/>
            <a:ext cx="6909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2" idx="7"/>
            <a:endCxn id="61" idx="3"/>
          </p:cNvCxnSpPr>
          <p:nvPr/>
        </p:nvCxnSpPr>
        <p:spPr>
          <a:xfrm rot="5400000" flipH="1" flipV="1">
            <a:off x="4912347" y="4052467"/>
            <a:ext cx="15291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87782" y="23622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86400" y="28588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34000" y="33922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35382" y="39256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57800" y="4343400"/>
            <a:ext cx="47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100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5</cp:revision>
  <dcterms:created xsi:type="dcterms:W3CDTF">2011-03-26T23:29:16Z</dcterms:created>
  <dcterms:modified xsi:type="dcterms:W3CDTF">2011-03-29T21:23:08Z</dcterms:modified>
</cp:coreProperties>
</file>