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115" y="4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B6CE-DE73-4F81-A253-DB9FDA5B479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641E-A2FB-4524-B8AC-C99E49DC1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4400" y="1066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04800" y="1600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endParaRPr lang="en-US" sz="11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14600" y="1600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1100" i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14400" y="1981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752600" y="10668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000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52600" y="1981200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000" i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000" i="1" baseline="-250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sz="1000" i="1" baseline="-250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>
            <a:stCxn id="8" idx="7"/>
            <a:endCxn id="4" idx="2"/>
          </p:cNvCxnSpPr>
          <p:nvPr/>
        </p:nvCxnSpPr>
        <p:spPr>
          <a:xfrm rot="5400000" flipH="1" flipV="1">
            <a:off x="480872" y="1200150"/>
            <a:ext cx="452578" cy="414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5"/>
            <a:endCxn id="10" idx="2"/>
          </p:cNvCxnSpPr>
          <p:nvPr/>
        </p:nvCxnSpPr>
        <p:spPr>
          <a:xfrm rot="16200000" flipH="1">
            <a:off x="557072" y="1738172"/>
            <a:ext cx="300178" cy="414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6"/>
            <a:endCxn id="11" idx="2"/>
          </p:cNvCxnSpPr>
          <p:nvPr/>
        </p:nvCxnSpPr>
        <p:spPr>
          <a:xfrm flipV="1">
            <a:off x="533400" y="1181100"/>
            <a:ext cx="1219200" cy="533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6"/>
            <a:endCxn id="12" idx="2"/>
          </p:cNvCxnSpPr>
          <p:nvPr/>
        </p:nvCxnSpPr>
        <p:spPr>
          <a:xfrm>
            <a:off x="533400" y="1714500"/>
            <a:ext cx="12192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6"/>
            <a:endCxn id="9" idx="2"/>
          </p:cNvCxnSpPr>
          <p:nvPr/>
        </p:nvCxnSpPr>
        <p:spPr>
          <a:xfrm>
            <a:off x="1143000" y="1181100"/>
            <a:ext cx="1371600" cy="533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6"/>
            <a:endCxn id="9" idx="1"/>
          </p:cNvCxnSpPr>
          <p:nvPr/>
        </p:nvCxnSpPr>
        <p:spPr>
          <a:xfrm>
            <a:off x="1981200" y="1181100"/>
            <a:ext cx="566878" cy="4525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6"/>
            <a:endCxn id="9" idx="3"/>
          </p:cNvCxnSpPr>
          <p:nvPr/>
        </p:nvCxnSpPr>
        <p:spPr>
          <a:xfrm flipV="1">
            <a:off x="1981200" y="1795322"/>
            <a:ext cx="566878" cy="3001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6"/>
            <a:endCxn id="9" idx="2"/>
          </p:cNvCxnSpPr>
          <p:nvPr/>
        </p:nvCxnSpPr>
        <p:spPr>
          <a:xfrm flipV="1">
            <a:off x="1143000" y="1714500"/>
            <a:ext cx="1371600" cy="381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3"/>
            <a:endCxn id="10" idx="7"/>
          </p:cNvCxnSpPr>
          <p:nvPr/>
        </p:nvCxnSpPr>
        <p:spPr>
          <a:xfrm rot="5400000">
            <a:off x="1071422" y="1300022"/>
            <a:ext cx="752756" cy="67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" idx="4"/>
            <a:endCxn id="10" idx="0"/>
          </p:cNvCxnSpPr>
          <p:nvPr/>
        </p:nvCxnSpPr>
        <p:spPr>
          <a:xfrm rot="5400000">
            <a:off x="685800" y="1638300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1" idx="4"/>
            <a:endCxn id="12" idx="0"/>
          </p:cNvCxnSpPr>
          <p:nvPr/>
        </p:nvCxnSpPr>
        <p:spPr>
          <a:xfrm rot="5400000">
            <a:off x="1524000" y="1638300"/>
            <a:ext cx="68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" y="1219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9600" y="14301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800" y="1600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33400" y="18873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89614" y="12015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37214" y="13716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37214" y="1600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89614" y="18873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en-US" sz="1000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70414" y="15063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51414" y="16002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76400" y="152400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sz="1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Linyun Fu</dc:creator>
  <cp:lastModifiedBy>Linyun Fu</cp:lastModifiedBy>
  <cp:revision>2</cp:revision>
  <dcterms:created xsi:type="dcterms:W3CDTF">2011-03-11T01:35:10Z</dcterms:created>
  <dcterms:modified xsi:type="dcterms:W3CDTF">2011-03-11T20:26:48Z</dcterms:modified>
</cp:coreProperties>
</file>