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331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64B-5AD3-4FA9-807E-60F2CD5A7039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4907-BD57-40F8-AC5C-63AF4D311D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43200" y="838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57600" y="1219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11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43200" y="1676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sz="2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05000" y="2057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457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43200" y="1219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05000" y="914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05000" y="1371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>
            <a:stCxn id="8" idx="5"/>
            <a:endCxn id="4" idx="1"/>
          </p:cNvCxnSpPr>
          <p:nvPr/>
        </p:nvCxnSpPr>
        <p:spPr>
          <a:xfrm rot="16200000" flipH="1">
            <a:off x="2328722" y="423722"/>
            <a:ext cx="219356" cy="6765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4" idx="2"/>
          </p:cNvCxnSpPr>
          <p:nvPr/>
        </p:nvCxnSpPr>
        <p:spPr>
          <a:xfrm flipV="1">
            <a:off x="2133600" y="952500"/>
            <a:ext cx="609600" cy="76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9" idx="2"/>
          </p:cNvCxnSpPr>
          <p:nvPr/>
        </p:nvCxnSpPr>
        <p:spPr>
          <a:xfrm flipV="1">
            <a:off x="2133600" y="1333500"/>
            <a:ext cx="609600" cy="152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6" idx="2"/>
          </p:cNvCxnSpPr>
          <p:nvPr/>
        </p:nvCxnSpPr>
        <p:spPr>
          <a:xfrm>
            <a:off x="2133600" y="1485900"/>
            <a:ext cx="60960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4" idx="3"/>
          </p:cNvCxnSpPr>
          <p:nvPr/>
        </p:nvCxnSpPr>
        <p:spPr>
          <a:xfrm rot="5400000" flipH="1" flipV="1">
            <a:off x="1909622" y="1223822"/>
            <a:ext cx="1057556" cy="6765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1"/>
            <a:endCxn id="4" idx="6"/>
          </p:cNvCxnSpPr>
          <p:nvPr/>
        </p:nvCxnSpPr>
        <p:spPr>
          <a:xfrm rot="16200000" flipV="1">
            <a:off x="3181350" y="742950"/>
            <a:ext cx="300178" cy="7192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9" idx="6"/>
          </p:cNvCxnSpPr>
          <p:nvPr/>
        </p:nvCxnSpPr>
        <p:spPr>
          <a:xfrm rot="10800000">
            <a:off x="2971800" y="1333500"/>
            <a:ext cx="685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  <a:endCxn id="6" idx="6"/>
          </p:cNvCxnSpPr>
          <p:nvPr/>
        </p:nvCxnSpPr>
        <p:spPr>
          <a:xfrm rot="5400000">
            <a:off x="3143250" y="1242872"/>
            <a:ext cx="376378" cy="7192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1986" y="8967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65786" y="114300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15825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4400" y="1219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11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>
            <a:stCxn id="40" idx="7"/>
            <a:endCxn id="8" idx="3"/>
          </p:cNvCxnSpPr>
          <p:nvPr/>
        </p:nvCxnSpPr>
        <p:spPr>
          <a:xfrm rot="5400000" flipH="1" flipV="1">
            <a:off x="1223822" y="538022"/>
            <a:ext cx="600356" cy="8289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6"/>
            <a:endCxn id="10" idx="2"/>
          </p:cNvCxnSpPr>
          <p:nvPr/>
        </p:nvCxnSpPr>
        <p:spPr>
          <a:xfrm flipV="1">
            <a:off x="1143000" y="1028700"/>
            <a:ext cx="762000" cy="30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6"/>
            <a:endCxn id="11" idx="2"/>
          </p:cNvCxnSpPr>
          <p:nvPr/>
        </p:nvCxnSpPr>
        <p:spPr>
          <a:xfrm>
            <a:off x="1143000" y="1333500"/>
            <a:ext cx="762000" cy="152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5"/>
            <a:endCxn id="7" idx="1"/>
          </p:cNvCxnSpPr>
          <p:nvPr/>
        </p:nvCxnSpPr>
        <p:spPr>
          <a:xfrm rot="16200000" flipH="1">
            <a:off x="1185722" y="1338122"/>
            <a:ext cx="676556" cy="8289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95400" y="7620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27614" y="9729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7800" y="1219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51414" y="16587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>
            <a:stCxn id="7" idx="6"/>
            <a:endCxn id="6" idx="2"/>
          </p:cNvCxnSpPr>
          <p:nvPr/>
        </p:nvCxnSpPr>
        <p:spPr>
          <a:xfrm flipV="1">
            <a:off x="2133600" y="1790700"/>
            <a:ext cx="609600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" idx="5"/>
            <a:endCxn id="9" idx="2"/>
          </p:cNvCxnSpPr>
          <p:nvPr/>
        </p:nvCxnSpPr>
        <p:spPr>
          <a:xfrm rot="16200000" flipH="1">
            <a:off x="2081072" y="671372"/>
            <a:ext cx="681178" cy="6430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71246" y="1684427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09446" y="1447800"/>
            <a:ext cx="338554" cy="2205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3</cp:revision>
  <dcterms:created xsi:type="dcterms:W3CDTF">2011-03-11T00:19:42Z</dcterms:created>
  <dcterms:modified xsi:type="dcterms:W3CDTF">2011-03-11T00:42:25Z</dcterms:modified>
</cp:coreProperties>
</file>