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15" y="30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0EF-8724-45A7-9212-5835D6704015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F1FF5-4CAA-4601-81CA-1A8A7D8343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14600" y="1905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0" y="2895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9" idx="6"/>
            <a:endCxn id="29" idx="2"/>
          </p:cNvCxnSpPr>
          <p:nvPr/>
        </p:nvCxnSpPr>
        <p:spPr>
          <a:xfrm>
            <a:off x="2514600" y="4953000"/>
            <a:ext cx="762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rot="5400000">
            <a:off x="2044326" y="2425326"/>
            <a:ext cx="559548" cy="559548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05000" y="4648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429000" y="2895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>
            <a:stCxn id="4" idx="5"/>
            <a:endCxn id="11" idx="1"/>
          </p:cNvCxnSpPr>
          <p:nvPr/>
        </p:nvCxnSpPr>
        <p:spPr>
          <a:xfrm rot="16200000" flipH="1">
            <a:off x="2996826" y="2463426"/>
            <a:ext cx="559548" cy="483348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11" idx="2"/>
          </p:cNvCxnSpPr>
          <p:nvPr/>
        </p:nvCxnSpPr>
        <p:spPr>
          <a:xfrm>
            <a:off x="2133600" y="3200400"/>
            <a:ext cx="1295400" cy="0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14800" y="19050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>
            <a:stCxn id="4" idx="6"/>
            <a:endCxn id="19" idx="2"/>
          </p:cNvCxnSpPr>
          <p:nvPr/>
        </p:nvCxnSpPr>
        <p:spPr>
          <a:xfrm>
            <a:off x="3124200" y="2209800"/>
            <a:ext cx="990600" cy="0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76600" y="4648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90800" y="5562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648200" y="4648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9" idx="6"/>
            <a:endCxn id="31" idx="2"/>
          </p:cNvCxnSpPr>
          <p:nvPr/>
        </p:nvCxnSpPr>
        <p:spPr>
          <a:xfrm>
            <a:off x="3886200" y="4953000"/>
            <a:ext cx="762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5"/>
            <a:endCxn id="30" idx="1"/>
          </p:cNvCxnSpPr>
          <p:nvPr/>
        </p:nvCxnSpPr>
        <p:spPr>
          <a:xfrm rot="16200000" flipH="1">
            <a:off x="2311026" y="5282826"/>
            <a:ext cx="483348" cy="254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3"/>
            <a:endCxn id="30" idx="7"/>
          </p:cNvCxnSpPr>
          <p:nvPr/>
        </p:nvCxnSpPr>
        <p:spPr>
          <a:xfrm rot="5400000">
            <a:off x="2996826" y="5282826"/>
            <a:ext cx="483348" cy="254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62000" y="46482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5" idx="6"/>
            <a:endCxn id="9" idx="2"/>
          </p:cNvCxnSpPr>
          <p:nvPr/>
        </p:nvCxnSpPr>
        <p:spPr>
          <a:xfrm>
            <a:off x="1371600" y="49530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219200" y="5562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Straight Arrow Connector 49"/>
          <p:cNvCxnSpPr>
            <a:stCxn id="49" idx="7"/>
            <a:endCxn id="9" idx="3"/>
          </p:cNvCxnSpPr>
          <p:nvPr/>
        </p:nvCxnSpPr>
        <p:spPr>
          <a:xfrm rot="5400000" flipH="1" flipV="1">
            <a:off x="1625226" y="5282826"/>
            <a:ext cx="483348" cy="254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962400" y="5562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>
            <a:stCxn id="53" idx="1"/>
            <a:endCxn id="29" idx="5"/>
          </p:cNvCxnSpPr>
          <p:nvPr/>
        </p:nvCxnSpPr>
        <p:spPr>
          <a:xfrm rot="16200000" flipV="1">
            <a:off x="3682626" y="5282826"/>
            <a:ext cx="483348" cy="254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029200" y="5562600"/>
            <a:ext cx="6096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4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Arrow Connector 57"/>
          <p:cNvCxnSpPr>
            <a:stCxn id="31" idx="4"/>
            <a:endCxn id="57" idx="1"/>
          </p:cNvCxnSpPr>
          <p:nvPr/>
        </p:nvCxnSpPr>
        <p:spPr>
          <a:xfrm rot="16200000" flipH="1">
            <a:off x="4838700" y="5372100"/>
            <a:ext cx="394074" cy="165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own Arrow 61"/>
          <p:cNvSpPr/>
          <p:nvPr/>
        </p:nvSpPr>
        <p:spPr>
          <a:xfrm>
            <a:off x="2819400" y="3733800"/>
            <a:ext cx="685800" cy="60960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3</cp:revision>
  <dcterms:created xsi:type="dcterms:W3CDTF">2011-04-10T00:31:11Z</dcterms:created>
  <dcterms:modified xsi:type="dcterms:W3CDTF">2011-04-10T00:51:06Z</dcterms:modified>
</cp:coreProperties>
</file>