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9" r:id="rId10"/>
    <p:sldId id="270" r:id="rId11"/>
    <p:sldId id="271" r:id="rId12"/>
    <p:sldId id="273" r:id="rId13"/>
    <p:sldId id="274" r:id="rId14"/>
    <p:sldId id="267" r:id="rId15"/>
    <p:sldId id="268" r:id="rId16"/>
    <p:sldId id="260" r:id="rId17"/>
    <p:sldId id="261" r:id="rId18"/>
    <p:sldId id="262" r:id="rId19"/>
  </p:sldIdLst>
  <p:sldSz cx="24384000" cy="13716000"/>
  <p:notesSz cx="6858000" cy="9144000"/>
  <p:embeddedFontLst>
    <p:embeddedFont>
      <p:font typeface="Bodoni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OLjeDjofSkcpiSU+bzzO+zK0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8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8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6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4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8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888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4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9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21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1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9"/>
          <p:cNvCxnSpPr/>
          <p:nvPr/>
        </p:nvCxnSpPr>
        <p:spPr>
          <a:xfrm>
            <a:off x="952500" y="9245600"/>
            <a:ext cx="2249897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" name="Google Shape;13;p9"/>
          <p:cNvCxnSpPr/>
          <p:nvPr/>
        </p:nvCxnSpPr>
        <p:spPr>
          <a:xfrm>
            <a:off x="952500" y="5765800"/>
            <a:ext cx="22500035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" name="Google Shape;14;p9"/>
          <p:cNvCxnSpPr/>
          <p:nvPr/>
        </p:nvCxnSpPr>
        <p:spPr>
          <a:xfrm rot="10800000" flipH="1">
            <a:off x="14989317" y="6339647"/>
            <a:ext cx="1" cy="2310129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 i="1"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2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14141"/>
              </a:buClr>
              <a:buSzPts val="4200"/>
              <a:buFont typeface="Palatino"/>
              <a:buNone/>
              <a:defRPr sz="4200" i="1"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0" y="-2654300"/>
            <a:ext cx="24384000" cy="1715346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0"/>
          <p:cNvCxnSpPr/>
          <p:nvPr/>
        </p:nvCxnSpPr>
        <p:spPr>
          <a:xfrm>
            <a:off x="952500" y="6858000"/>
            <a:ext cx="10643200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" name="Google Shape;21;p10"/>
          <p:cNvCxnSpPr/>
          <p:nvPr/>
        </p:nvCxnSpPr>
        <p:spPr>
          <a:xfrm>
            <a:off x="952500" y="3898900"/>
            <a:ext cx="10643093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 i="1"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>
            <a:spLocks noGrp="1"/>
          </p:cNvSpPr>
          <p:nvPr>
            <p:ph type="pic" idx="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7800"/>
              <a:buFont typeface="Bodoni"/>
              <a:buNone/>
              <a:defRPr sz="7800"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1"/>
          <p:cNvCxnSpPr/>
          <p:nvPr/>
        </p:nvCxnSpPr>
        <p:spPr>
          <a:xfrm>
            <a:off x="952500" y="30480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" name="Google Shape;29;p11"/>
          <p:cNvCxnSpPr/>
          <p:nvPr/>
        </p:nvCxnSpPr>
        <p:spPr>
          <a:xfrm>
            <a:off x="952500" y="8890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4"/>
          <p:cNvCxnSpPr/>
          <p:nvPr/>
        </p:nvCxnSpPr>
        <p:spPr>
          <a:xfrm rot="10800000" flipH="1">
            <a:off x="14989317" y="9919062"/>
            <a:ext cx="1" cy="231013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1" name="Google Shape;41;p14"/>
          <p:cNvCxnSpPr/>
          <p:nvPr/>
        </p:nvCxnSpPr>
        <p:spPr>
          <a:xfrm>
            <a:off x="952500" y="12801600"/>
            <a:ext cx="2249897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2" name="Google Shape;42;p14"/>
          <p:cNvCxnSpPr/>
          <p:nvPr/>
        </p:nvCxnSpPr>
        <p:spPr>
          <a:xfrm>
            <a:off x="952500" y="9321800"/>
            <a:ext cx="22500035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3" name="Google Shape;43;p14"/>
          <p:cNvCxnSpPr/>
          <p:nvPr/>
        </p:nvCxnSpPr>
        <p:spPr>
          <a:xfrm rot="10800000" flipH="1">
            <a:off x="14989317" y="9919062"/>
            <a:ext cx="1" cy="231013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 i="1"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>
            <a:spLocks noGrp="1"/>
          </p:cNvSpPr>
          <p:nvPr>
            <p:ph type="pic" idx="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  <a:defRPr sz="3200"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5"/>
          <p:cNvCxnSpPr/>
          <p:nvPr/>
        </p:nvCxnSpPr>
        <p:spPr>
          <a:xfrm>
            <a:off x="952500" y="30480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" name="Google Shape;51;p15"/>
          <p:cNvCxnSpPr/>
          <p:nvPr/>
        </p:nvCxnSpPr>
        <p:spPr>
          <a:xfrm>
            <a:off x="952500" y="8890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01955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2730"/>
              <a:buChar char="●"/>
              <a:defRPr sz="4200"/>
            </a:lvl1pPr>
            <a:lvl2pPr marL="914400" lvl="1" indent="-401955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2730"/>
              <a:buChar char="●"/>
              <a:defRPr sz="4200"/>
            </a:lvl2pPr>
            <a:lvl3pPr marL="1371600" lvl="2" indent="-401955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2730"/>
              <a:buChar char="●"/>
              <a:defRPr sz="4200"/>
            </a:lvl3pPr>
            <a:lvl4pPr marL="1828800" lvl="3" indent="-401955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2730"/>
              <a:buChar char="●"/>
              <a:defRPr sz="4200"/>
            </a:lvl4pPr>
            <a:lvl5pPr marL="2286000" lvl="4" indent="-401954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2730"/>
              <a:buChar char="●"/>
              <a:defRPr sz="4200"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>
            <a:spLocks noGrp="1"/>
          </p:cNvSpPr>
          <p:nvPr>
            <p:ph type="pic" idx="2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7"/>
          <p:cNvSpPr>
            <a:spLocks noGrp="1"/>
          </p:cNvSpPr>
          <p:nvPr>
            <p:ph type="pic" idx="3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7"/>
          <p:cNvSpPr>
            <a:spLocks noGrp="1"/>
          </p:cNvSpPr>
          <p:nvPr>
            <p:ph type="pic" idx="4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952500" y="30607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" name="Google Shape;7;p8"/>
          <p:cNvCxnSpPr/>
          <p:nvPr/>
        </p:nvCxnSpPr>
        <p:spPr>
          <a:xfrm>
            <a:off x="952500" y="889000"/>
            <a:ext cx="2249492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  <a:defRPr sz="98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ts val="3000"/>
              <a:buFont typeface="Arial"/>
              <a:buChar char="●"/>
              <a:defRPr sz="50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2400"/>
              <a:buFont typeface="Palatino"/>
              <a:buNone/>
              <a:defRPr sz="24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 idx="4294967295"/>
          </p:nvPr>
        </p:nvSpPr>
        <p:spPr>
          <a:xfrm>
            <a:off x="10497077" y="1118700"/>
            <a:ext cx="36465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>
                <a:solidFill>
                  <a:srgbClr val="FCE595"/>
                </a:solidFill>
              </a:rPr>
              <a:t>Zelda</a:t>
            </a:r>
            <a:endParaRPr>
              <a:solidFill>
                <a:srgbClr val="FCE595"/>
              </a:solidFill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4294967295"/>
          </p:nvPr>
        </p:nvSpPr>
        <p:spPr>
          <a:xfrm>
            <a:off x="6313725" y="9819550"/>
            <a:ext cx="120132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Arial"/>
              <a:buNone/>
            </a:pPr>
            <a:r>
              <a:rPr lang="en-US" sz="720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Your New Travel Companion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Fraser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About Me: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What I contributed: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Challenges Faced: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What I found Special in other </a:t>
            </a:r>
            <a:r>
              <a:rPr lang="en-US" sz="50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teammembers</a:t>
            </a: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64BAE-CB43-56C5-73DE-6D8C7EED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309" y="4473005"/>
            <a:ext cx="7971748" cy="6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Qais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67443" y="2527222"/>
            <a:ext cx="14472557" cy="1094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About Me: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Mech Engineering Dropout. Marketing Agency Owner. Experienced in Building Landing Pages and Styling.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Main Strength: CSS, Styling, Research, UX design, creating merge errors.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Weakness: Using Bash, Pushing or pulling code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Challenges Faced: I was a bit behind so I did not know a lot about APIs and GitHub. My teammates helped me use my over come by short comings and utilize my skillsets in t</a:t>
            </a:r>
            <a:r>
              <a:rPr lang="en-US" dirty="0"/>
              <a:t>he project.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What I found Special in other team members: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Everybody provided something unique. Fraser was very active and charismatic and guided the whole project. </a:t>
            </a:r>
            <a:r>
              <a:rPr lang="en-US" dirty="0"/>
              <a:t>Sebastian and Trevor, also contributed a lot to configuring the page, APIs and everyone was patient with me even when I asked repetitive questions and helped me grow.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42F93-6060-FE8A-749D-D09F1A10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929" y="3367163"/>
            <a:ext cx="7650571" cy="89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5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Sebastian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67443" y="2527222"/>
            <a:ext cx="14472557" cy="1094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About Me: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Mech Engineering Dropout. Marketing Agency Owner. Experienced in Building Landing Pages and Styling.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Main Strength: CSS, Styling, Research, UX design, creating merge errors.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Weakness: Using Bash, Pushing or pulling code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Challenges Faced: I was a bit behind so I did not know a lot about APIs and GitHub. My teammates helped me use my over come by short comings and utilize my skillsets in t</a:t>
            </a:r>
            <a:r>
              <a:rPr lang="en-US" dirty="0"/>
              <a:t>he project.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What I found Special in other team members: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Everybody provided something unique. Fraser was very active and charismatic and guided the whole project. </a:t>
            </a:r>
            <a:r>
              <a:rPr lang="en-US" dirty="0"/>
              <a:t>Sebastian and Trevor, also contributed a lot to configuring the page, APIs and everyone was patient with me even when I asked repetitive questions and helped me grow.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81682-DEEC-E6B3-BBD3-F7041E51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514" y="3951838"/>
            <a:ext cx="8850086" cy="68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Trevor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67443" y="2527222"/>
            <a:ext cx="14472557" cy="1094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About Me: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Mech Engineering Dropout. Marketing Agency Owner. Experienced in Building Landing Pages and Styling.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Main Strength: CSS, Styling, Research, UX design, creating merge errors.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Weakness: Using Bash, Pushing or pulling code 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Challenges Faced: I was a bit behind so I did not know a lot about APIs and GitHub. My teammates helped me use my over come by short comings and utilize my skillsets in t</a:t>
            </a:r>
            <a:r>
              <a:rPr lang="en-US" dirty="0"/>
              <a:t>he project.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What I found Special in other team members:</a:t>
            </a:r>
          </a:p>
          <a:p>
            <a:pPr marL="0" lvl="0" indent="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None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Everybody provided something unique. Fraser was very active and charismatic and guided the whole project. </a:t>
            </a:r>
            <a:r>
              <a:rPr lang="en-US" dirty="0"/>
              <a:t>Sebastian and Trevor, also contributed a lot to configuring the page, APIs and everyone was patient with me even when I asked repetitive questions and helped me grow.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4EC6E-6417-3F59-E704-8EBF0027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816" y="3897086"/>
            <a:ext cx="8885253" cy="66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Challenges: [Fraser you know better than me about this man </a:t>
            </a: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Wingdings" panose="05000000000000000000" pitchFamily="2" charset="2"/>
              </a:rPr>
              <a:t></a:t>
            </a: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08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Successes: [we completed the project without ending up in mental asylum]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5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 for Future Development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753" y="3446145"/>
            <a:ext cx="8995124" cy="8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FD2E5-9889-DFE2-1609-FE1F95DE94BA}"/>
              </a:ext>
            </a:extLst>
          </p:cNvPr>
          <p:cNvSpPr txBox="1"/>
          <p:nvPr/>
        </p:nvSpPr>
        <p:spPr>
          <a:xfrm>
            <a:off x="-87087" y="4363684"/>
            <a:ext cx="16415657" cy="8351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6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Given the time constrains, the function we integrated into the website were fairly limited. 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60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Home Page would have filters (type of places, radius, city suggestions)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60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Map (more aesthetic with more functions, a filter, a way to give directions to a place, a booking page/ online payments)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&amp; Links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52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Char char="●"/>
            </a:pPr>
            <a:r>
              <a:rPr lang="en-US" sz="51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552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Char char="●"/>
            </a:pPr>
            <a:r>
              <a:rPr lang="en-US" sz="51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repo 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552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Char char="●"/>
            </a:pPr>
            <a:r>
              <a:rPr lang="en-US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https://ydennekrf.github.io/Node-Aero/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552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Char char="●"/>
            </a:pPr>
            <a:r>
              <a:rPr lang="en-US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https://github.com/Ydennekrf/Node-Aero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3786750" y="1776875"/>
            <a:ext cx="46431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Zelda?</a:t>
            </a:r>
            <a:endParaRPr sz="31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3"/>
          </p:nvPr>
        </p:nvSpPr>
        <p:spPr>
          <a:xfrm>
            <a:off x="1333375" y="4032350"/>
            <a:ext cx="100386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300" dirty="0"/>
              <a:t>Our App helps tourists or even locals who need to find popular events and hotels in a given city. </a:t>
            </a:r>
            <a:endParaRPr sz="4300" dirty="0"/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600" y="933075"/>
            <a:ext cx="11260325" cy="11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641"/>
              <a:buFont typeface="Arial"/>
              <a:buNone/>
            </a:pPr>
            <a:endParaRPr sz="6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905"/>
              <a:buFont typeface="Arial"/>
              <a:buNone/>
            </a:pPr>
            <a:r>
              <a:rPr lang="en-US" sz="7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Concept</a:t>
            </a:r>
            <a:endParaRPr sz="7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952501" y="2806700"/>
            <a:ext cx="13002986" cy="10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Description: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Zelda has a User-friendly interface and is very easy to you. There are 2 pages the home page (with a  search bar) and the search results page that shows destinations and provides general info about them.</a:t>
            </a:r>
            <a:endParaRPr dirty="0"/>
          </a:p>
        </p:txBody>
      </p:sp>
      <p:pic>
        <p:nvPicPr>
          <p:cNvPr id="4" name="Google Shape;85;p2">
            <a:extLst>
              <a:ext uri="{FF2B5EF4-FFF2-40B4-BE49-F238E27FC236}">
                <a16:creationId xmlns:a16="http://schemas.microsoft.com/office/drawing/2014/main" id="{84353F72-6F0E-7B32-F6D9-8AA2631BB2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228" y="3820886"/>
            <a:ext cx="8200343" cy="906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641"/>
              <a:buFont typeface="Arial"/>
              <a:buNone/>
            </a:pPr>
            <a:endParaRPr sz="6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905"/>
              <a:buFont typeface="Arial"/>
              <a:buNone/>
            </a:pPr>
            <a:r>
              <a:rPr lang="en-US" sz="7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Concept</a:t>
            </a:r>
            <a:endParaRPr sz="7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952501" y="2806700"/>
            <a:ext cx="13002986" cy="10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Motivation: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We realized that tourists or even locals struggle to find hotels or thing to do in their host city, so we created Zelda. 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dirty="0"/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name was inspired by the Game “The Legend of Zelda”. We thought that using a name synonymous with adventure and exploration is a good branding practice.</a:t>
            </a:r>
          </a:p>
        </p:txBody>
      </p:sp>
      <p:pic>
        <p:nvPicPr>
          <p:cNvPr id="4" name="Google Shape;85;p2">
            <a:extLst>
              <a:ext uri="{FF2B5EF4-FFF2-40B4-BE49-F238E27FC236}">
                <a16:creationId xmlns:a16="http://schemas.microsoft.com/office/drawing/2014/main" id="{84353F72-6F0E-7B32-F6D9-8AA2631BB2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228" y="3820886"/>
            <a:ext cx="8200343" cy="9062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9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641"/>
              <a:buFont typeface="Arial"/>
              <a:buNone/>
            </a:pPr>
            <a:endParaRPr sz="6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905"/>
              <a:buFont typeface="Arial"/>
              <a:buNone/>
            </a:pPr>
            <a:r>
              <a:rPr lang="en-US" sz="7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Concept</a:t>
            </a:r>
            <a:endParaRPr sz="7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952501" y="2806700"/>
            <a:ext cx="13002986" cy="10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User Story: (Home Page)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a user open the homepage, then they see the Logo and a search bar with instructions explaining the functionality of the site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a user hovers over the search icon the search bar appear, and the user can enter a city name</a:t>
            </a:r>
          </a:p>
        </p:txBody>
      </p:sp>
      <p:pic>
        <p:nvPicPr>
          <p:cNvPr id="4" name="Google Shape;85;p2">
            <a:extLst>
              <a:ext uri="{FF2B5EF4-FFF2-40B4-BE49-F238E27FC236}">
                <a16:creationId xmlns:a16="http://schemas.microsoft.com/office/drawing/2014/main" id="{84353F72-6F0E-7B32-F6D9-8AA2631BB2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228" y="3820886"/>
            <a:ext cx="8200343" cy="9062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4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641"/>
              <a:buFont typeface="Arial"/>
              <a:buNone/>
            </a:pPr>
            <a:endParaRPr sz="6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905"/>
              <a:buFont typeface="Arial"/>
              <a:buNone/>
            </a:pPr>
            <a:r>
              <a:rPr lang="en-US" sz="7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Concept</a:t>
            </a:r>
            <a:endParaRPr sz="7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952501" y="2806700"/>
            <a:ext cx="13002986" cy="10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User Story: (Search Results Page)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a user types the city name in the are presented with an Map </a:t>
            </a:r>
            <a:r>
              <a:rPr lang="en-US" dirty="0" err="1"/>
              <a:t>Api</a:t>
            </a:r>
            <a:r>
              <a:rPr lang="en-US" dirty="0"/>
              <a:t> with markers of Hotels and upcoming Events.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the user hovers over the marker a pop up opens showing basic info about the hotel/ event and the user can see the rating availability and date of the event. 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the user hovers over an event marker they can click on a link to buy tickets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When the user click on the link to buy ticket, they are directed to the event organizers website to learn more about that event or buy tickets. </a:t>
            </a:r>
          </a:p>
        </p:txBody>
      </p:sp>
      <p:pic>
        <p:nvPicPr>
          <p:cNvPr id="4" name="Google Shape;85;p2">
            <a:extLst>
              <a:ext uri="{FF2B5EF4-FFF2-40B4-BE49-F238E27FC236}">
                <a16:creationId xmlns:a16="http://schemas.microsoft.com/office/drawing/2014/main" id="{84353F72-6F0E-7B32-F6D9-8AA2631BB2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228" y="3820886"/>
            <a:ext cx="8200343" cy="9062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06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6600" b="1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Technologies Used:</a:t>
            </a:r>
          </a:p>
          <a:p>
            <a:pPr marL="609600" indent="-609600">
              <a:spcBef>
                <a:spcPts val="0"/>
              </a:spcBef>
              <a:buSzPts val="3000"/>
            </a:pPr>
            <a:r>
              <a:rPr lang="en-US" dirty="0"/>
              <a:t>GitHub:</a:t>
            </a:r>
          </a:p>
          <a:p>
            <a:pPr marL="609600" indent="-609600">
              <a:spcBef>
                <a:spcPts val="0"/>
              </a:spcBef>
              <a:buSzPts val="3000"/>
            </a:pPr>
            <a:r>
              <a:rPr lang="en-US" dirty="0"/>
              <a:t>VS Code:</a:t>
            </a:r>
          </a:p>
          <a:p>
            <a:pPr marL="609600" indent="-609600">
              <a:spcBef>
                <a:spcPts val="0"/>
              </a:spcBef>
              <a:buSzPts val="3000"/>
            </a:pPr>
            <a:r>
              <a:rPr lang="en-US" dirty="0"/>
              <a:t>APIs: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Tailwind CSS: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JavaScript: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HTML: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6600" b="1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Breakdown of tasks and roles: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Fraser: Group Leader? Backend Developer? </a:t>
            </a:r>
            <a:r>
              <a:rPr lang="en-US" dirty="0" err="1"/>
              <a:t>Api</a:t>
            </a:r>
            <a:r>
              <a:rPr lang="en-US" dirty="0"/>
              <a:t> Manager? Research Manager?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Qais: Branding and Styling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Trevor: </a:t>
            </a:r>
            <a:r>
              <a:rPr lang="en-US" dirty="0"/>
              <a:t>[please explain your task]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Sebastian: [please explain your task]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7723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9800"/>
              <a:buFont typeface="Bodoni"/>
              <a:buNone/>
            </a:pPr>
            <a:r>
              <a:rPr lang="en-US" sz="9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6600" b="1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Breakdown of tasks and roles: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Fraser: Group Leader? Backend Developer? </a:t>
            </a:r>
            <a:r>
              <a:rPr lang="en-US" dirty="0" err="1"/>
              <a:t>Api</a:t>
            </a:r>
            <a:r>
              <a:rPr lang="en-US" dirty="0"/>
              <a:t> Manager? Research Manager?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Qais: Branding and Styling</a:t>
            </a: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sz="50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Trevor: </a:t>
            </a:r>
            <a:r>
              <a:rPr lang="en-US" dirty="0"/>
              <a:t>[please explain your task]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Sebastian: [please explain your task]</a:t>
            </a:r>
            <a:endParaRPr lang="en-US" sz="5000" b="0" i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845585017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Custom</PresentationFormat>
  <Paragraphs>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</vt:lpstr>
      <vt:lpstr>Palatino</vt:lpstr>
      <vt:lpstr>Arial</vt:lpstr>
      <vt:lpstr>Times</vt:lpstr>
      <vt:lpstr>Bodoni</vt:lpstr>
      <vt:lpstr>New_Template4</vt:lpstr>
      <vt:lpstr>Zelda</vt:lpstr>
      <vt:lpstr>Why Zelda?</vt:lpstr>
      <vt:lpstr> Our Concept </vt:lpstr>
      <vt:lpstr> Our Concept </vt:lpstr>
      <vt:lpstr> Our Concept </vt:lpstr>
      <vt:lpstr> Our Concept </vt:lpstr>
      <vt:lpstr>Process</vt:lpstr>
      <vt:lpstr>Process</vt:lpstr>
      <vt:lpstr>Process</vt:lpstr>
      <vt:lpstr>Fraser</vt:lpstr>
      <vt:lpstr>Qais</vt:lpstr>
      <vt:lpstr>Sebastian</vt:lpstr>
      <vt:lpstr>Trevor</vt:lpstr>
      <vt:lpstr>Process</vt:lpstr>
      <vt:lpstr>Process</vt:lpstr>
      <vt:lpstr>Demonstration</vt:lpstr>
      <vt:lpstr>Direction for Future Development</vt:lpstr>
      <vt:lpstr>Resources &amp;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Zelda</dc:title>
  <cp:lastModifiedBy>Qais Al Balkhi</cp:lastModifiedBy>
  <cp:revision>1</cp:revision>
  <dcterms:modified xsi:type="dcterms:W3CDTF">2022-06-06T03:37:18Z</dcterms:modified>
</cp:coreProperties>
</file>