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1d91e4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a1d91e4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a1d91e4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a1d91e4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a1d91e48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a1d91e4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1d91e48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a1d91e48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08bb5fb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08bb5fb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08bb5fb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08bb5fb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a1d91e4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a1d91e4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1d91e4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1d91e4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1d91e4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1d91e4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a1d91e4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a1d91e4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a1d91e4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a1d91e4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068175" y="1800900"/>
            <a:ext cx="3905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Vision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230350" y="3486375"/>
            <a:ext cx="345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M. </a:t>
            </a:r>
            <a:r>
              <a:rPr lang="en" sz="2400"/>
              <a:t>Qaisar Ansar Kasana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050" y="4634400"/>
            <a:ext cx="4329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6750"/>
            <a:ext cx="4907276" cy="52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0" y="4743300"/>
            <a:ext cx="41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App - Google Play Store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550" y="4204075"/>
            <a:ext cx="4329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47881" l="0" r="0" t="0"/>
          <a:stretch/>
        </p:blipFill>
        <p:spPr>
          <a:xfrm>
            <a:off x="1617475" y="1074525"/>
            <a:ext cx="2233250" cy="25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5">
            <a:alphaModFix/>
          </a:blip>
          <a:srcRect b="16263" l="0" r="0" t="3421"/>
          <a:stretch/>
        </p:blipFill>
        <p:spPr>
          <a:xfrm>
            <a:off x="4885950" y="317625"/>
            <a:ext cx="2233250" cy="3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0" y="4743300"/>
            <a:ext cx="41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App - Google Play Store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550" y="4204075"/>
            <a:ext cx="4329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10497" l="0" r="0" t="3318"/>
          <a:stretch/>
        </p:blipFill>
        <p:spPr>
          <a:xfrm>
            <a:off x="6156400" y="307400"/>
            <a:ext cx="2233250" cy="41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5">
            <a:alphaModFix/>
          </a:blip>
          <a:srcRect b="6478" l="0" r="0" t="4529"/>
          <a:stretch/>
        </p:blipFill>
        <p:spPr>
          <a:xfrm>
            <a:off x="3465750" y="307388"/>
            <a:ext cx="2048549" cy="39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6">
            <a:alphaModFix/>
          </a:blip>
          <a:srcRect b="6475" l="0" r="0" t="2573"/>
          <a:stretch/>
        </p:blipFill>
        <p:spPr>
          <a:xfrm>
            <a:off x="562275" y="307388"/>
            <a:ext cx="2048549" cy="40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to Best</a:t>
            </a:r>
            <a:endParaRPr/>
          </a:p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4902750" y="8841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Rental Option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Apps new version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Enhanced CRM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Online </a:t>
            </a:r>
            <a:r>
              <a:rPr lang="en"/>
              <a:t>transfer</a:t>
            </a:r>
            <a:r>
              <a:rPr lang="en"/>
              <a:t> initiation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550" y="4204075"/>
            <a:ext cx="432900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4294967295" type="title"/>
          </p:nvPr>
        </p:nvSpPr>
        <p:spPr>
          <a:xfrm>
            <a:off x="706350" y="2004750"/>
            <a:ext cx="7731300" cy="11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2"/>
                </a:solidFill>
              </a:rPr>
              <a:t>Feed Your Imagination.</a:t>
            </a:r>
            <a:endParaRPr b="1" sz="4400">
              <a:solidFill>
                <a:schemeClr val="dk2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550" y="4204075"/>
            <a:ext cx="432900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24400" y="2228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About Me</a:t>
            </a:r>
            <a:endParaRPr sz="4000"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24400" y="1287126"/>
            <a:ext cx="8222100" cy="3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CEO &amp; Head of Innovation Goprogs Technologies Pvt Ltd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Double </a:t>
            </a:r>
            <a:r>
              <a:rPr lang="en" sz="2000"/>
              <a:t>Gold Medalist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IT Analyst on National Media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Ambassador,</a:t>
            </a:r>
            <a:r>
              <a:rPr lang="en" sz="2000"/>
              <a:t> IEEE Asia Pacific Region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Global </a:t>
            </a:r>
            <a:r>
              <a:rPr lang="en" sz="2000"/>
              <a:t>Winner </a:t>
            </a:r>
            <a:r>
              <a:rPr lang="en" sz="2000"/>
              <a:t>IEEE Richard E. </a:t>
            </a:r>
            <a:r>
              <a:rPr lang="en" sz="2000"/>
              <a:t>Merwin</a:t>
            </a:r>
            <a:r>
              <a:rPr lang="en" sz="2000"/>
              <a:t> Award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Winner of Many National Tech Competitions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NasCon, </a:t>
            </a:r>
            <a:r>
              <a:rPr lang="en" sz="2000"/>
              <a:t>AirTech, NEO, etc</a:t>
            </a:r>
            <a:endParaRPr sz="20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050" y="4634400"/>
            <a:ext cx="432900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Begin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050" y="4634400"/>
            <a:ext cx="432900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3016" l="0" r="0" t="3016"/>
          <a:stretch/>
        </p:blipFill>
        <p:spPr>
          <a:xfrm>
            <a:off x="150" y="0"/>
            <a:ext cx="9144000" cy="530742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80400" y="3985700"/>
            <a:ext cx="6227100" cy="8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Digitally enabled environment</a:t>
            </a:r>
            <a:endParaRPr b="1" sz="3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3050" y="4634400"/>
            <a:ext cx="432900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0" y="4743300"/>
            <a:ext cx="29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istanbultowerbwc.com/status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550" y="4204075"/>
            <a:ext cx="4329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00" y="203650"/>
            <a:ext cx="8469150" cy="414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0" y="4743300"/>
            <a:ext cx="29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istanbultowerbwc.com/status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550" y="4204075"/>
            <a:ext cx="4329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029447" cy="4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4743300"/>
            <a:ext cx="302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istanbultowerbwc.com/pricing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550" y="4204075"/>
            <a:ext cx="4329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00" y="304800"/>
            <a:ext cx="8219801" cy="38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0" y="4743300"/>
            <a:ext cx="41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istanbultowerbwc.com/dealer/auth/login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550" y="4204075"/>
            <a:ext cx="4329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00" y="115675"/>
            <a:ext cx="7785657" cy="4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</a:t>
            </a:r>
            <a:endParaRPr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click, Done</a:t>
            </a:r>
            <a:endParaRPr/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Booking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Installments Schedule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Client Mobile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Transfer request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SMS Alerts enabled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Encryption/Security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Easy to track your bookings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