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EC8A-72B5-422F-BB36-F655F34BF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22915-147B-4959-AB64-8B1A73E8C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B4F2-93EF-457D-9840-7D0E685A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F581-8AB1-4650-8D67-7D38AC53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0992-D429-45F7-BEB1-94061A39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5198-4336-47E1-BBFB-343F18C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1F5E-BB22-4D97-A3BA-FF6848A3D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DCF3-A1DF-48E5-B14E-109B8E52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D6CF-F437-46A4-8676-B14F6417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0C6D5-000A-4981-9C76-F69B5718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BD5C-92E9-435E-A8D0-02225EF5E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4B887-9703-4B3B-BB1F-FB638198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FC4-B3B8-45AB-8591-0FAC8FB7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BB20-7016-4691-980E-3FA795FF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28F7-2FD6-4001-B7E1-841F08C0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68CF-EC6A-43CA-8C55-EC952385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8154-65D9-4D25-899F-3A021C84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0330-194A-4A38-8C86-C7228594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957B-B354-4732-8935-B0451FA4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CAA0-75A1-4978-9D25-B6404F2A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DF80-3A5C-441E-B8A2-0D0BE423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BE80-FFD3-4AAA-BB62-B5F847BE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4E136-E847-4781-AD6C-337A0E3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A960-47C8-4BCC-955A-D83AFCE0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9426-8931-4814-BA04-A840076B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B32A-5041-4A2D-ABC4-E141CCBA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79E4A-76BE-448B-B471-260B961E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6B6C4-1941-4014-92A7-A9B773E5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D2C1C-A6BE-43A3-9890-89BA6087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6750E-67BE-4D09-8A66-89EFE118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40E34-C5E0-48D9-81DB-12387068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AC33-B2F1-488B-8AA3-9DB1DAB2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95E4B-83EC-4F4F-A4BF-755CE750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C329A-BD39-49CA-AC13-6F2FEF97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8E2B0-D5E0-4BE4-9AD9-2E8928B1F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2A081-FDBF-4E1E-91E5-3C769808A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58B63-1634-4B84-A5EF-DAEE3F3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50768-0BBD-4AC6-8DC4-5F326BF4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7D6F2-68FD-4826-9968-F802873F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B015-EF3A-435F-A90F-F9AA18DC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6E894-2840-48F5-BFAB-92AED19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51C6B-0B54-4215-9497-971C166D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3B9D-8F3B-4C12-BE35-0FAE991C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47FC5-8827-4B29-AFFC-45B936C5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F037B-A2AE-4CCE-AC77-BF34D97C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58FFE-4328-4622-871B-69D78AD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3CF8-1739-43C8-BE42-10502E90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A175-7A24-4569-95E7-F93F742A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02C8-577A-49B6-BF00-8145C006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6905-CCE6-4EEE-9025-096D0D85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5CFE9-5327-46F8-B028-BF75590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DF0A2-2C84-4828-A3FB-C336831D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BEE8-4F40-4533-BC8D-05F4BA59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03E43-F1A2-4021-9507-37A4772A5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B3B9-041C-4B06-8345-84DB4E5AA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6EA0F-D314-4DC8-87C8-6806FFBE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2F761-325C-43A9-B2BD-CDD8C5DC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584C-F28D-4644-BCE0-EFD168F5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6EFE7-7F82-4A9C-8C9E-192FA395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34E06-6AC3-4D07-B7B6-90D199E5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0EC1-D9F9-4500-9CB5-78240AE9D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F371-8183-4097-896C-21397DFB02CB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48C8-D511-4AF7-9129-4BD310372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8443-A772-4536-8456-0491DE453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ABF6-4E50-4635-B237-7DC388220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C8597-B6EB-4F67-A5F2-B3DA84BB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566" y="1714636"/>
            <a:ext cx="3001924" cy="2698124"/>
          </a:xfrm>
          <a:prstGeom prst="rect">
            <a:avLst/>
          </a:prstGeom>
          <a:scene3d>
            <a:camera prst="isometricOffAxis2Right"/>
            <a:lightRig rig="threePt" dir="t"/>
          </a:scene3d>
          <a:sp3d extrusionH="25400"/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DE7F99-B79E-403B-8AAD-2977A33A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166" y="1867036"/>
            <a:ext cx="3001924" cy="2698124"/>
          </a:xfrm>
          <a:prstGeom prst="rect">
            <a:avLst/>
          </a:prstGeom>
          <a:scene3d>
            <a:camera prst="isometricOffAxis2Right"/>
            <a:lightRig rig="threePt" dir="t"/>
          </a:scene3d>
          <a:sp3d extrusionH="25400"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E1C9C7-BE24-4DFD-816E-FB9F52CD1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766" y="2019436"/>
            <a:ext cx="3001924" cy="2698124"/>
          </a:xfrm>
          <a:prstGeom prst="rect">
            <a:avLst/>
          </a:prstGeom>
          <a:scene3d>
            <a:camera prst="isometricOffAxis2Right"/>
            <a:lightRig rig="threePt" dir="t"/>
          </a:scene3d>
          <a:sp3d extrusionH="25400"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4F4C0FE-5E71-4635-94B9-F3D76C80DAE2}"/>
              </a:ext>
            </a:extLst>
          </p:cNvPr>
          <p:cNvSpPr/>
          <p:nvPr/>
        </p:nvSpPr>
        <p:spPr>
          <a:xfrm>
            <a:off x="1772860" y="2019436"/>
            <a:ext cx="2433342" cy="23933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622787-AA50-4795-8BB4-9E7C92D53350}"/>
              </a:ext>
            </a:extLst>
          </p:cNvPr>
          <p:cNvSpPr/>
          <p:nvPr/>
        </p:nvSpPr>
        <p:spPr>
          <a:xfrm>
            <a:off x="3848602" y="2336800"/>
            <a:ext cx="1623044" cy="18981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4CA593-4DFD-4080-A4B5-45156797CABE}"/>
              </a:ext>
            </a:extLst>
          </p:cNvPr>
          <p:cNvSpPr/>
          <p:nvPr/>
        </p:nvSpPr>
        <p:spPr>
          <a:xfrm>
            <a:off x="5516401" y="2660718"/>
            <a:ext cx="1264247" cy="14155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702F12-B5B7-4681-A62A-B1967888FE34}"/>
              </a:ext>
            </a:extLst>
          </p:cNvPr>
          <p:cNvSpPr/>
          <p:nvPr/>
        </p:nvSpPr>
        <p:spPr>
          <a:xfrm>
            <a:off x="6992233" y="2829170"/>
            <a:ext cx="1070051" cy="9837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F00199-87FF-4FAF-80CE-116548B430ED}"/>
              </a:ext>
            </a:extLst>
          </p:cNvPr>
          <p:cNvSpPr/>
          <p:nvPr/>
        </p:nvSpPr>
        <p:spPr>
          <a:xfrm>
            <a:off x="8273869" y="2937120"/>
            <a:ext cx="841478" cy="7678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  <a:scene3d>
            <a:camera prst="isometricOffAxis2Right"/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776A5B-1B62-476E-9534-9D4DDB2156F9}"/>
              </a:ext>
            </a:extLst>
          </p:cNvPr>
          <p:cNvSpPr/>
          <p:nvPr/>
        </p:nvSpPr>
        <p:spPr>
          <a:xfrm>
            <a:off x="9283700" y="109220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8250BC-FCB9-4BBB-8C5F-B77E1F8048D9}"/>
              </a:ext>
            </a:extLst>
          </p:cNvPr>
          <p:cNvSpPr/>
          <p:nvPr/>
        </p:nvSpPr>
        <p:spPr>
          <a:xfrm>
            <a:off x="9283700" y="147320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847DFD-727D-4018-BCBE-0B93E68FCE33}"/>
              </a:ext>
            </a:extLst>
          </p:cNvPr>
          <p:cNvSpPr/>
          <p:nvPr/>
        </p:nvSpPr>
        <p:spPr>
          <a:xfrm>
            <a:off x="9283700" y="185127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00B37-5208-4E34-AFA2-5CEE3A37EDD4}"/>
              </a:ext>
            </a:extLst>
          </p:cNvPr>
          <p:cNvSpPr/>
          <p:nvPr/>
        </p:nvSpPr>
        <p:spPr>
          <a:xfrm>
            <a:off x="9283700" y="3362639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656CB5-7E65-4BC2-A7E4-CF659E2B7D68}"/>
              </a:ext>
            </a:extLst>
          </p:cNvPr>
          <p:cNvSpPr/>
          <p:nvPr/>
        </p:nvSpPr>
        <p:spPr>
          <a:xfrm>
            <a:off x="9283700" y="301140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CB252B-C20F-4E09-9EF8-0288E32FC70F}"/>
              </a:ext>
            </a:extLst>
          </p:cNvPr>
          <p:cNvSpPr/>
          <p:nvPr/>
        </p:nvSpPr>
        <p:spPr>
          <a:xfrm>
            <a:off x="9283700" y="264453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A93175-8563-4A86-A9D0-75F90AA0182B}"/>
              </a:ext>
            </a:extLst>
          </p:cNvPr>
          <p:cNvSpPr/>
          <p:nvPr/>
        </p:nvSpPr>
        <p:spPr>
          <a:xfrm>
            <a:off x="9283700" y="224790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B241E9-7C46-44C3-9BC7-B522688AA67C}"/>
              </a:ext>
            </a:extLst>
          </p:cNvPr>
          <p:cNvSpPr/>
          <p:nvPr/>
        </p:nvSpPr>
        <p:spPr>
          <a:xfrm>
            <a:off x="9283700" y="4858378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AC5C39-64A1-48D1-B815-7AECC7275C83}"/>
              </a:ext>
            </a:extLst>
          </p:cNvPr>
          <p:cNvSpPr/>
          <p:nvPr/>
        </p:nvSpPr>
        <p:spPr>
          <a:xfrm>
            <a:off x="9283700" y="4536899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8F8792-A6EA-4E88-B722-E524C2758C05}"/>
              </a:ext>
            </a:extLst>
          </p:cNvPr>
          <p:cNvSpPr/>
          <p:nvPr/>
        </p:nvSpPr>
        <p:spPr>
          <a:xfrm>
            <a:off x="9283700" y="4140269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F8F614-E801-487F-9B46-5E1EBA243222}"/>
              </a:ext>
            </a:extLst>
          </p:cNvPr>
          <p:cNvSpPr/>
          <p:nvPr/>
        </p:nvSpPr>
        <p:spPr>
          <a:xfrm>
            <a:off x="9283700" y="3743639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56D3DB-FA1A-4038-9CEF-93F0F2FC2ED7}"/>
              </a:ext>
            </a:extLst>
          </p:cNvPr>
          <p:cNvSpPr/>
          <p:nvPr/>
        </p:nvSpPr>
        <p:spPr>
          <a:xfrm>
            <a:off x="10158963" y="1676536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2334513-9B12-4990-91AB-220736F92E8B}"/>
              </a:ext>
            </a:extLst>
          </p:cNvPr>
          <p:cNvSpPr/>
          <p:nvPr/>
        </p:nvSpPr>
        <p:spPr>
          <a:xfrm>
            <a:off x="10158963" y="205447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2C62CF-3B88-426C-A5F9-98F5B57506E7}"/>
              </a:ext>
            </a:extLst>
          </p:cNvPr>
          <p:cNvSpPr/>
          <p:nvPr/>
        </p:nvSpPr>
        <p:spPr>
          <a:xfrm>
            <a:off x="10158963" y="243254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F1129E-F5B9-42D6-9A8D-408475F32C61}"/>
              </a:ext>
            </a:extLst>
          </p:cNvPr>
          <p:cNvSpPr/>
          <p:nvPr/>
        </p:nvSpPr>
        <p:spPr>
          <a:xfrm>
            <a:off x="10158963" y="3943909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B8D9FA-C437-4062-A32B-1F4E661EF3E4}"/>
              </a:ext>
            </a:extLst>
          </p:cNvPr>
          <p:cNvSpPr/>
          <p:nvPr/>
        </p:nvSpPr>
        <p:spPr>
          <a:xfrm>
            <a:off x="10158963" y="360680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6D8A918-DC0E-4030-A0B9-9541C53E58BD}"/>
              </a:ext>
            </a:extLst>
          </p:cNvPr>
          <p:cNvSpPr/>
          <p:nvPr/>
        </p:nvSpPr>
        <p:spPr>
          <a:xfrm>
            <a:off x="10158963" y="322580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11E272-5219-4FBD-AAE8-CD2E18813E6B}"/>
              </a:ext>
            </a:extLst>
          </p:cNvPr>
          <p:cNvSpPr/>
          <p:nvPr/>
        </p:nvSpPr>
        <p:spPr>
          <a:xfrm>
            <a:off x="10158963" y="2829170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E018F3-59C7-4446-8B08-EE4C8318CCD6}"/>
              </a:ext>
            </a:extLst>
          </p:cNvPr>
          <p:cNvSpPr/>
          <p:nvPr/>
        </p:nvSpPr>
        <p:spPr>
          <a:xfrm>
            <a:off x="10158963" y="4324909"/>
            <a:ext cx="355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FDDBF0-7830-46EC-B834-D0340B2AF8CB}"/>
              </a:ext>
            </a:extLst>
          </p:cNvPr>
          <p:cNvSpPr/>
          <p:nvPr/>
        </p:nvSpPr>
        <p:spPr>
          <a:xfrm>
            <a:off x="11132457" y="2336800"/>
            <a:ext cx="355600" cy="178783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A74D2B3D-E259-474D-9AC5-E77389727C64}"/>
              </a:ext>
            </a:extLst>
          </p:cNvPr>
          <p:cNvSpPr/>
          <p:nvPr/>
        </p:nvSpPr>
        <p:spPr>
          <a:xfrm>
            <a:off x="11194143" y="2623041"/>
            <a:ext cx="232228" cy="206130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9D87600-459D-4A4C-81E9-BA666BAE3A63}"/>
              </a:ext>
            </a:extLst>
          </p:cNvPr>
          <p:cNvSpPr/>
          <p:nvPr/>
        </p:nvSpPr>
        <p:spPr>
          <a:xfrm>
            <a:off x="11194143" y="3618453"/>
            <a:ext cx="232228" cy="206130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7B3F49A-0F80-4598-85CF-D6679D4DD7EC}"/>
              </a:ext>
            </a:extLst>
          </p:cNvPr>
          <p:cNvSpPr/>
          <p:nvPr/>
        </p:nvSpPr>
        <p:spPr>
          <a:xfrm>
            <a:off x="2740344" y="2898435"/>
            <a:ext cx="766149" cy="869459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5"/>
            </a:solidFill>
          </a:ln>
          <a:scene3d>
            <a:camera prst="isometricOffAxis2Right"/>
            <a:lightRig rig="threePt" dir="t"/>
          </a:scene3d>
          <a:sp3d extrusionH="2540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523195-731B-4766-B335-E3AA7E0CACE5}"/>
              </a:ext>
            </a:extLst>
          </p:cNvPr>
          <p:cNvSpPr/>
          <p:nvPr/>
        </p:nvSpPr>
        <p:spPr>
          <a:xfrm>
            <a:off x="4472593" y="2936280"/>
            <a:ext cx="565029" cy="67687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5"/>
            </a:solidFill>
          </a:ln>
          <a:scene3d>
            <a:camera prst="isometricOffAxis2Right"/>
            <a:lightRig rig="threePt" dir="t"/>
          </a:scene3d>
          <a:sp3d extrusionH="2540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461D2CF-6C94-4E0D-8848-8A57AEC79437}"/>
              </a:ext>
            </a:extLst>
          </p:cNvPr>
          <p:cNvSpPr/>
          <p:nvPr/>
        </p:nvSpPr>
        <p:spPr>
          <a:xfrm>
            <a:off x="6021303" y="3094336"/>
            <a:ext cx="475470" cy="536604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5"/>
            </a:solidFill>
          </a:ln>
          <a:scene3d>
            <a:camera prst="isometricOffAxis2Right"/>
            <a:lightRig rig="threePt" dir="t"/>
          </a:scene3d>
          <a:sp3d extrusionH="2540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9C33362-50D7-4FF3-8DE8-287BEB159617}"/>
              </a:ext>
            </a:extLst>
          </p:cNvPr>
          <p:cNvSpPr/>
          <p:nvPr/>
        </p:nvSpPr>
        <p:spPr>
          <a:xfrm>
            <a:off x="7427658" y="3137780"/>
            <a:ext cx="427875" cy="40750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5"/>
            </a:solidFill>
          </a:ln>
          <a:scene3d>
            <a:camera prst="isometricOffAxis2Right"/>
            <a:lightRig rig="threePt" dir="t"/>
          </a:scene3d>
          <a:sp3d extrusionH="2540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A032178-DF3E-4C58-BB3A-9B4E0F849CC9}"/>
              </a:ext>
            </a:extLst>
          </p:cNvPr>
          <p:cNvSpPr/>
          <p:nvPr/>
        </p:nvSpPr>
        <p:spPr>
          <a:xfrm>
            <a:off x="8712699" y="3241543"/>
            <a:ext cx="206613" cy="27844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5"/>
            </a:solidFill>
          </a:ln>
          <a:scene3d>
            <a:camera prst="isometricOffAxis2Right"/>
            <a:lightRig rig="threePt" dir="t"/>
          </a:scene3d>
          <a:sp3d extrusionH="2540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1909295-C952-44D4-A347-58C04714B240}"/>
              </a:ext>
            </a:extLst>
          </p:cNvPr>
          <p:cNvSpPr/>
          <p:nvPr/>
        </p:nvSpPr>
        <p:spPr>
          <a:xfrm>
            <a:off x="543809" y="2791562"/>
            <a:ext cx="1076773" cy="119623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5"/>
            </a:solidFill>
          </a:ln>
          <a:scene3d>
            <a:camera prst="isometricOffAxis2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1EDAED3-FDB1-4BB3-925F-FDF060408E01}"/>
              </a:ext>
            </a:extLst>
          </p:cNvPr>
          <p:cNvCxnSpPr>
            <a:cxnSpLocks/>
          </p:cNvCxnSpPr>
          <p:nvPr/>
        </p:nvCxnSpPr>
        <p:spPr>
          <a:xfrm>
            <a:off x="1320953" y="2672554"/>
            <a:ext cx="977187" cy="64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F9AE88C-18B2-48AC-9E9C-2C2FC1CD5367}"/>
              </a:ext>
            </a:extLst>
          </p:cNvPr>
          <p:cNvCxnSpPr>
            <a:cxnSpLocks/>
          </p:cNvCxnSpPr>
          <p:nvPr/>
        </p:nvCxnSpPr>
        <p:spPr>
          <a:xfrm>
            <a:off x="843761" y="2969419"/>
            <a:ext cx="1465971" cy="36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7160575-22CB-4D51-BD65-DC7067A3D2E5}"/>
              </a:ext>
            </a:extLst>
          </p:cNvPr>
          <p:cNvCxnSpPr>
            <a:cxnSpLocks/>
          </p:cNvCxnSpPr>
          <p:nvPr/>
        </p:nvCxnSpPr>
        <p:spPr>
          <a:xfrm flipV="1">
            <a:off x="1318786" y="3350524"/>
            <a:ext cx="983689" cy="46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C00E5EC-EC6D-4DCF-B34E-2AEFB992CDA3}"/>
              </a:ext>
            </a:extLst>
          </p:cNvPr>
          <p:cNvCxnSpPr>
            <a:cxnSpLocks/>
          </p:cNvCxnSpPr>
          <p:nvPr/>
        </p:nvCxnSpPr>
        <p:spPr>
          <a:xfrm flipV="1">
            <a:off x="848126" y="3362638"/>
            <a:ext cx="1430232" cy="744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85CBC93-FAD6-499E-8C86-A98532C6FA46}"/>
              </a:ext>
            </a:extLst>
          </p:cNvPr>
          <p:cNvCxnSpPr>
            <a:cxnSpLocks/>
          </p:cNvCxnSpPr>
          <p:nvPr/>
        </p:nvCxnSpPr>
        <p:spPr>
          <a:xfrm>
            <a:off x="3293189" y="2813540"/>
            <a:ext cx="682866" cy="63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D9EE56-A6D0-4332-8645-703BD7883F30}"/>
              </a:ext>
            </a:extLst>
          </p:cNvPr>
          <p:cNvCxnSpPr>
            <a:cxnSpLocks/>
          </p:cNvCxnSpPr>
          <p:nvPr/>
        </p:nvCxnSpPr>
        <p:spPr>
          <a:xfrm>
            <a:off x="2954071" y="3013420"/>
            <a:ext cx="1009915" cy="43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F72DA90-7717-431A-9B3A-68F86B81DB8A}"/>
              </a:ext>
            </a:extLst>
          </p:cNvPr>
          <p:cNvCxnSpPr>
            <a:cxnSpLocks/>
          </p:cNvCxnSpPr>
          <p:nvPr/>
        </p:nvCxnSpPr>
        <p:spPr>
          <a:xfrm flipV="1">
            <a:off x="2946803" y="3448236"/>
            <a:ext cx="1015496" cy="4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0B5C895-FE9B-4EA2-94A5-2CD2B08725F1}"/>
              </a:ext>
            </a:extLst>
          </p:cNvPr>
          <p:cNvCxnSpPr>
            <a:cxnSpLocks/>
          </p:cNvCxnSpPr>
          <p:nvPr/>
        </p:nvCxnSpPr>
        <p:spPr>
          <a:xfrm flipV="1">
            <a:off x="3293189" y="3448236"/>
            <a:ext cx="676253" cy="19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013455E-DB3F-42C7-8D39-BE8DD32FDB0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869980" y="2872914"/>
            <a:ext cx="646421" cy="49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AAB81BC-C717-4950-BA07-DF31770A30A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622384" y="3040523"/>
            <a:ext cx="894017" cy="32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0721107-A7A8-423B-9E7C-05DAF59CFFA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622384" y="3368498"/>
            <a:ext cx="894017" cy="31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D6FE26-E6F3-47E0-8716-EA37B3DC5BC4}"/>
              </a:ext>
            </a:extLst>
          </p:cNvPr>
          <p:cNvCxnSpPr>
            <a:cxnSpLocks/>
          </p:cNvCxnSpPr>
          <p:nvPr/>
        </p:nvCxnSpPr>
        <p:spPr>
          <a:xfrm flipV="1">
            <a:off x="4877854" y="3368498"/>
            <a:ext cx="624261" cy="156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BEFD2B7-976A-4C79-9B0C-FBF73FA59757}"/>
              </a:ext>
            </a:extLst>
          </p:cNvPr>
          <p:cNvCxnSpPr>
            <a:cxnSpLocks/>
          </p:cNvCxnSpPr>
          <p:nvPr/>
        </p:nvCxnSpPr>
        <p:spPr>
          <a:xfrm>
            <a:off x="6369942" y="3040523"/>
            <a:ext cx="671857" cy="39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28137C5-B298-43D7-B51E-97ADE723BA81}"/>
              </a:ext>
            </a:extLst>
          </p:cNvPr>
          <p:cNvCxnSpPr>
            <a:cxnSpLocks/>
          </p:cNvCxnSpPr>
          <p:nvPr/>
        </p:nvCxnSpPr>
        <p:spPr>
          <a:xfrm>
            <a:off x="6155557" y="3178969"/>
            <a:ext cx="886242" cy="25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F17FD72-3393-4EAB-B298-F22321A6B1A8}"/>
              </a:ext>
            </a:extLst>
          </p:cNvPr>
          <p:cNvCxnSpPr>
            <a:cxnSpLocks/>
          </p:cNvCxnSpPr>
          <p:nvPr/>
        </p:nvCxnSpPr>
        <p:spPr>
          <a:xfrm flipV="1">
            <a:off x="6155557" y="3432457"/>
            <a:ext cx="886242" cy="249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0D77268-F39B-49A8-9B24-3044F9FB099C}"/>
              </a:ext>
            </a:extLst>
          </p:cNvPr>
          <p:cNvCxnSpPr>
            <a:cxnSpLocks/>
          </p:cNvCxnSpPr>
          <p:nvPr/>
        </p:nvCxnSpPr>
        <p:spPr>
          <a:xfrm flipV="1">
            <a:off x="6369942" y="3432458"/>
            <a:ext cx="657571" cy="11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30644ED-D6F5-4202-9002-5C64A286187B}"/>
              </a:ext>
            </a:extLst>
          </p:cNvPr>
          <p:cNvCxnSpPr>
            <a:cxnSpLocks/>
          </p:cNvCxnSpPr>
          <p:nvPr/>
        </p:nvCxnSpPr>
        <p:spPr>
          <a:xfrm>
            <a:off x="7739728" y="3094336"/>
            <a:ext cx="555464" cy="283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487304A-3A68-4627-8102-6ACBB135ECF3}"/>
              </a:ext>
            </a:extLst>
          </p:cNvPr>
          <p:cNvCxnSpPr>
            <a:cxnSpLocks/>
          </p:cNvCxnSpPr>
          <p:nvPr/>
        </p:nvCxnSpPr>
        <p:spPr>
          <a:xfrm>
            <a:off x="7547176" y="3210170"/>
            <a:ext cx="748016" cy="16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B84F0A8-FE95-413D-992D-9FCC86AECCC9}"/>
              </a:ext>
            </a:extLst>
          </p:cNvPr>
          <p:cNvCxnSpPr>
            <a:cxnSpLocks/>
          </p:cNvCxnSpPr>
          <p:nvPr/>
        </p:nvCxnSpPr>
        <p:spPr>
          <a:xfrm flipV="1">
            <a:off x="7547176" y="3377552"/>
            <a:ext cx="748016" cy="21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42B67A0-2EAA-400F-828C-42378DA5A6A3}"/>
              </a:ext>
            </a:extLst>
          </p:cNvPr>
          <p:cNvCxnSpPr>
            <a:cxnSpLocks/>
          </p:cNvCxnSpPr>
          <p:nvPr/>
        </p:nvCxnSpPr>
        <p:spPr>
          <a:xfrm flipV="1">
            <a:off x="7732286" y="3377551"/>
            <a:ext cx="548620" cy="10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B552532-E2FC-4BD0-B94D-C355B0D3894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8869125" y="1282700"/>
            <a:ext cx="414575" cy="193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9D306F5-FF02-47AF-AE00-1551A3FB3D2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776664" y="3540050"/>
            <a:ext cx="507036" cy="150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121250D-F153-4156-A177-909667768DC9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765818" y="2835030"/>
            <a:ext cx="517882" cy="443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410BB3B-A35A-4AE0-B7B2-9CB54A432DFC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8864534" y="3496603"/>
            <a:ext cx="419166" cy="43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A0D6CCC-634A-4766-9861-D7DD90B501AE}"/>
              </a:ext>
            </a:extLst>
          </p:cNvPr>
          <p:cNvCxnSpPr>
            <a:cxnSpLocks/>
            <a:stCxn id="39" idx="3"/>
            <a:endCxn id="61" idx="1"/>
          </p:cNvCxnSpPr>
          <p:nvPr/>
        </p:nvCxnSpPr>
        <p:spPr>
          <a:xfrm>
            <a:off x="9639300" y="1282700"/>
            <a:ext cx="519663" cy="58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C34D96B-8BBA-4931-AF2B-D1DE4DCD5CAD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9639300" y="4515409"/>
            <a:ext cx="519663" cy="533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E07D03AA-6A01-4F4E-BB8D-846296DF66B2}"/>
              </a:ext>
            </a:extLst>
          </p:cNvPr>
          <p:cNvCxnSpPr>
            <a:cxnSpLocks/>
          </p:cNvCxnSpPr>
          <p:nvPr/>
        </p:nvCxnSpPr>
        <p:spPr>
          <a:xfrm>
            <a:off x="10527263" y="2207226"/>
            <a:ext cx="599329" cy="39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5BC5547-3752-46E0-8549-8B12880D1ECE}"/>
              </a:ext>
            </a:extLst>
          </p:cNvPr>
          <p:cNvCxnSpPr>
            <a:cxnSpLocks/>
          </p:cNvCxnSpPr>
          <p:nvPr/>
        </p:nvCxnSpPr>
        <p:spPr>
          <a:xfrm flipV="1">
            <a:off x="10527263" y="3743639"/>
            <a:ext cx="599328" cy="38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FE0046C-5C0C-4F8D-925A-F7ADBE91C4C4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52000" y="2244970"/>
            <a:ext cx="506963" cy="190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8AF53AD-90B5-4891-A7A9-5B7B518913D5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9611179" y="3988657"/>
            <a:ext cx="547784" cy="14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0992521-5408-468B-A2AB-A717988F802D}"/>
              </a:ext>
            </a:extLst>
          </p:cNvPr>
          <p:cNvCxnSpPr>
            <a:cxnSpLocks/>
          </p:cNvCxnSpPr>
          <p:nvPr/>
        </p:nvCxnSpPr>
        <p:spPr>
          <a:xfrm>
            <a:off x="9689521" y="3175058"/>
            <a:ext cx="555281" cy="3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B698C7EB-6695-448E-9426-ED816044AAAB}"/>
              </a:ext>
            </a:extLst>
          </p:cNvPr>
          <p:cNvSpPr txBox="1"/>
          <p:nvPr/>
        </p:nvSpPr>
        <p:spPr>
          <a:xfrm>
            <a:off x="11606212" y="2597281"/>
            <a:ext cx="585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A.M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99D108A-7800-4A2F-981B-CDF3E6B6544B}"/>
              </a:ext>
            </a:extLst>
          </p:cNvPr>
          <p:cNvSpPr txBox="1"/>
          <p:nvPr/>
        </p:nvSpPr>
        <p:spPr>
          <a:xfrm>
            <a:off x="11648191" y="3581727"/>
            <a:ext cx="49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B.N</a:t>
            </a:r>
          </a:p>
        </p:txBody>
      </p:sp>
    </p:spTree>
    <p:extLst>
      <p:ext uri="{BB962C8B-B14F-4D97-AF65-F5344CB8AC3E}">
        <p14:creationId xmlns:p14="http://schemas.microsoft.com/office/powerpoint/2010/main" val="389362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Qaiser Abbas</dc:creator>
  <cp:lastModifiedBy>Qaiser Abbas</cp:lastModifiedBy>
  <cp:revision>11</cp:revision>
  <dcterms:created xsi:type="dcterms:W3CDTF">2020-07-22T11:28:02Z</dcterms:created>
  <dcterms:modified xsi:type="dcterms:W3CDTF">2020-07-23T07:55:01Z</dcterms:modified>
</cp:coreProperties>
</file>