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1" r:id="rId5"/>
    <p:sldId id="257" r:id="rId6"/>
    <p:sldId id="259" r:id="rId7"/>
    <p:sldId id="258" r:id="rId8"/>
    <p:sldId id="260" r:id="rId9"/>
    <p:sldId id="264" r:id="rId10"/>
    <p:sldId id="271" r:id="rId11"/>
    <p:sldId id="270" r:id="rId12"/>
    <p:sldId id="265" r:id="rId13"/>
    <p:sldId id="267" r:id="rId14"/>
    <p:sldId id="268" r:id="rId15"/>
    <p:sldId id="266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333"/>
    <a:srgbClr val="2C2C2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2DF02-F301-425C-A41A-2952271F011B}" type="doc">
      <dgm:prSet loTypeId="urn:microsoft.com/office/officeart/2005/8/layout/p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BA6B0A9-DA59-4848-B5CD-2481F2DCC6D3}">
      <dgm:prSet phldrT="[Текст]"/>
      <dgm:spPr/>
      <dgm:t>
        <a:bodyPr/>
        <a:lstStyle/>
        <a:p>
          <a:r>
            <a:rPr lang="en-US" dirty="0" smtClean="0"/>
            <a:t>Some1</a:t>
          </a:r>
          <a:endParaRPr lang="ru-RU" dirty="0"/>
        </a:p>
      </dgm:t>
    </dgm:pt>
    <dgm:pt modelId="{00444CBF-86B5-46A1-8CB2-0F0752C042CE}" type="parTrans" cxnId="{B7CE6DCA-D769-4164-BBEC-287F2FBB211D}">
      <dgm:prSet/>
      <dgm:spPr/>
      <dgm:t>
        <a:bodyPr/>
        <a:lstStyle/>
        <a:p>
          <a:endParaRPr lang="ru-RU"/>
        </a:p>
      </dgm:t>
    </dgm:pt>
    <dgm:pt modelId="{22999F1C-B0F2-40F0-8F3B-5C54BBF31429}" type="sibTrans" cxnId="{B7CE6DCA-D769-4164-BBEC-287F2FBB211D}">
      <dgm:prSet/>
      <dgm:spPr/>
      <dgm:t>
        <a:bodyPr/>
        <a:lstStyle/>
        <a:p>
          <a:endParaRPr lang="ru-RU"/>
        </a:p>
      </dgm:t>
    </dgm:pt>
    <dgm:pt modelId="{C04E5DB7-F6C7-4C0E-94CB-F29AF11EA07E}">
      <dgm:prSet phldrT="[Текст]"/>
      <dgm:spPr/>
      <dgm:t>
        <a:bodyPr/>
        <a:lstStyle/>
        <a:p>
          <a:r>
            <a:rPr lang="en-US" dirty="0" smtClean="0"/>
            <a:t>Some2</a:t>
          </a:r>
          <a:endParaRPr lang="ru-RU" dirty="0"/>
        </a:p>
      </dgm:t>
    </dgm:pt>
    <dgm:pt modelId="{D3C45EF0-45A7-4E32-8758-324DBC0BAD99}" type="parTrans" cxnId="{F2186085-5567-4FC1-8BAD-2E5FF6C40BBE}">
      <dgm:prSet/>
      <dgm:spPr/>
      <dgm:t>
        <a:bodyPr/>
        <a:lstStyle/>
        <a:p>
          <a:endParaRPr lang="ru-RU"/>
        </a:p>
      </dgm:t>
    </dgm:pt>
    <dgm:pt modelId="{AD99CEB9-D4C2-4664-A9BA-3B307528F33D}" type="sibTrans" cxnId="{F2186085-5567-4FC1-8BAD-2E5FF6C40BBE}">
      <dgm:prSet/>
      <dgm:spPr/>
      <dgm:t>
        <a:bodyPr/>
        <a:lstStyle/>
        <a:p>
          <a:endParaRPr lang="ru-RU"/>
        </a:p>
      </dgm:t>
    </dgm:pt>
    <dgm:pt modelId="{029D394F-1512-4537-9F03-662DE3A921F6}">
      <dgm:prSet phldrT="[Текст]"/>
      <dgm:spPr/>
      <dgm:t>
        <a:bodyPr/>
        <a:lstStyle/>
        <a:p>
          <a:r>
            <a:rPr lang="en-US" dirty="0" smtClean="0"/>
            <a:t>Some 3</a:t>
          </a:r>
          <a:endParaRPr lang="ru-RU" dirty="0"/>
        </a:p>
      </dgm:t>
    </dgm:pt>
    <dgm:pt modelId="{9E1FC96F-51E5-4AE7-BCFE-1A6F3DF4D35F}" type="parTrans" cxnId="{D03EAD54-ED69-4293-ABAF-C1029DEF43AD}">
      <dgm:prSet/>
      <dgm:spPr/>
      <dgm:t>
        <a:bodyPr/>
        <a:lstStyle/>
        <a:p>
          <a:endParaRPr lang="ru-RU"/>
        </a:p>
      </dgm:t>
    </dgm:pt>
    <dgm:pt modelId="{A97C1DB6-CEED-476E-9370-AF7534C4DA50}" type="sibTrans" cxnId="{D03EAD54-ED69-4293-ABAF-C1029DEF43AD}">
      <dgm:prSet/>
      <dgm:spPr/>
      <dgm:t>
        <a:bodyPr/>
        <a:lstStyle/>
        <a:p>
          <a:endParaRPr lang="ru-RU"/>
        </a:p>
      </dgm:t>
    </dgm:pt>
    <dgm:pt modelId="{28CEF2AE-CE87-45A4-9613-6B87A6C1A109}">
      <dgm:prSet phldrT="[Текст]"/>
      <dgm:spPr/>
      <dgm:t>
        <a:bodyPr/>
        <a:lstStyle/>
        <a:p>
          <a:r>
            <a:rPr lang="en-US" dirty="0" smtClean="0"/>
            <a:t>Some 4</a:t>
          </a:r>
          <a:endParaRPr lang="ru-RU" dirty="0"/>
        </a:p>
      </dgm:t>
    </dgm:pt>
    <dgm:pt modelId="{4C79B1CE-6ED5-425B-AF24-7B1583AAA7EC}" type="parTrans" cxnId="{80836262-130E-4206-A321-767B7839856B}">
      <dgm:prSet/>
      <dgm:spPr/>
      <dgm:t>
        <a:bodyPr/>
        <a:lstStyle/>
        <a:p>
          <a:endParaRPr lang="ru-RU"/>
        </a:p>
      </dgm:t>
    </dgm:pt>
    <dgm:pt modelId="{FF3331D1-21BB-406A-A627-7937483A07E1}" type="sibTrans" cxnId="{80836262-130E-4206-A321-767B7839856B}">
      <dgm:prSet/>
      <dgm:spPr/>
      <dgm:t>
        <a:bodyPr/>
        <a:lstStyle/>
        <a:p>
          <a:endParaRPr lang="ru-RU"/>
        </a:p>
      </dgm:t>
    </dgm:pt>
    <dgm:pt modelId="{1D978A75-D6C2-46D4-8720-4D69F7EA41F4}" type="pres">
      <dgm:prSet presAssocID="{1412DF02-F301-425C-A41A-2952271F011B}" presName="Name0" presStyleCnt="0">
        <dgm:presLayoutVars>
          <dgm:dir/>
          <dgm:resizeHandles val="exact"/>
        </dgm:presLayoutVars>
      </dgm:prSet>
      <dgm:spPr/>
    </dgm:pt>
    <dgm:pt modelId="{B9798404-6D9C-4253-AFD9-2D1079C7B092}" type="pres">
      <dgm:prSet presAssocID="{BBA6B0A9-DA59-4848-B5CD-2481F2DCC6D3}" presName="compNode" presStyleCnt="0"/>
      <dgm:spPr/>
    </dgm:pt>
    <dgm:pt modelId="{A054F746-8990-4EB0-A381-57C2C1BF3045}" type="pres">
      <dgm:prSet presAssocID="{BBA6B0A9-DA59-4848-B5CD-2481F2DCC6D3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301B42C-5182-49E2-B2A7-29405573E48A}" type="pres">
      <dgm:prSet presAssocID="{BBA6B0A9-DA59-4848-B5CD-2481F2DCC6D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3A3F7D-0A2D-4C4D-AFDD-CF0215B061CB}" type="pres">
      <dgm:prSet presAssocID="{22999F1C-B0F2-40F0-8F3B-5C54BBF31429}" presName="sibTrans" presStyleLbl="sibTrans2D1" presStyleIdx="0" presStyleCnt="0"/>
      <dgm:spPr/>
    </dgm:pt>
    <dgm:pt modelId="{B3C36A04-280C-49B7-9E47-33D492F8949A}" type="pres">
      <dgm:prSet presAssocID="{C04E5DB7-F6C7-4C0E-94CB-F29AF11EA07E}" presName="compNode" presStyleCnt="0"/>
      <dgm:spPr/>
    </dgm:pt>
    <dgm:pt modelId="{73EDBD25-9EC5-4524-9AB3-422320177C07}" type="pres">
      <dgm:prSet presAssocID="{C04E5DB7-F6C7-4C0E-94CB-F29AF11EA07E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940F8AD-7ADC-4C95-B1FA-515F072D8255}" type="pres">
      <dgm:prSet presAssocID="{C04E5DB7-F6C7-4C0E-94CB-F29AF11EA07E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63D8BE-50B3-4351-8AD8-4110C1F1D8BC}" type="pres">
      <dgm:prSet presAssocID="{AD99CEB9-D4C2-4664-A9BA-3B307528F33D}" presName="sibTrans" presStyleLbl="sibTrans2D1" presStyleIdx="0" presStyleCnt="0"/>
      <dgm:spPr/>
    </dgm:pt>
    <dgm:pt modelId="{D7503139-A806-4377-8229-562D9CE2A4D3}" type="pres">
      <dgm:prSet presAssocID="{029D394F-1512-4537-9F03-662DE3A921F6}" presName="compNode" presStyleCnt="0"/>
      <dgm:spPr/>
    </dgm:pt>
    <dgm:pt modelId="{381C33C1-146E-4099-BD2D-39322206691C}" type="pres">
      <dgm:prSet presAssocID="{029D394F-1512-4537-9F03-662DE3A921F6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F20D7F7-7F53-49DF-A846-AE28DF0C006F}" type="pres">
      <dgm:prSet presAssocID="{029D394F-1512-4537-9F03-662DE3A921F6}" presName="textRect" presStyleLbl="revTx" presStyleIdx="2" presStyleCnt="4">
        <dgm:presLayoutVars>
          <dgm:bulletEnabled val="1"/>
        </dgm:presLayoutVars>
      </dgm:prSet>
      <dgm:spPr/>
    </dgm:pt>
    <dgm:pt modelId="{76C6308B-C1B3-4CEB-B90C-54D40D1CC612}" type="pres">
      <dgm:prSet presAssocID="{A97C1DB6-CEED-476E-9370-AF7534C4DA50}" presName="sibTrans" presStyleLbl="sibTrans2D1" presStyleIdx="0" presStyleCnt="0"/>
      <dgm:spPr/>
    </dgm:pt>
    <dgm:pt modelId="{B89DAC27-F3AD-4BFA-8978-F8F033AA138C}" type="pres">
      <dgm:prSet presAssocID="{28CEF2AE-CE87-45A4-9613-6B87A6C1A109}" presName="compNode" presStyleCnt="0"/>
      <dgm:spPr/>
    </dgm:pt>
    <dgm:pt modelId="{109401CD-C80F-4557-B5E5-62298A8D9D0C}" type="pres">
      <dgm:prSet presAssocID="{28CEF2AE-CE87-45A4-9613-6B87A6C1A109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455CDA2-7DA4-436B-A2C1-62365CF3B863}" type="pres">
      <dgm:prSet presAssocID="{28CEF2AE-CE87-45A4-9613-6B87A6C1A109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B7CE6DCA-D769-4164-BBEC-287F2FBB211D}" srcId="{1412DF02-F301-425C-A41A-2952271F011B}" destId="{BBA6B0A9-DA59-4848-B5CD-2481F2DCC6D3}" srcOrd="0" destOrd="0" parTransId="{00444CBF-86B5-46A1-8CB2-0F0752C042CE}" sibTransId="{22999F1C-B0F2-40F0-8F3B-5C54BBF31429}"/>
    <dgm:cxn modelId="{DDE2C03A-8256-4298-B48A-6FA18C6B5ED3}" type="presOf" srcId="{C04E5DB7-F6C7-4C0E-94CB-F29AF11EA07E}" destId="{3940F8AD-7ADC-4C95-B1FA-515F072D8255}" srcOrd="0" destOrd="0" presId="urn:microsoft.com/office/officeart/2005/8/layout/pList1"/>
    <dgm:cxn modelId="{CC6C8E74-65A7-4875-B5D5-2B15F1A7B957}" type="presOf" srcId="{28CEF2AE-CE87-45A4-9613-6B87A6C1A109}" destId="{C455CDA2-7DA4-436B-A2C1-62365CF3B863}" srcOrd="0" destOrd="0" presId="urn:microsoft.com/office/officeart/2005/8/layout/pList1"/>
    <dgm:cxn modelId="{0F897BD6-AFE5-43B2-BBF2-01A116FECD7B}" type="presOf" srcId="{A97C1DB6-CEED-476E-9370-AF7534C4DA50}" destId="{76C6308B-C1B3-4CEB-B90C-54D40D1CC612}" srcOrd="0" destOrd="0" presId="urn:microsoft.com/office/officeart/2005/8/layout/pList1"/>
    <dgm:cxn modelId="{F2186085-5567-4FC1-8BAD-2E5FF6C40BBE}" srcId="{1412DF02-F301-425C-A41A-2952271F011B}" destId="{C04E5DB7-F6C7-4C0E-94CB-F29AF11EA07E}" srcOrd="1" destOrd="0" parTransId="{D3C45EF0-45A7-4E32-8758-324DBC0BAD99}" sibTransId="{AD99CEB9-D4C2-4664-A9BA-3B307528F33D}"/>
    <dgm:cxn modelId="{8B07B616-57AC-4C8E-905B-74DA928B88FA}" type="presOf" srcId="{029D394F-1512-4537-9F03-662DE3A921F6}" destId="{CF20D7F7-7F53-49DF-A846-AE28DF0C006F}" srcOrd="0" destOrd="0" presId="urn:microsoft.com/office/officeart/2005/8/layout/pList1"/>
    <dgm:cxn modelId="{13E5A7EA-29EC-4825-97FA-F593486286E6}" type="presOf" srcId="{22999F1C-B0F2-40F0-8F3B-5C54BBF31429}" destId="{163A3F7D-0A2D-4C4D-AFDD-CF0215B061CB}" srcOrd="0" destOrd="0" presId="urn:microsoft.com/office/officeart/2005/8/layout/pList1"/>
    <dgm:cxn modelId="{6C4B6601-0E43-4730-ABD5-CBE59200F5E4}" type="presOf" srcId="{AD99CEB9-D4C2-4664-A9BA-3B307528F33D}" destId="{CB63D8BE-50B3-4351-8AD8-4110C1F1D8BC}" srcOrd="0" destOrd="0" presId="urn:microsoft.com/office/officeart/2005/8/layout/pList1"/>
    <dgm:cxn modelId="{80836262-130E-4206-A321-767B7839856B}" srcId="{1412DF02-F301-425C-A41A-2952271F011B}" destId="{28CEF2AE-CE87-45A4-9613-6B87A6C1A109}" srcOrd="3" destOrd="0" parTransId="{4C79B1CE-6ED5-425B-AF24-7B1583AAA7EC}" sibTransId="{FF3331D1-21BB-406A-A627-7937483A07E1}"/>
    <dgm:cxn modelId="{723F7868-036F-46C9-9915-5F93870F9B0F}" type="presOf" srcId="{1412DF02-F301-425C-A41A-2952271F011B}" destId="{1D978A75-D6C2-46D4-8720-4D69F7EA41F4}" srcOrd="0" destOrd="0" presId="urn:microsoft.com/office/officeart/2005/8/layout/pList1"/>
    <dgm:cxn modelId="{87716C81-55B9-4F76-B849-2CE475E3525C}" type="presOf" srcId="{BBA6B0A9-DA59-4848-B5CD-2481F2DCC6D3}" destId="{9301B42C-5182-49E2-B2A7-29405573E48A}" srcOrd="0" destOrd="0" presId="urn:microsoft.com/office/officeart/2005/8/layout/pList1"/>
    <dgm:cxn modelId="{D03EAD54-ED69-4293-ABAF-C1029DEF43AD}" srcId="{1412DF02-F301-425C-A41A-2952271F011B}" destId="{029D394F-1512-4537-9F03-662DE3A921F6}" srcOrd="2" destOrd="0" parTransId="{9E1FC96F-51E5-4AE7-BCFE-1A6F3DF4D35F}" sibTransId="{A97C1DB6-CEED-476E-9370-AF7534C4DA50}"/>
    <dgm:cxn modelId="{07F5915A-4810-47E8-8EB5-C3AD65B78045}" type="presParOf" srcId="{1D978A75-D6C2-46D4-8720-4D69F7EA41F4}" destId="{B9798404-6D9C-4253-AFD9-2D1079C7B092}" srcOrd="0" destOrd="0" presId="urn:microsoft.com/office/officeart/2005/8/layout/pList1"/>
    <dgm:cxn modelId="{2CD78933-46E1-40C4-9788-F9F4411DBE27}" type="presParOf" srcId="{B9798404-6D9C-4253-AFD9-2D1079C7B092}" destId="{A054F746-8990-4EB0-A381-57C2C1BF3045}" srcOrd="0" destOrd="0" presId="urn:microsoft.com/office/officeart/2005/8/layout/pList1"/>
    <dgm:cxn modelId="{9155371D-E671-4C2E-8B8E-1A2B50E78C1E}" type="presParOf" srcId="{B9798404-6D9C-4253-AFD9-2D1079C7B092}" destId="{9301B42C-5182-49E2-B2A7-29405573E48A}" srcOrd="1" destOrd="0" presId="urn:microsoft.com/office/officeart/2005/8/layout/pList1"/>
    <dgm:cxn modelId="{2600EA47-4D1F-40A4-8779-5832317FBAE7}" type="presParOf" srcId="{1D978A75-D6C2-46D4-8720-4D69F7EA41F4}" destId="{163A3F7D-0A2D-4C4D-AFDD-CF0215B061CB}" srcOrd="1" destOrd="0" presId="urn:microsoft.com/office/officeart/2005/8/layout/pList1"/>
    <dgm:cxn modelId="{C389A223-3C12-478D-B416-C3DFCEC9AFFA}" type="presParOf" srcId="{1D978A75-D6C2-46D4-8720-4D69F7EA41F4}" destId="{B3C36A04-280C-49B7-9E47-33D492F8949A}" srcOrd="2" destOrd="0" presId="urn:microsoft.com/office/officeart/2005/8/layout/pList1"/>
    <dgm:cxn modelId="{109D2D9C-F724-4A80-AA03-8FB2597297C6}" type="presParOf" srcId="{B3C36A04-280C-49B7-9E47-33D492F8949A}" destId="{73EDBD25-9EC5-4524-9AB3-422320177C07}" srcOrd="0" destOrd="0" presId="urn:microsoft.com/office/officeart/2005/8/layout/pList1"/>
    <dgm:cxn modelId="{711A490A-1850-45F1-B54C-882054B6A698}" type="presParOf" srcId="{B3C36A04-280C-49B7-9E47-33D492F8949A}" destId="{3940F8AD-7ADC-4C95-B1FA-515F072D8255}" srcOrd="1" destOrd="0" presId="urn:microsoft.com/office/officeart/2005/8/layout/pList1"/>
    <dgm:cxn modelId="{ECF94310-58B6-451F-8AC4-8D7B85BA5B01}" type="presParOf" srcId="{1D978A75-D6C2-46D4-8720-4D69F7EA41F4}" destId="{CB63D8BE-50B3-4351-8AD8-4110C1F1D8BC}" srcOrd="3" destOrd="0" presId="urn:microsoft.com/office/officeart/2005/8/layout/pList1"/>
    <dgm:cxn modelId="{12AA381C-3EE4-4859-AD64-12D30616902F}" type="presParOf" srcId="{1D978A75-D6C2-46D4-8720-4D69F7EA41F4}" destId="{D7503139-A806-4377-8229-562D9CE2A4D3}" srcOrd="4" destOrd="0" presId="urn:microsoft.com/office/officeart/2005/8/layout/pList1"/>
    <dgm:cxn modelId="{A421F603-1958-4D0C-9DC9-B256C2D12B5E}" type="presParOf" srcId="{D7503139-A806-4377-8229-562D9CE2A4D3}" destId="{381C33C1-146E-4099-BD2D-39322206691C}" srcOrd="0" destOrd="0" presId="urn:microsoft.com/office/officeart/2005/8/layout/pList1"/>
    <dgm:cxn modelId="{3FBC76AC-9F21-4A5F-8769-FEB0D13E4179}" type="presParOf" srcId="{D7503139-A806-4377-8229-562D9CE2A4D3}" destId="{CF20D7F7-7F53-49DF-A846-AE28DF0C006F}" srcOrd="1" destOrd="0" presId="urn:microsoft.com/office/officeart/2005/8/layout/pList1"/>
    <dgm:cxn modelId="{FF9D0E7E-2F37-413B-921F-AE27E94848BB}" type="presParOf" srcId="{1D978A75-D6C2-46D4-8720-4D69F7EA41F4}" destId="{76C6308B-C1B3-4CEB-B90C-54D40D1CC612}" srcOrd="5" destOrd="0" presId="urn:microsoft.com/office/officeart/2005/8/layout/pList1"/>
    <dgm:cxn modelId="{1951FFC1-24EB-427A-9CC6-A1133E58FD5B}" type="presParOf" srcId="{1D978A75-D6C2-46D4-8720-4D69F7EA41F4}" destId="{B89DAC27-F3AD-4BFA-8978-F8F033AA138C}" srcOrd="6" destOrd="0" presId="urn:microsoft.com/office/officeart/2005/8/layout/pList1"/>
    <dgm:cxn modelId="{F40E86FD-A638-439F-96AE-7ABBCADB8D40}" type="presParOf" srcId="{B89DAC27-F3AD-4BFA-8978-F8F033AA138C}" destId="{109401CD-C80F-4557-B5E5-62298A8D9D0C}" srcOrd="0" destOrd="0" presId="urn:microsoft.com/office/officeart/2005/8/layout/pList1"/>
    <dgm:cxn modelId="{74E8D6FA-69F3-4895-A1C1-3A88CC53831B}" type="presParOf" srcId="{B89DAC27-F3AD-4BFA-8978-F8F033AA138C}" destId="{C455CDA2-7DA4-436B-A2C1-62365CF3B86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A4CC5-A219-4596-9746-09002D15DF3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526F46E-6800-4C3A-8D73-3BBBD78A97CA}">
      <dgm:prSet phldrT="[Текст]"/>
      <dgm:spPr/>
      <dgm:t>
        <a:bodyPr/>
        <a:lstStyle/>
        <a:p>
          <a:r>
            <a:rPr lang="en-US" dirty="0" smtClean="0"/>
            <a:t>Text 1</a:t>
          </a:r>
          <a:endParaRPr lang="ru-RU" dirty="0"/>
        </a:p>
      </dgm:t>
    </dgm:pt>
    <dgm:pt modelId="{4E790950-2C5B-49DC-8BB5-406C036C6031}" type="parTrans" cxnId="{2CD4669A-628D-401F-8A92-0394F094E9E9}">
      <dgm:prSet/>
      <dgm:spPr/>
      <dgm:t>
        <a:bodyPr/>
        <a:lstStyle/>
        <a:p>
          <a:endParaRPr lang="ru-RU"/>
        </a:p>
      </dgm:t>
    </dgm:pt>
    <dgm:pt modelId="{C0FBF013-8E3B-4A97-AF24-557B178C9949}" type="sibTrans" cxnId="{2CD4669A-628D-401F-8A92-0394F094E9E9}">
      <dgm:prSet/>
      <dgm:spPr/>
      <dgm:t>
        <a:bodyPr/>
        <a:lstStyle/>
        <a:p>
          <a:endParaRPr lang="ru-RU"/>
        </a:p>
      </dgm:t>
    </dgm:pt>
    <dgm:pt modelId="{79C56586-9A6D-4B2F-B2F2-B7ECD1073F9E}">
      <dgm:prSet phldrT="[Текст]"/>
      <dgm:spPr/>
      <dgm:t>
        <a:bodyPr/>
        <a:lstStyle/>
        <a:p>
          <a:r>
            <a:rPr lang="en-US" dirty="0" smtClean="0"/>
            <a:t>Text 2</a:t>
          </a:r>
          <a:endParaRPr lang="ru-RU" dirty="0"/>
        </a:p>
      </dgm:t>
    </dgm:pt>
    <dgm:pt modelId="{36BF0B5C-BD0A-45B1-80E1-FD468D755782}" type="parTrans" cxnId="{56BAD6C6-F08D-4C95-B285-A1C92938DBDD}">
      <dgm:prSet/>
      <dgm:spPr/>
      <dgm:t>
        <a:bodyPr/>
        <a:lstStyle/>
        <a:p>
          <a:endParaRPr lang="ru-RU"/>
        </a:p>
      </dgm:t>
    </dgm:pt>
    <dgm:pt modelId="{FBA6854D-4235-47E1-8246-67FBC577EBB4}" type="sibTrans" cxnId="{56BAD6C6-F08D-4C95-B285-A1C92938DBDD}">
      <dgm:prSet/>
      <dgm:spPr/>
      <dgm:t>
        <a:bodyPr/>
        <a:lstStyle/>
        <a:p>
          <a:endParaRPr lang="ru-RU"/>
        </a:p>
      </dgm:t>
    </dgm:pt>
    <dgm:pt modelId="{B30858ED-D082-4A6F-AC3A-1FA40975CAAA}">
      <dgm:prSet phldrT="[Текст]"/>
      <dgm:spPr/>
      <dgm:t>
        <a:bodyPr/>
        <a:lstStyle/>
        <a:p>
          <a:r>
            <a:rPr lang="en-US" dirty="0" smtClean="0"/>
            <a:t>Text 3</a:t>
          </a:r>
          <a:endParaRPr lang="ru-RU" dirty="0"/>
        </a:p>
      </dgm:t>
    </dgm:pt>
    <dgm:pt modelId="{58651CEE-5B16-4139-A237-CD3AD5C015B3}" type="parTrans" cxnId="{9C94F63C-153F-4395-AD83-059BB8F17D51}">
      <dgm:prSet/>
      <dgm:spPr/>
      <dgm:t>
        <a:bodyPr/>
        <a:lstStyle/>
        <a:p>
          <a:endParaRPr lang="ru-RU"/>
        </a:p>
      </dgm:t>
    </dgm:pt>
    <dgm:pt modelId="{3464EA1C-5D99-41FB-A6E5-200C56A80F58}" type="sibTrans" cxnId="{9C94F63C-153F-4395-AD83-059BB8F17D51}">
      <dgm:prSet/>
      <dgm:spPr/>
      <dgm:t>
        <a:bodyPr/>
        <a:lstStyle/>
        <a:p>
          <a:endParaRPr lang="ru-RU"/>
        </a:p>
      </dgm:t>
    </dgm:pt>
    <dgm:pt modelId="{1CAD9319-B343-44B3-B41D-E84E125FF99B}">
      <dgm:prSet phldrT="[Текст]"/>
      <dgm:spPr/>
      <dgm:t>
        <a:bodyPr/>
        <a:lstStyle/>
        <a:p>
          <a:r>
            <a:rPr lang="en-US" dirty="0" smtClean="0"/>
            <a:t>Text 4</a:t>
          </a:r>
          <a:endParaRPr lang="ru-RU" dirty="0"/>
        </a:p>
      </dgm:t>
    </dgm:pt>
    <dgm:pt modelId="{AD89F8F6-F80B-4590-B11C-CF41489547C8}" type="parTrans" cxnId="{0E2426F1-D1BA-4527-93C8-C0C241E18ED8}">
      <dgm:prSet/>
      <dgm:spPr/>
      <dgm:t>
        <a:bodyPr/>
        <a:lstStyle/>
        <a:p>
          <a:endParaRPr lang="ru-RU"/>
        </a:p>
      </dgm:t>
    </dgm:pt>
    <dgm:pt modelId="{760CA1C8-2FAA-4B0D-A197-9C5F37D4CFFE}" type="sibTrans" cxnId="{0E2426F1-D1BA-4527-93C8-C0C241E18ED8}">
      <dgm:prSet/>
      <dgm:spPr/>
      <dgm:t>
        <a:bodyPr/>
        <a:lstStyle/>
        <a:p>
          <a:endParaRPr lang="ru-RU"/>
        </a:p>
      </dgm:t>
    </dgm:pt>
    <dgm:pt modelId="{A4282243-69CB-4C48-9488-B0D6C39245D4}">
      <dgm:prSet phldrT="[Текст]"/>
      <dgm:spPr/>
      <dgm:t>
        <a:bodyPr/>
        <a:lstStyle/>
        <a:p>
          <a:r>
            <a:rPr lang="en-US" dirty="0" smtClean="0"/>
            <a:t>Text 5</a:t>
          </a:r>
          <a:endParaRPr lang="ru-RU" dirty="0"/>
        </a:p>
      </dgm:t>
    </dgm:pt>
    <dgm:pt modelId="{2BF4C273-05FD-4F5A-A224-EFBCF899708F}" type="parTrans" cxnId="{8769AE6A-3563-4F38-8160-F66CD37E5A24}">
      <dgm:prSet/>
      <dgm:spPr/>
      <dgm:t>
        <a:bodyPr/>
        <a:lstStyle/>
        <a:p>
          <a:endParaRPr lang="ru-RU"/>
        </a:p>
      </dgm:t>
    </dgm:pt>
    <dgm:pt modelId="{33D69778-42CB-42C7-A124-D80461ED20EB}" type="sibTrans" cxnId="{8769AE6A-3563-4F38-8160-F66CD37E5A24}">
      <dgm:prSet/>
      <dgm:spPr/>
      <dgm:t>
        <a:bodyPr/>
        <a:lstStyle/>
        <a:p>
          <a:endParaRPr lang="ru-RU"/>
        </a:p>
      </dgm:t>
    </dgm:pt>
    <dgm:pt modelId="{C4FC4FF7-05FB-483E-BBE0-ECE702ADAA66}">
      <dgm:prSet phldrT="[Текст]"/>
      <dgm:spPr/>
      <dgm:t>
        <a:bodyPr/>
        <a:lstStyle/>
        <a:p>
          <a:r>
            <a:rPr lang="en-US" dirty="0" smtClean="0"/>
            <a:t>Text 6</a:t>
          </a:r>
          <a:endParaRPr lang="ru-RU" dirty="0"/>
        </a:p>
      </dgm:t>
    </dgm:pt>
    <dgm:pt modelId="{2EE8819D-344A-450C-816D-4094521DF6F0}" type="parTrans" cxnId="{9ED7CBB9-32D4-4EE9-8CD6-9824D09891F4}">
      <dgm:prSet/>
      <dgm:spPr/>
      <dgm:t>
        <a:bodyPr/>
        <a:lstStyle/>
        <a:p>
          <a:endParaRPr lang="ru-RU"/>
        </a:p>
      </dgm:t>
    </dgm:pt>
    <dgm:pt modelId="{0C431611-1792-4AD6-AD1F-C119494806B3}" type="sibTrans" cxnId="{9ED7CBB9-32D4-4EE9-8CD6-9824D09891F4}">
      <dgm:prSet/>
      <dgm:spPr/>
      <dgm:t>
        <a:bodyPr/>
        <a:lstStyle/>
        <a:p>
          <a:endParaRPr lang="ru-RU"/>
        </a:p>
      </dgm:t>
    </dgm:pt>
    <dgm:pt modelId="{9B5F2076-31F3-47EB-98E0-9054EFBE1422}" type="pres">
      <dgm:prSet presAssocID="{444A4CC5-A219-4596-9746-09002D15DF32}" presName="diagram" presStyleCnt="0">
        <dgm:presLayoutVars>
          <dgm:dir/>
          <dgm:resizeHandles val="exact"/>
        </dgm:presLayoutVars>
      </dgm:prSet>
      <dgm:spPr/>
    </dgm:pt>
    <dgm:pt modelId="{281C0751-C63A-4A14-829E-A5299A7CA680}" type="pres">
      <dgm:prSet presAssocID="{2526F46E-6800-4C3A-8D73-3BBBD78A97C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303FAB-5FB3-4FC0-AD19-EFB3B998B31E}" type="pres">
      <dgm:prSet presAssocID="{C0FBF013-8E3B-4A97-AF24-557B178C9949}" presName="sibTrans" presStyleCnt="0"/>
      <dgm:spPr/>
    </dgm:pt>
    <dgm:pt modelId="{D310B650-FD10-4EB5-8A44-211ED2E4A4AE}" type="pres">
      <dgm:prSet presAssocID="{79C56586-9A6D-4B2F-B2F2-B7ECD1073F9E}" presName="node" presStyleLbl="node1" presStyleIdx="1" presStyleCnt="6">
        <dgm:presLayoutVars>
          <dgm:bulletEnabled val="1"/>
        </dgm:presLayoutVars>
      </dgm:prSet>
      <dgm:spPr/>
    </dgm:pt>
    <dgm:pt modelId="{94957055-1386-471A-B720-3810088FD70E}" type="pres">
      <dgm:prSet presAssocID="{FBA6854D-4235-47E1-8246-67FBC577EBB4}" presName="sibTrans" presStyleCnt="0"/>
      <dgm:spPr/>
    </dgm:pt>
    <dgm:pt modelId="{2AABE755-3351-498A-9CF4-0D37A31F4033}" type="pres">
      <dgm:prSet presAssocID="{B30858ED-D082-4A6F-AC3A-1FA40975CAAA}" presName="node" presStyleLbl="node1" presStyleIdx="2" presStyleCnt="6">
        <dgm:presLayoutVars>
          <dgm:bulletEnabled val="1"/>
        </dgm:presLayoutVars>
      </dgm:prSet>
      <dgm:spPr/>
    </dgm:pt>
    <dgm:pt modelId="{5D398827-5C2D-424E-96D0-F2D9EE94F12C}" type="pres">
      <dgm:prSet presAssocID="{3464EA1C-5D99-41FB-A6E5-200C56A80F58}" presName="sibTrans" presStyleCnt="0"/>
      <dgm:spPr/>
    </dgm:pt>
    <dgm:pt modelId="{38C39773-EC69-43B8-AD96-01F49D6700E0}" type="pres">
      <dgm:prSet presAssocID="{1CAD9319-B343-44B3-B41D-E84E125FF9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F137C0-9270-452C-853C-881AEFD1DACD}" type="pres">
      <dgm:prSet presAssocID="{760CA1C8-2FAA-4B0D-A197-9C5F37D4CFFE}" presName="sibTrans" presStyleCnt="0"/>
      <dgm:spPr/>
    </dgm:pt>
    <dgm:pt modelId="{23CACA3E-CD22-4DA6-A0B8-83CB30078282}" type="pres">
      <dgm:prSet presAssocID="{A4282243-69CB-4C48-9488-B0D6C39245D4}" presName="node" presStyleLbl="node1" presStyleIdx="4" presStyleCnt="6">
        <dgm:presLayoutVars>
          <dgm:bulletEnabled val="1"/>
        </dgm:presLayoutVars>
      </dgm:prSet>
      <dgm:spPr/>
    </dgm:pt>
    <dgm:pt modelId="{F6094328-D3E3-47D4-80CA-FF2EC265C10D}" type="pres">
      <dgm:prSet presAssocID="{33D69778-42CB-42C7-A124-D80461ED20EB}" presName="sibTrans" presStyleCnt="0"/>
      <dgm:spPr/>
    </dgm:pt>
    <dgm:pt modelId="{57C1B6E5-730A-4581-A72C-564C2414867C}" type="pres">
      <dgm:prSet presAssocID="{C4FC4FF7-05FB-483E-BBE0-ECE702ADAA66}" presName="node" presStyleLbl="node1" presStyleIdx="5" presStyleCnt="6">
        <dgm:presLayoutVars>
          <dgm:bulletEnabled val="1"/>
        </dgm:presLayoutVars>
      </dgm:prSet>
      <dgm:spPr/>
    </dgm:pt>
  </dgm:ptLst>
  <dgm:cxnLst>
    <dgm:cxn modelId="{8BED4A51-FA88-47D1-BB19-32F1D1870894}" type="presOf" srcId="{1CAD9319-B343-44B3-B41D-E84E125FF99B}" destId="{38C39773-EC69-43B8-AD96-01F49D6700E0}" srcOrd="0" destOrd="0" presId="urn:microsoft.com/office/officeart/2005/8/layout/default"/>
    <dgm:cxn modelId="{9ED7CBB9-32D4-4EE9-8CD6-9824D09891F4}" srcId="{444A4CC5-A219-4596-9746-09002D15DF32}" destId="{C4FC4FF7-05FB-483E-BBE0-ECE702ADAA66}" srcOrd="5" destOrd="0" parTransId="{2EE8819D-344A-450C-816D-4094521DF6F0}" sibTransId="{0C431611-1792-4AD6-AD1F-C119494806B3}"/>
    <dgm:cxn modelId="{22F67F67-9E23-4E22-9496-92C9B82B1C12}" type="presOf" srcId="{C4FC4FF7-05FB-483E-BBE0-ECE702ADAA66}" destId="{57C1B6E5-730A-4581-A72C-564C2414867C}" srcOrd="0" destOrd="0" presId="urn:microsoft.com/office/officeart/2005/8/layout/default"/>
    <dgm:cxn modelId="{56BAD6C6-F08D-4C95-B285-A1C92938DBDD}" srcId="{444A4CC5-A219-4596-9746-09002D15DF32}" destId="{79C56586-9A6D-4B2F-B2F2-B7ECD1073F9E}" srcOrd="1" destOrd="0" parTransId="{36BF0B5C-BD0A-45B1-80E1-FD468D755782}" sibTransId="{FBA6854D-4235-47E1-8246-67FBC577EBB4}"/>
    <dgm:cxn modelId="{6B56FA0B-F0C4-461F-8B14-876439371140}" type="presOf" srcId="{B30858ED-D082-4A6F-AC3A-1FA40975CAAA}" destId="{2AABE755-3351-498A-9CF4-0D37A31F4033}" srcOrd="0" destOrd="0" presId="urn:microsoft.com/office/officeart/2005/8/layout/default"/>
    <dgm:cxn modelId="{FCF86B0D-E368-443B-A158-2E4D81F08C3A}" type="presOf" srcId="{2526F46E-6800-4C3A-8D73-3BBBD78A97CA}" destId="{281C0751-C63A-4A14-829E-A5299A7CA680}" srcOrd="0" destOrd="0" presId="urn:microsoft.com/office/officeart/2005/8/layout/default"/>
    <dgm:cxn modelId="{C741E0BE-C5DD-4426-8AFD-5285C74BA036}" type="presOf" srcId="{A4282243-69CB-4C48-9488-B0D6C39245D4}" destId="{23CACA3E-CD22-4DA6-A0B8-83CB30078282}" srcOrd="0" destOrd="0" presId="urn:microsoft.com/office/officeart/2005/8/layout/default"/>
    <dgm:cxn modelId="{2CD4669A-628D-401F-8A92-0394F094E9E9}" srcId="{444A4CC5-A219-4596-9746-09002D15DF32}" destId="{2526F46E-6800-4C3A-8D73-3BBBD78A97CA}" srcOrd="0" destOrd="0" parTransId="{4E790950-2C5B-49DC-8BB5-406C036C6031}" sibTransId="{C0FBF013-8E3B-4A97-AF24-557B178C9949}"/>
    <dgm:cxn modelId="{9C94F63C-153F-4395-AD83-059BB8F17D51}" srcId="{444A4CC5-A219-4596-9746-09002D15DF32}" destId="{B30858ED-D082-4A6F-AC3A-1FA40975CAAA}" srcOrd="2" destOrd="0" parTransId="{58651CEE-5B16-4139-A237-CD3AD5C015B3}" sibTransId="{3464EA1C-5D99-41FB-A6E5-200C56A80F58}"/>
    <dgm:cxn modelId="{34342C82-3C19-40DF-B841-0C44E287E4B3}" type="presOf" srcId="{79C56586-9A6D-4B2F-B2F2-B7ECD1073F9E}" destId="{D310B650-FD10-4EB5-8A44-211ED2E4A4AE}" srcOrd="0" destOrd="0" presId="urn:microsoft.com/office/officeart/2005/8/layout/default"/>
    <dgm:cxn modelId="{8769AE6A-3563-4F38-8160-F66CD37E5A24}" srcId="{444A4CC5-A219-4596-9746-09002D15DF32}" destId="{A4282243-69CB-4C48-9488-B0D6C39245D4}" srcOrd="4" destOrd="0" parTransId="{2BF4C273-05FD-4F5A-A224-EFBCF899708F}" sibTransId="{33D69778-42CB-42C7-A124-D80461ED20EB}"/>
    <dgm:cxn modelId="{F5F849F7-2EDC-46B8-889B-0D61DC3392D9}" type="presOf" srcId="{444A4CC5-A219-4596-9746-09002D15DF32}" destId="{9B5F2076-31F3-47EB-98E0-9054EFBE1422}" srcOrd="0" destOrd="0" presId="urn:microsoft.com/office/officeart/2005/8/layout/default"/>
    <dgm:cxn modelId="{0E2426F1-D1BA-4527-93C8-C0C241E18ED8}" srcId="{444A4CC5-A219-4596-9746-09002D15DF32}" destId="{1CAD9319-B343-44B3-B41D-E84E125FF99B}" srcOrd="3" destOrd="0" parTransId="{AD89F8F6-F80B-4590-B11C-CF41489547C8}" sibTransId="{760CA1C8-2FAA-4B0D-A197-9C5F37D4CFFE}"/>
    <dgm:cxn modelId="{107C96FD-26FB-428E-9567-328EF86D936A}" type="presParOf" srcId="{9B5F2076-31F3-47EB-98E0-9054EFBE1422}" destId="{281C0751-C63A-4A14-829E-A5299A7CA680}" srcOrd="0" destOrd="0" presId="urn:microsoft.com/office/officeart/2005/8/layout/default"/>
    <dgm:cxn modelId="{603A1AE2-BBD1-449E-AB2A-7E20FFFDA950}" type="presParOf" srcId="{9B5F2076-31F3-47EB-98E0-9054EFBE1422}" destId="{5A303FAB-5FB3-4FC0-AD19-EFB3B998B31E}" srcOrd="1" destOrd="0" presId="urn:microsoft.com/office/officeart/2005/8/layout/default"/>
    <dgm:cxn modelId="{62783BE3-B377-41D9-BA04-12E46557AE50}" type="presParOf" srcId="{9B5F2076-31F3-47EB-98E0-9054EFBE1422}" destId="{D310B650-FD10-4EB5-8A44-211ED2E4A4AE}" srcOrd="2" destOrd="0" presId="urn:microsoft.com/office/officeart/2005/8/layout/default"/>
    <dgm:cxn modelId="{53EFBE2D-6DFB-441D-B679-B2CBDEF1AF66}" type="presParOf" srcId="{9B5F2076-31F3-47EB-98E0-9054EFBE1422}" destId="{94957055-1386-471A-B720-3810088FD70E}" srcOrd="3" destOrd="0" presId="urn:microsoft.com/office/officeart/2005/8/layout/default"/>
    <dgm:cxn modelId="{1A674DCA-1559-4840-B065-24927689462E}" type="presParOf" srcId="{9B5F2076-31F3-47EB-98E0-9054EFBE1422}" destId="{2AABE755-3351-498A-9CF4-0D37A31F4033}" srcOrd="4" destOrd="0" presId="urn:microsoft.com/office/officeart/2005/8/layout/default"/>
    <dgm:cxn modelId="{E116E467-D7B3-4580-85B1-8CE5E01EA66E}" type="presParOf" srcId="{9B5F2076-31F3-47EB-98E0-9054EFBE1422}" destId="{5D398827-5C2D-424E-96D0-F2D9EE94F12C}" srcOrd="5" destOrd="0" presId="urn:microsoft.com/office/officeart/2005/8/layout/default"/>
    <dgm:cxn modelId="{812A947D-5073-4114-8038-7592F6674B53}" type="presParOf" srcId="{9B5F2076-31F3-47EB-98E0-9054EFBE1422}" destId="{38C39773-EC69-43B8-AD96-01F49D6700E0}" srcOrd="6" destOrd="0" presId="urn:microsoft.com/office/officeart/2005/8/layout/default"/>
    <dgm:cxn modelId="{4368AAC1-4F68-4DAF-9A01-4302B38801C0}" type="presParOf" srcId="{9B5F2076-31F3-47EB-98E0-9054EFBE1422}" destId="{6EF137C0-9270-452C-853C-881AEFD1DACD}" srcOrd="7" destOrd="0" presId="urn:microsoft.com/office/officeart/2005/8/layout/default"/>
    <dgm:cxn modelId="{FAAD9F23-9B60-4161-99AA-0F8430C4257A}" type="presParOf" srcId="{9B5F2076-31F3-47EB-98E0-9054EFBE1422}" destId="{23CACA3E-CD22-4DA6-A0B8-83CB30078282}" srcOrd="8" destOrd="0" presId="urn:microsoft.com/office/officeart/2005/8/layout/default"/>
    <dgm:cxn modelId="{85C3ECD4-2EA4-4A06-8928-144536969BC1}" type="presParOf" srcId="{9B5F2076-31F3-47EB-98E0-9054EFBE1422}" destId="{F6094328-D3E3-47D4-80CA-FF2EC265C10D}" srcOrd="9" destOrd="0" presId="urn:microsoft.com/office/officeart/2005/8/layout/default"/>
    <dgm:cxn modelId="{1991A0C2-585D-4C34-A279-F9CC31BE9B18}" type="presParOf" srcId="{9B5F2076-31F3-47EB-98E0-9054EFBE1422}" destId="{57C1B6E5-730A-4581-A72C-564C2414867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4F746-8990-4EB0-A381-57C2C1BF3045}">
      <dsp:nvSpPr>
        <dsp:cNvPr id="0" name=""/>
        <dsp:cNvSpPr/>
      </dsp:nvSpPr>
      <dsp:spPr>
        <a:xfrm>
          <a:off x="1300" y="129710"/>
          <a:ext cx="1921865" cy="132416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01B42C-5182-49E2-B2A7-29405573E48A}">
      <dsp:nvSpPr>
        <dsp:cNvPr id="0" name=""/>
        <dsp:cNvSpPr/>
      </dsp:nvSpPr>
      <dsp:spPr>
        <a:xfrm>
          <a:off x="1300" y="1453875"/>
          <a:ext cx="1921865" cy="71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Some1</a:t>
          </a:r>
          <a:endParaRPr lang="ru-RU" sz="3200" kern="1200" dirty="0"/>
        </a:p>
      </dsp:txBody>
      <dsp:txXfrm>
        <a:off x="1300" y="1453875"/>
        <a:ext cx="1921865" cy="713012"/>
      </dsp:txXfrm>
    </dsp:sp>
    <dsp:sp modelId="{73EDBD25-9EC5-4524-9AB3-422320177C07}">
      <dsp:nvSpPr>
        <dsp:cNvPr id="0" name=""/>
        <dsp:cNvSpPr/>
      </dsp:nvSpPr>
      <dsp:spPr>
        <a:xfrm>
          <a:off x="2115433" y="129710"/>
          <a:ext cx="1921865" cy="132416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40F8AD-7ADC-4C95-B1FA-515F072D8255}">
      <dsp:nvSpPr>
        <dsp:cNvPr id="0" name=""/>
        <dsp:cNvSpPr/>
      </dsp:nvSpPr>
      <dsp:spPr>
        <a:xfrm>
          <a:off x="2115433" y="1453875"/>
          <a:ext cx="1921865" cy="71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Some2</a:t>
          </a:r>
          <a:endParaRPr lang="ru-RU" sz="3200" kern="1200" dirty="0"/>
        </a:p>
      </dsp:txBody>
      <dsp:txXfrm>
        <a:off x="2115433" y="1453875"/>
        <a:ext cx="1921865" cy="713012"/>
      </dsp:txXfrm>
    </dsp:sp>
    <dsp:sp modelId="{381C33C1-146E-4099-BD2D-39322206691C}">
      <dsp:nvSpPr>
        <dsp:cNvPr id="0" name=""/>
        <dsp:cNvSpPr/>
      </dsp:nvSpPr>
      <dsp:spPr>
        <a:xfrm>
          <a:off x="1300" y="2359074"/>
          <a:ext cx="1921865" cy="132416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0D7F7-7F53-49DF-A846-AE28DF0C006F}">
      <dsp:nvSpPr>
        <dsp:cNvPr id="0" name=""/>
        <dsp:cNvSpPr/>
      </dsp:nvSpPr>
      <dsp:spPr>
        <a:xfrm>
          <a:off x="1300" y="3683240"/>
          <a:ext cx="1921865" cy="71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Some 3</a:t>
          </a:r>
          <a:endParaRPr lang="ru-RU" sz="3200" kern="1200" dirty="0"/>
        </a:p>
      </dsp:txBody>
      <dsp:txXfrm>
        <a:off x="1300" y="3683240"/>
        <a:ext cx="1921865" cy="713012"/>
      </dsp:txXfrm>
    </dsp:sp>
    <dsp:sp modelId="{109401CD-C80F-4557-B5E5-62298A8D9D0C}">
      <dsp:nvSpPr>
        <dsp:cNvPr id="0" name=""/>
        <dsp:cNvSpPr/>
      </dsp:nvSpPr>
      <dsp:spPr>
        <a:xfrm>
          <a:off x="2115433" y="2359074"/>
          <a:ext cx="1921865" cy="132416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55CDA2-7DA4-436B-A2C1-62365CF3B863}">
      <dsp:nvSpPr>
        <dsp:cNvPr id="0" name=""/>
        <dsp:cNvSpPr/>
      </dsp:nvSpPr>
      <dsp:spPr>
        <a:xfrm>
          <a:off x="2115433" y="3683240"/>
          <a:ext cx="1921865" cy="71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Some 4</a:t>
          </a:r>
          <a:endParaRPr lang="ru-RU" sz="3200" kern="1200" dirty="0"/>
        </a:p>
      </dsp:txBody>
      <dsp:txXfrm>
        <a:off x="2115433" y="3683240"/>
        <a:ext cx="1921865" cy="713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0751-C63A-4A14-829E-A5299A7CA680}">
      <dsp:nvSpPr>
        <dsp:cNvPr id="0" name=""/>
        <dsp:cNvSpPr/>
      </dsp:nvSpPr>
      <dsp:spPr>
        <a:xfrm>
          <a:off x="492" y="340308"/>
          <a:ext cx="1922673" cy="1153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1</a:t>
          </a:r>
          <a:endParaRPr lang="ru-RU" sz="4500" kern="1200" dirty="0"/>
        </a:p>
      </dsp:txBody>
      <dsp:txXfrm>
        <a:off x="492" y="340308"/>
        <a:ext cx="1922673" cy="1153604"/>
      </dsp:txXfrm>
    </dsp:sp>
    <dsp:sp modelId="{D310B650-FD10-4EB5-8A44-211ED2E4A4AE}">
      <dsp:nvSpPr>
        <dsp:cNvPr id="0" name=""/>
        <dsp:cNvSpPr/>
      </dsp:nvSpPr>
      <dsp:spPr>
        <a:xfrm>
          <a:off x="2115433" y="340308"/>
          <a:ext cx="1922673" cy="11536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2</a:t>
          </a:r>
          <a:endParaRPr lang="ru-RU" sz="4500" kern="1200" dirty="0"/>
        </a:p>
      </dsp:txBody>
      <dsp:txXfrm>
        <a:off x="2115433" y="340308"/>
        <a:ext cx="1922673" cy="1153604"/>
      </dsp:txXfrm>
    </dsp:sp>
    <dsp:sp modelId="{2AABE755-3351-498A-9CF4-0D37A31F4033}">
      <dsp:nvSpPr>
        <dsp:cNvPr id="0" name=""/>
        <dsp:cNvSpPr/>
      </dsp:nvSpPr>
      <dsp:spPr>
        <a:xfrm>
          <a:off x="492" y="1686179"/>
          <a:ext cx="1922673" cy="1153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3</a:t>
          </a:r>
          <a:endParaRPr lang="ru-RU" sz="4500" kern="1200" dirty="0"/>
        </a:p>
      </dsp:txBody>
      <dsp:txXfrm>
        <a:off x="492" y="1686179"/>
        <a:ext cx="1922673" cy="1153604"/>
      </dsp:txXfrm>
    </dsp:sp>
    <dsp:sp modelId="{38C39773-EC69-43B8-AD96-01F49D6700E0}">
      <dsp:nvSpPr>
        <dsp:cNvPr id="0" name=""/>
        <dsp:cNvSpPr/>
      </dsp:nvSpPr>
      <dsp:spPr>
        <a:xfrm>
          <a:off x="2115433" y="1686179"/>
          <a:ext cx="1922673" cy="11536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4</a:t>
          </a:r>
          <a:endParaRPr lang="ru-RU" sz="4500" kern="1200" dirty="0"/>
        </a:p>
      </dsp:txBody>
      <dsp:txXfrm>
        <a:off x="2115433" y="1686179"/>
        <a:ext cx="1922673" cy="1153604"/>
      </dsp:txXfrm>
    </dsp:sp>
    <dsp:sp modelId="{23CACA3E-CD22-4DA6-A0B8-83CB30078282}">
      <dsp:nvSpPr>
        <dsp:cNvPr id="0" name=""/>
        <dsp:cNvSpPr/>
      </dsp:nvSpPr>
      <dsp:spPr>
        <a:xfrm>
          <a:off x="492" y="3032050"/>
          <a:ext cx="1922673" cy="115360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5</a:t>
          </a:r>
          <a:endParaRPr lang="ru-RU" sz="4500" kern="1200" dirty="0"/>
        </a:p>
      </dsp:txBody>
      <dsp:txXfrm>
        <a:off x="492" y="3032050"/>
        <a:ext cx="1922673" cy="1153604"/>
      </dsp:txXfrm>
    </dsp:sp>
    <dsp:sp modelId="{57C1B6E5-730A-4581-A72C-564C2414867C}">
      <dsp:nvSpPr>
        <dsp:cNvPr id="0" name=""/>
        <dsp:cNvSpPr/>
      </dsp:nvSpPr>
      <dsp:spPr>
        <a:xfrm>
          <a:off x="2115433" y="3032050"/>
          <a:ext cx="1922673" cy="1153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Text 6</a:t>
          </a:r>
          <a:endParaRPr lang="ru-RU" sz="4500" kern="1200" dirty="0"/>
        </a:p>
      </dsp:txBody>
      <dsp:txXfrm>
        <a:off x="2115433" y="3032050"/>
        <a:ext cx="1922673" cy="1153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26178-8CE6-449F-9139-D133900CD971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A198-C34B-4988-B3CF-434D175460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3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51C54-BFAB-4CBC-8180-8AC87DCE1E6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7AA6E-E8B6-42FC-968D-0E71919A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3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63500" dist="12700" dir="2700000" algn="t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>
              <a:defRPr sz="5400" b="1">
                <a:solidFill>
                  <a:srgbClr val="2C2C2C"/>
                </a:solidFill>
                <a:effectLst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327638"/>
            <a:ext cx="389005" cy="389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06498" y="6054451"/>
            <a:ext cx="626498" cy="6264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29956" y="5667585"/>
            <a:ext cx="1008982" cy="10089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7465250" y="5168145"/>
            <a:ext cx="1477251" cy="14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8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2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5638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9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55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5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63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4415904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2C2C2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1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72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2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55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4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53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0"/>
            <a:ext cx="9144000" cy="15427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Группа 8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0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90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7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18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9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16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Группа 8"/>
          <p:cNvGrpSpPr/>
          <p:nvPr userDrawn="1"/>
        </p:nvGrpSpPr>
        <p:grpSpPr>
          <a:xfrm>
            <a:off x="4039073" y="6452448"/>
            <a:ext cx="1052345" cy="307777"/>
            <a:chOff x="3102969" y="6421978"/>
            <a:chExt cx="1052345" cy="307777"/>
          </a:xfrm>
        </p:grpSpPr>
        <p:pic>
          <p:nvPicPr>
            <p:cNvPr id="10" name="Picture 2" descr="https://twimg0-a.akamaihd.net/profile_images/2284174758/v65oai7fxn47qv9nectx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969" y="6452327"/>
              <a:ext cx="245913" cy="24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3244488" y="6421978"/>
              <a:ext cx="910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#</a:t>
              </a:r>
              <a:r>
                <a:rPr lang="en-US" sz="1400" dirty="0" err="1" smtClean="0"/>
                <a:t>atdays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93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0DE0-F9E8-4698-8015-64F385BD0EA0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6BE9-5A7E-4A71-A01F-2AD43EF475E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69352" y="6441747"/>
            <a:ext cx="1678573" cy="311210"/>
            <a:chOff x="723027" y="5390004"/>
            <a:chExt cx="1678573" cy="311210"/>
          </a:xfrm>
        </p:grpSpPr>
        <p:sp>
          <p:nvSpPr>
            <p:cNvPr id="8" name="Скругленный прямоугольник 7"/>
            <p:cNvSpPr/>
            <p:nvPr userDrawn="1"/>
          </p:nvSpPr>
          <p:spPr>
            <a:xfrm>
              <a:off x="723027" y="5427219"/>
              <a:ext cx="1316596" cy="273995"/>
            </a:xfrm>
            <a:prstGeom prst="roundRect">
              <a:avLst/>
            </a:prstGeom>
            <a:solidFill>
              <a:srgbClr val="DD3333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777820" y="5390004"/>
              <a:ext cx="1623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atdays.com</a:t>
              </a:r>
              <a:endParaRPr lang="ru-RU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4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Название доклада по автоматизации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Имя Фамилия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</a:t>
            </a:r>
            <a:r>
              <a:rPr lang="ru-RU" b="1" dirty="0" smtClean="0"/>
              <a:t>четкие и однозначные</a:t>
            </a:r>
          </a:p>
          <a:p>
            <a:r>
              <a:rPr lang="ru-RU" b="1" dirty="0" smtClean="0"/>
              <a:t>Текст большой </a:t>
            </a:r>
            <a:r>
              <a:rPr lang="ru-RU" dirty="0" smtClean="0"/>
              <a:t>виден хорошо везде</a:t>
            </a:r>
          </a:p>
          <a:p>
            <a:r>
              <a:rPr lang="ru-RU" dirty="0" smtClean="0"/>
              <a:t>Ключевая суть </a:t>
            </a:r>
            <a:r>
              <a:rPr lang="ru-RU" b="1" dirty="0" smtClean="0"/>
              <a:t>несколькими словами</a:t>
            </a:r>
          </a:p>
          <a:p>
            <a:r>
              <a:rPr lang="ru-RU" dirty="0" smtClean="0">
                <a:solidFill>
                  <a:srgbClr val="DD3333"/>
                </a:solidFill>
              </a:rPr>
              <a:t>Выделение текста </a:t>
            </a:r>
            <a:r>
              <a:rPr lang="ru-RU" dirty="0" smtClean="0"/>
              <a:t>работает на Вас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47664" y="4365104"/>
            <a:ext cx="6120680" cy="14401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Качественные слайды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Больше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9638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Практика и практичность всегда были и будут основными ключевыми звеньями успешных докладов по автоматизации тестирования. </a:t>
            </a:r>
            <a:r>
              <a:rPr lang="ru-RU" b="1" dirty="0" smtClean="0">
                <a:solidFill>
                  <a:srgbClr val="DD3333"/>
                </a:solidFill>
              </a:rPr>
              <a:t>Не забывайте об этом!</a:t>
            </a:r>
            <a:endParaRPr lang="ru-RU" b="1" dirty="0">
              <a:solidFill>
                <a:srgbClr val="DD3333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11</a:t>
            </a:fld>
            <a:endParaRPr lang="ru-RU" dirty="0"/>
          </a:p>
        </p:txBody>
      </p:sp>
      <p:pic>
        <p:nvPicPr>
          <p:cNvPr id="16392" name="Picture 8" descr="http://blogs.ajc.com/atlanta-falcons-blog/files/2011/07/Fans-Practic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" b="13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Используйте макеты в шаблоне</a:t>
            </a:r>
          </a:p>
          <a:p>
            <a:r>
              <a:rPr lang="ru-RU" dirty="0" smtClean="0"/>
              <a:t>Они уже сделаны за Вас</a:t>
            </a:r>
          </a:p>
          <a:p>
            <a:endParaRPr lang="ru-RU" dirty="0" smtClean="0"/>
          </a:p>
          <a:p>
            <a:r>
              <a:rPr lang="ru-RU" b="1" dirty="0" smtClean="0"/>
              <a:t>Как?</a:t>
            </a:r>
          </a:p>
          <a:p>
            <a:pPr lvl="1"/>
            <a:r>
              <a:rPr lang="ru-RU" dirty="0" smtClean="0"/>
              <a:t>Контекстное меню </a:t>
            </a:r>
            <a:br>
              <a:rPr lang="ru-RU" dirty="0" smtClean="0"/>
            </a:br>
            <a:r>
              <a:rPr lang="ru-RU" dirty="0" smtClean="0"/>
              <a:t>на слайде</a:t>
            </a:r>
            <a:endParaRPr lang="en-US" dirty="0" smtClean="0"/>
          </a:p>
          <a:p>
            <a:pPr lvl="1"/>
            <a:r>
              <a:rPr lang="ru-RU" dirty="0" smtClean="0"/>
              <a:t>Подменю </a:t>
            </a:r>
            <a:r>
              <a:rPr lang="ru-RU" dirty="0"/>
              <a:t>м</a:t>
            </a:r>
            <a:r>
              <a:rPr lang="ru-RU" dirty="0" smtClean="0"/>
              <a:t>акет</a:t>
            </a:r>
          </a:p>
          <a:p>
            <a:pPr lvl="1"/>
            <a:r>
              <a:rPr lang="ru-RU" dirty="0" smtClean="0"/>
              <a:t>Выбирайте, что</a:t>
            </a:r>
            <a:br>
              <a:rPr lang="ru-RU" dirty="0" smtClean="0"/>
            </a:br>
            <a:r>
              <a:rPr lang="ru-RU" dirty="0" smtClean="0"/>
              <a:t>вам надо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12</a:t>
            </a:fld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65" y="3008318"/>
            <a:ext cx="4137323" cy="328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4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кульминация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раздела вкратце с акцентом на детали или примеры, которые можно написать сюда, чтобы слушатели уловили главную мысль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Суть всего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чем заключается ключевая суть доклада?</a:t>
            </a:r>
          </a:p>
          <a:p>
            <a:r>
              <a:rPr lang="ru-RU" dirty="0" smtClean="0"/>
              <a:t>Надо выделить точку кульминации</a:t>
            </a:r>
          </a:p>
          <a:p>
            <a:r>
              <a:rPr lang="ru-RU" dirty="0" smtClean="0"/>
              <a:t>После чего слушатель поймет</a:t>
            </a:r>
          </a:p>
          <a:p>
            <a:r>
              <a:rPr lang="ru-RU" dirty="0" smtClean="0"/>
              <a:t>«Это именно, то что я искал»</a:t>
            </a:r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b="1" dirty="0" smtClean="0"/>
              <a:t>Многие пропускают кульминацию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Вы говорили</a:t>
            </a:r>
          </a:p>
          <a:p>
            <a:r>
              <a:rPr lang="ru-RU" dirty="0" smtClean="0"/>
              <a:t>Надо подытожить</a:t>
            </a:r>
          </a:p>
          <a:p>
            <a:r>
              <a:rPr lang="ru-RU" dirty="0" smtClean="0"/>
              <a:t>Фактически </a:t>
            </a:r>
            <a:r>
              <a:rPr lang="ru-RU" b="1" dirty="0" smtClean="0"/>
              <a:t>1 минута</a:t>
            </a:r>
          </a:p>
          <a:p>
            <a:r>
              <a:rPr lang="ru-RU" dirty="0" smtClean="0"/>
              <a:t>Чтобы повторить весь Ваш доклад</a:t>
            </a:r>
          </a:p>
          <a:p>
            <a:r>
              <a:rPr lang="ru-RU" b="1" dirty="0" smtClean="0">
                <a:solidFill>
                  <a:srgbClr val="DD3333"/>
                </a:solidFill>
              </a:rPr>
              <a:t>Зафиксируйте информацию</a:t>
            </a:r>
          </a:p>
          <a:p>
            <a:r>
              <a:rPr lang="ru-RU" dirty="0"/>
              <a:t>Людям важно </a:t>
            </a:r>
            <a:r>
              <a:rPr lang="ru-RU" dirty="0" smtClean="0"/>
              <a:t>знать</a:t>
            </a:r>
          </a:p>
          <a:p>
            <a:r>
              <a:rPr lang="ru-RU" dirty="0" smtClean="0"/>
              <a:t>Ваши </a:t>
            </a:r>
            <a:r>
              <a:rPr lang="ru-RU" b="1" dirty="0" smtClean="0"/>
              <a:t>рекомендации и советы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5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slickstudents.com/wp-content/uploads/2012/11/conta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18" y="20608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После доклада</a:t>
            </a:r>
          </a:p>
          <a:p>
            <a:r>
              <a:rPr lang="ru-RU" dirty="0" smtClean="0"/>
              <a:t>С Вами захотят </a:t>
            </a:r>
            <a:br>
              <a:rPr lang="ru-RU" dirty="0" smtClean="0"/>
            </a:br>
            <a:r>
              <a:rPr lang="ru-RU" dirty="0" smtClean="0"/>
              <a:t>связаться</a:t>
            </a:r>
          </a:p>
          <a:p>
            <a:r>
              <a:rPr lang="ru-RU" dirty="0" smtClean="0"/>
              <a:t>Как слушатели </a:t>
            </a:r>
            <a:br>
              <a:rPr lang="ru-RU" dirty="0" smtClean="0"/>
            </a:br>
            <a:r>
              <a:rPr lang="ru-RU" dirty="0" smtClean="0"/>
              <a:t>могут это сделать?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9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 чем будете говорить?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Вы хотите рассказать?</a:t>
            </a:r>
          </a:p>
          <a:p>
            <a:r>
              <a:rPr lang="ru-RU" b="1" dirty="0" smtClean="0"/>
              <a:t>Каких целей Вы хотите добиться за время доклада?</a:t>
            </a:r>
          </a:p>
          <a:p>
            <a:r>
              <a:rPr lang="ru-RU" dirty="0" smtClean="0"/>
              <a:t>Почему слушателям будет интересен этот доклад?</a:t>
            </a:r>
          </a:p>
          <a:p>
            <a:r>
              <a:rPr lang="ru-RU" dirty="0"/>
              <a:t>Что слушатели </a:t>
            </a:r>
            <a:r>
              <a:rPr lang="ru-RU" b="1" dirty="0">
                <a:solidFill>
                  <a:srgbClr val="DD3333"/>
                </a:solidFill>
              </a:rPr>
              <a:t>получат </a:t>
            </a:r>
            <a:r>
              <a:rPr lang="ru-RU" b="1" dirty="0">
                <a:solidFill>
                  <a:srgbClr val="DD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полезного</a:t>
            </a:r>
            <a:r>
              <a:rPr lang="ru-RU" b="1" dirty="0">
                <a:solidFill>
                  <a:srgbClr val="DD3333"/>
                </a:solidFill>
              </a:rPr>
              <a:t> </a:t>
            </a:r>
            <a:r>
              <a:rPr lang="ru-RU" dirty="0"/>
              <a:t>после Вашего доклада?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Вы?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ru-RU" dirty="0" smtClean="0"/>
              <a:t>Кто </a:t>
            </a:r>
            <a:r>
              <a:rPr lang="ru-RU" b="1" u="sng" dirty="0" smtClean="0"/>
              <a:t>Вы</a:t>
            </a:r>
            <a:r>
              <a:rPr lang="ru-RU" dirty="0" smtClean="0"/>
              <a:t>?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Какой Ваш опыт?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Зачем Вы выступаете?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Как Вас найти в интернете?</a:t>
            </a:r>
          </a:p>
          <a:p>
            <a:pPr>
              <a:buBlip>
                <a:blip r:embed="rId2"/>
              </a:buBlip>
            </a:pPr>
            <a:endParaRPr lang="ru-RU" dirty="0" smtClean="0"/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rgbClr val="DD3333"/>
                </a:solidFill>
              </a:rPr>
              <a:t>Познакомьтесь с публикой</a:t>
            </a:r>
          </a:p>
          <a:p>
            <a:pPr>
              <a:buBlip>
                <a:blip r:embed="rId2"/>
              </a:buBlip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66876BE9-5A7E-4A71-A01F-2AD43EF475E2}" type="slidenum">
              <a:rPr lang="ru-RU" smtClean="0"/>
              <a:t>3</a:t>
            </a:fld>
            <a:endParaRPr lang="ru-RU"/>
          </a:p>
        </p:txBody>
      </p:sp>
      <p:pic>
        <p:nvPicPr>
          <p:cNvPr id="14338" name="Picture 2" descr="http://swotti.starmedia.com/tmp/swotti/cacheYMLNIGRHZGR5RW50ZXJ0YWLUBWVUDC1NB3ZPZXM=/imgBig%20Daddy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9" y="1600200"/>
            <a:ext cx="38079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Некоторый раздел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раздела вкратце с акцентом на детали или примеры, которые можно написать сюда, чтобы слушатели уловили главную мысль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Ключевая мысль или суть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Обычные </a:t>
            </a:r>
            <a:r>
              <a:rPr lang="ru-RU" b="1" dirty="0" smtClean="0"/>
              <a:t>пункты</a:t>
            </a:r>
            <a:r>
              <a:rPr lang="ru-RU" dirty="0" smtClean="0"/>
              <a:t> перечислением</a:t>
            </a:r>
          </a:p>
          <a:p>
            <a:r>
              <a:rPr lang="ru-RU" dirty="0" smtClean="0"/>
              <a:t>Можно писать все что надо</a:t>
            </a:r>
          </a:p>
          <a:p>
            <a:r>
              <a:rPr lang="ru-RU" dirty="0" smtClean="0"/>
              <a:t>Но не  больше </a:t>
            </a:r>
            <a:r>
              <a:rPr lang="ru-RU" b="1" dirty="0" smtClean="0"/>
              <a:t>5-7 пунктов</a:t>
            </a:r>
            <a:endParaRPr lang="ru-RU" b="1" dirty="0"/>
          </a:p>
          <a:p>
            <a:r>
              <a:rPr lang="ru-RU" dirty="0" smtClean="0"/>
              <a:t>Надо сконцентрироваться на </a:t>
            </a:r>
            <a:r>
              <a:rPr lang="ru-RU" b="1" dirty="0" smtClean="0"/>
              <a:t>цели</a:t>
            </a:r>
          </a:p>
          <a:p>
            <a:r>
              <a:rPr lang="ru-RU" dirty="0" smtClean="0"/>
              <a:t>Показать только </a:t>
            </a:r>
            <a:r>
              <a:rPr lang="ru-RU" b="1" dirty="0" smtClean="0">
                <a:solidFill>
                  <a:srgbClr val="DD3333"/>
                </a:solidFill>
              </a:rPr>
              <a:t>самое главное</a:t>
            </a:r>
          </a:p>
          <a:p>
            <a:r>
              <a:rPr lang="ru-RU" dirty="0" smtClean="0"/>
              <a:t>А детали надо </a:t>
            </a:r>
            <a:r>
              <a:rPr lang="ru-RU" b="1" dirty="0" smtClean="0"/>
              <a:t>рассказывать</a:t>
            </a:r>
          </a:p>
          <a:p>
            <a:r>
              <a:rPr lang="ru-RU" dirty="0" smtClean="0"/>
              <a:t>Много текста на слайдах - это </a:t>
            </a:r>
            <a:r>
              <a:rPr lang="ru-RU" b="1" dirty="0" smtClean="0"/>
              <a:t>плохо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раздела вкратце с акцентом на детали или примеры, которые можно написать сюда, чтобы слушатели уловили главную мысль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Больше картинок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Визуализация - Ваш ключ к успешному докладу</a:t>
            </a:r>
          </a:p>
          <a:p>
            <a:pPr marL="0" indent="0">
              <a:buNone/>
            </a:pPr>
            <a:endParaRPr lang="ru-RU" b="1" dirty="0" smtClean="0"/>
          </a:p>
          <a:p>
            <a:r>
              <a:rPr lang="ru-RU" dirty="0" smtClean="0"/>
              <a:t>Больше эмоций</a:t>
            </a:r>
          </a:p>
          <a:p>
            <a:r>
              <a:rPr lang="ru-RU" dirty="0" smtClean="0"/>
              <a:t>Больше красок</a:t>
            </a:r>
          </a:p>
          <a:p>
            <a:r>
              <a:rPr lang="ru-RU" dirty="0" smtClean="0"/>
              <a:t>Больше картинок</a:t>
            </a:r>
          </a:p>
          <a:p>
            <a:r>
              <a:rPr lang="ru-RU" dirty="0" smtClean="0"/>
              <a:t>Меньше текста</a:t>
            </a:r>
          </a:p>
          <a:p>
            <a:r>
              <a:rPr lang="ru-RU" dirty="0" smtClean="0"/>
              <a:t>Больше говорить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66876BE9-5A7E-4A71-A01F-2AD43EF475E2}" type="slidenum">
              <a:rPr lang="ru-RU" smtClean="0"/>
              <a:t>7</a:t>
            </a:fld>
            <a:endParaRPr lang="ru-RU"/>
          </a:p>
        </p:txBody>
      </p:sp>
      <p:pic>
        <p:nvPicPr>
          <p:cNvPr id="2050" name="Picture 2" descr="http://api.ning.com/files/RaeVpeYI*6GswAfGXy047ikE5bIOwB1D*OvWHVKOe9R0L9bk63vCymcnu88BBuKksf4cxjKLaAX-APApZtHdupmLWe*eqJEj/workplace_stres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77294"/>
            <a:ext cx="39243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Графики и визуализация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5543004"/>
              </p:ext>
            </p:extLst>
          </p:nvPr>
        </p:nvGraphicFramePr>
        <p:xfrm>
          <a:off x="457200" y="163934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Текстовая информация</a:t>
            </a:r>
          </a:p>
          <a:p>
            <a:r>
              <a:rPr lang="ru-RU" dirty="0" smtClean="0"/>
              <a:t>Легко превращается в виз</a:t>
            </a:r>
            <a:r>
              <a:rPr lang="ru-RU" dirty="0"/>
              <a:t>у</a:t>
            </a:r>
            <a:r>
              <a:rPr lang="ru-RU" dirty="0" smtClean="0"/>
              <a:t>альную</a:t>
            </a:r>
            <a:endParaRPr lang="ru-RU" dirty="0"/>
          </a:p>
          <a:p>
            <a:endParaRPr lang="ru-RU" b="1" dirty="0" smtClean="0"/>
          </a:p>
          <a:p>
            <a:r>
              <a:rPr lang="ru-RU" b="1" dirty="0" smtClean="0"/>
              <a:t>Нужно просто </a:t>
            </a:r>
            <a:r>
              <a:rPr lang="ru-RU" b="1" dirty="0" smtClean="0">
                <a:solidFill>
                  <a:srgbClr val="DD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видоизменить</a:t>
            </a:r>
            <a:r>
              <a:rPr lang="ru-RU" b="1" dirty="0" smtClean="0">
                <a:solidFill>
                  <a:srgbClr val="DD3333"/>
                </a:solidFill>
              </a:rPr>
              <a:t> 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PowerPoint – </a:t>
            </a:r>
            <a:r>
              <a:rPr lang="ru-RU" dirty="0" smtClean="0"/>
              <a:t>это очень просто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66876BE9-5A7E-4A71-A01F-2AD43EF475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 и визуализация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Текст пунктами</a:t>
            </a:r>
          </a:p>
          <a:p>
            <a:r>
              <a:rPr lang="ru-RU" dirty="0" smtClean="0"/>
              <a:t>Можно легко преобразовать</a:t>
            </a:r>
          </a:p>
          <a:p>
            <a:r>
              <a:rPr lang="ru-RU" dirty="0" smtClean="0"/>
              <a:t>В цветные образы</a:t>
            </a:r>
          </a:p>
          <a:p>
            <a:endParaRPr lang="ru-RU" dirty="0"/>
          </a:p>
          <a:p>
            <a:r>
              <a:rPr lang="ru-RU" b="1" dirty="0" smtClean="0"/>
              <a:t>Используйте </a:t>
            </a:r>
            <a:r>
              <a:rPr lang="en-US" b="1" dirty="0" smtClean="0"/>
              <a:t>SmartArt</a:t>
            </a:r>
          </a:p>
          <a:p>
            <a:endParaRPr lang="ru-RU" dirty="0" smtClean="0"/>
          </a:p>
          <a:p>
            <a:r>
              <a:rPr lang="ru-RU" dirty="0" smtClean="0"/>
              <a:t>Только в меру и со вкусом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7300706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BE9-5A7E-4A71-A01F-2AD43EF475E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2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atdays.com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DD33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D3333"/>
      </a:hlink>
      <a:folHlink>
        <a:srgbClr val="DD3333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224</TotalTime>
  <Words>373</Words>
  <Application>Microsoft Office PowerPoint</Application>
  <PresentationFormat>Экран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Название доклада по автоматизации</vt:lpstr>
      <vt:lpstr>О чем будете говорить?</vt:lpstr>
      <vt:lpstr>Почему именно Вы?</vt:lpstr>
      <vt:lpstr>Некоторый раздел</vt:lpstr>
      <vt:lpstr>Ключевая мысль или суть</vt:lpstr>
      <vt:lpstr>Основная часть</vt:lpstr>
      <vt:lpstr>Больше картинок</vt:lpstr>
      <vt:lpstr>Графики и визуализация</vt:lpstr>
      <vt:lpstr>Графики и визуализация</vt:lpstr>
      <vt:lpstr>Слайды</vt:lpstr>
      <vt:lpstr>Практичность</vt:lpstr>
      <vt:lpstr>Макеты</vt:lpstr>
      <vt:lpstr>кульминация</vt:lpstr>
      <vt:lpstr>Суть всего</vt:lpstr>
      <vt:lpstr>Итоги</vt:lpstr>
      <vt:lpstr>Ваши 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automation</dc:title>
  <dc:creator>test</dc:creator>
  <cp:lastModifiedBy>test</cp:lastModifiedBy>
  <cp:revision>19</cp:revision>
  <dcterms:created xsi:type="dcterms:W3CDTF">2012-12-17T21:03:07Z</dcterms:created>
  <dcterms:modified xsi:type="dcterms:W3CDTF">2012-12-18T11:24:08Z</dcterms:modified>
</cp:coreProperties>
</file>