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5" r:id="rId4"/>
    <p:sldId id="296" r:id="rId5"/>
    <p:sldId id="271" r:id="rId6"/>
    <p:sldId id="317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D4"/>
    <a:srgbClr val="FBE5E5"/>
    <a:srgbClr val="F2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alphaModFix amt="7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77374" y="174293"/>
            <a:ext cx="4770889" cy="950451"/>
          </a:xfrm>
          <a:prstGeom prst="rect">
            <a:avLst/>
          </a:prstGeom>
        </p:spPr>
      </p:pic>
      <p:pic>
        <p:nvPicPr>
          <p:cNvPr id="8" name="Рисунок 7" descr="menu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6512" y="332656"/>
            <a:ext cx="9144000" cy="230425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23728" y="11880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И никуда не надо ехать!</a:t>
            </a:r>
            <a:endParaRPr lang="ru-RU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3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alphaModFix amt="7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77374" y="174293"/>
            <a:ext cx="4770889" cy="950451"/>
          </a:xfrm>
          <a:prstGeom prst="rect">
            <a:avLst/>
          </a:prstGeom>
        </p:spPr>
      </p:pic>
      <p:pic>
        <p:nvPicPr>
          <p:cNvPr id="8" name="Рисунок 7" descr="menu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6512" y="332656"/>
            <a:ext cx="9144000" cy="230425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23728" y="11880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И никуда не надо ехать!</a:t>
            </a:r>
            <a:endParaRPr lang="ru-RU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6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43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01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6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6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69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6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 descr="small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309320"/>
            <a:ext cx="2304256" cy="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8785-14B6-46B0-BE28-405B1CDCD7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C4D6-0455-4770-A477-464F1B3DC85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470025"/>
          </a:xfrm>
        </p:spPr>
        <p:txBody>
          <a:bodyPr>
            <a:no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Читабельные отчеты для автоматизации на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Webdriver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Дмитрий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Жарий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{2012}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0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остановилось всё на первом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817894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4631" y="3624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462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против пользы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25668" y="1344055"/>
            <a:ext cx="10044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isPassed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Я -- второй тест: проверяю, что при аргументе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Нулль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метод выбрасывает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ArgumentNullException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GetLastLine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exception)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Всё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чики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-пики!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isPassed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ru-RU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"Второй тест: 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 + (</a:t>
            </a:r>
            <a:r>
              <a:rPr lang="ru-RU" sz="1600" dirty="0" err="1">
                <a:solidFill>
                  <a:prstClr val="black"/>
                </a:solidFill>
                <a:latin typeface="Consolas"/>
              </a:rPr>
              <a:t>isPassed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"Прошел!"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"Провалился!!! 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:("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7077" y="309037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Польза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3347864" y="3275041"/>
            <a:ext cx="1989213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923928" y="3459707"/>
            <a:ext cx="1861765" cy="392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Жизнь </a:t>
            </a:r>
            <a:r>
              <a:rPr lang="ru-RU" dirty="0"/>
              <a:t>становится всё сложнее 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128792" cy="511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217" y="1844824"/>
            <a:ext cx="4768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И что дальше то мне с этими </a:t>
            </a:r>
          </a:p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тестами делать?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Переписать те два теста на </a:t>
            </a:r>
            <a:r>
              <a:rPr lang="en-US" dirty="0" err="1" smtClean="0"/>
              <a:t>MSTest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4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165304"/>
            <a:ext cx="4464496" cy="53339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Я готов ответить на Ваши </a:t>
            </a:r>
            <a:r>
              <a:rPr lang="ru-RU" b="1" dirty="0" smtClean="0"/>
              <a:t>вопросы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" name="Picture 4" descr="D:\projects_current\home-page-photo\200_ph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2"/>
            <a:ext cx="1905266" cy="264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8"/>
          <p:cNvSpPr txBox="1">
            <a:spLocks/>
          </p:cNvSpPr>
          <p:nvPr/>
        </p:nvSpPr>
        <p:spPr>
          <a:xfrm>
            <a:off x="309982" y="5048572"/>
            <a:ext cx="77043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Спасибо за поддержку:</a:t>
            </a:r>
            <a:endParaRPr lang="ru-RU" sz="3600" dirty="0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827584" y="1795716"/>
            <a:ext cx="5544616" cy="276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/>
                </a:solidFill>
              </a:rPr>
              <a:t>Дмитрий Жарий </a:t>
            </a:r>
          </a:p>
          <a:p>
            <a:pPr algn="l"/>
            <a:endParaRPr lang="ru-RU" sz="3600" dirty="0">
              <a:solidFill>
                <a:schemeClr val="accent1"/>
              </a:solidFill>
            </a:endParaRPr>
          </a:p>
          <a:p>
            <a:pPr algn="l"/>
            <a:r>
              <a:rPr lang="ru-RU" sz="3600" dirty="0">
                <a:solidFill>
                  <a:schemeClr val="accent1"/>
                </a:solidFill>
              </a:rPr>
              <a:t>http://blog.zhariy.com</a:t>
            </a:r>
          </a:p>
          <a:p>
            <a:pPr algn="l"/>
            <a:r>
              <a:rPr lang="ru-RU" sz="3600" dirty="0">
                <a:solidFill>
                  <a:schemeClr val="accent1"/>
                </a:solidFill>
              </a:rPr>
              <a:t>dzhariy@gmail.com</a:t>
            </a:r>
          </a:p>
        </p:txBody>
      </p:sp>
    </p:spTree>
    <p:extLst>
      <p:ext uri="{BB962C8B-B14F-4D97-AF65-F5344CB8AC3E}">
        <p14:creationId xmlns:p14="http://schemas.microsoft.com/office/powerpoint/2010/main" val="4022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cts_current\home-page-photo\200_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0204"/>
            <a:ext cx="1905266" cy="264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4904298" cy="58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21" y="1777752"/>
            <a:ext cx="364807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себе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Дотестовая</a:t>
            </a:r>
            <a:r>
              <a:rPr lang="ru-RU" dirty="0"/>
              <a:t> эра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32848" cy="546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7898" y="1610797"/>
            <a:ext cx="6690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З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наешь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а код тестируют только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мамонты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меня и с первого раза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все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работает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!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5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 понять?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99325"/>
            <a:ext cx="6912768" cy="505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если разобрать?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6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давайте напишем тест!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6128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8131" y="1449789"/>
            <a:ext cx="8667738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static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nsolas"/>
                <a:ea typeface="Calibri"/>
                <a:cs typeface="Times New Roman"/>
              </a:rPr>
              <a:t>GetLastLine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filePath</a:t>
            </a:r>
            <a:r>
              <a:rPr lang="en-US" dirty="0"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</a:t>
            </a:r>
            <a:r>
              <a:rPr lang="ru-RU" dirty="0" smtClean="0"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Это кривая, зато очень короткая реализация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которая сожрет всю вашу память при чтении файлов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большого размера. Ха-ха-ха!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File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.ReadAllLines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filePath</a:t>
            </a:r>
            <a:r>
              <a:rPr lang="en-US" dirty="0">
                <a:latin typeface="Consolas"/>
                <a:ea typeface="Calibri"/>
                <a:cs typeface="Times New Roman"/>
              </a:rPr>
              <a:t>).Last();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}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 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>
                <a:latin typeface="Consolas"/>
                <a:ea typeface="Calibri"/>
                <a:cs typeface="Times New Roman"/>
              </a:rPr>
              <a:t>[]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args</a:t>
            </a:r>
            <a:r>
              <a:rPr lang="en-US" dirty="0"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    </a:t>
            </a:r>
            <a:r>
              <a:rPr lang="ru-RU" dirty="0"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Я -- тест!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    </a:t>
            </a:r>
            <a:r>
              <a:rPr lang="ru-RU" b="1" dirty="0" err="1">
                <a:latin typeface="Consolas"/>
                <a:ea typeface="Calibri"/>
                <a:cs typeface="Times New Roman"/>
              </a:rPr>
              <a:t>GetLastLine</a:t>
            </a:r>
            <a:r>
              <a:rPr lang="ru-RU" dirty="0">
                <a:latin typeface="Consolas"/>
                <a:ea typeface="Calibri"/>
                <a:cs typeface="Times New Roman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@"C:\</a:t>
            </a:r>
            <a:r>
              <a:rPr lang="ru-RU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Windows</a:t>
            </a:r>
            <a:r>
              <a:rPr lang="ru-RU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ru-RU" dirty="0"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Consolas"/>
                <a:ea typeface="Calibri"/>
                <a:cs typeface="Times New Roman"/>
              </a:rPr>
              <a:t>        }</a:t>
            </a:r>
            <a:endParaRPr lang="ru-RU" sz="2400" dirty="0">
              <a:ea typeface="Calibri"/>
              <a:cs typeface="Times New Roman"/>
            </a:endParaRPr>
          </a:p>
          <a:p>
            <a:r>
              <a:rPr lang="ru-RU" dirty="0" smtClean="0">
                <a:latin typeface="Consolas"/>
                <a:ea typeface="Calibri"/>
              </a:rPr>
              <a:t>}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082276" y="4919488"/>
            <a:ext cx="282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Это Он!!! (тест)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>
            <a:off x="3634004" y="5211876"/>
            <a:ext cx="2448272" cy="283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Ну, ведь ясно же – не работает!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50423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7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давайте напишем второй тест!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1328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7455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Я -- тест!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Неясно что я делаю, но все ломается. 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Исследуй меня! 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GetLastLine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@"C:\Windows"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Я -- второй тест: проверяю, что при аргументе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Нулль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метод выбрасывает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ArgumentNullException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GetLastLine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exception)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Всё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чики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-пики!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6216" y="1772816"/>
            <a:ext cx="200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Два Теста!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499992" y="2065203"/>
            <a:ext cx="2016224" cy="859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 flipH="1">
            <a:off x="3851921" y="2357591"/>
            <a:ext cx="3665723" cy="2079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etq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fetq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281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Тема Office</vt:lpstr>
      <vt:lpstr>confetqa</vt:lpstr>
      <vt:lpstr>1_confetqa</vt:lpstr>
      <vt:lpstr> Читабельные отчеты для автоматизации на C# и Selenium Webdriver</vt:lpstr>
      <vt:lpstr>О себе</vt:lpstr>
      <vt:lpstr>Модульные тесты</vt:lpstr>
      <vt:lpstr>Дотестовая эра</vt:lpstr>
      <vt:lpstr>Сложно понять?</vt:lpstr>
      <vt:lpstr>А что если разобрать?</vt:lpstr>
      <vt:lpstr>А давайте напишем тест!</vt:lpstr>
      <vt:lpstr>Ну, ведь ясно же – не работает!</vt:lpstr>
      <vt:lpstr>А давайте напишем второй тест!</vt:lpstr>
      <vt:lpstr>А остановилось всё на первом</vt:lpstr>
      <vt:lpstr>Инфраструктура против пользы</vt:lpstr>
      <vt:lpstr>Жизнь становится всё сложнее …</vt:lpstr>
      <vt:lpstr>Переписать те два теста на MSTest</vt:lpstr>
      <vt:lpstr>Спасибо за внимание! Я готов ответить на Ваши вопросы.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dzhariy</dc:creator>
  <cp:lastModifiedBy>Dmytro Zharii</cp:lastModifiedBy>
  <cp:revision>97</cp:revision>
  <dcterms:created xsi:type="dcterms:W3CDTF">2012-01-06T23:58:42Z</dcterms:created>
  <dcterms:modified xsi:type="dcterms:W3CDTF">2012-09-20T11:16:03Z</dcterms:modified>
</cp:coreProperties>
</file>