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74" r:id="rId7"/>
    <p:sldId id="275" r:id="rId8"/>
    <p:sldId id="277" r:id="rId9"/>
    <p:sldId id="278" r:id="rId10"/>
    <p:sldId id="279" r:id="rId11"/>
    <p:sldId id="269" r:id="rId12"/>
    <p:sldId id="268" r:id="rId13"/>
    <p:sldId id="270" r:id="rId14"/>
    <p:sldId id="280" r:id="rId15"/>
    <p:sldId id="271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DA7D1-9803-4115-A4A7-77A0ED12E25A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8557-382A-462C-9A42-92755F7DA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3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78557-382A-462C-9A42-92755F7DAC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56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0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17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0511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03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31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52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70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9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127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919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759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88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489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20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87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894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2D516-422B-4E9A-B8F9-F8C4CD045023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516050-6B73-47B2-B45A-43F0B2029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400" y="2799553"/>
            <a:ext cx="12186710" cy="182880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0000FF"/>
                </a:solidFill>
              </a:rPr>
              <a:t>Разработка программного модуля </a:t>
            </a:r>
            <a:r>
              <a:rPr lang="ru-RU" dirty="0">
                <a:solidFill>
                  <a:srgbClr val="0000FF"/>
                </a:solidFill>
              </a:rPr>
              <a:t>«Гостиница»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64566" y="5600314"/>
            <a:ext cx="6775780" cy="1049867"/>
          </a:xfrm>
        </p:spPr>
        <p:txBody>
          <a:bodyPr/>
          <a:lstStyle/>
          <a:p>
            <a:pPr algn="r"/>
            <a:r>
              <a:rPr lang="ru-RU" dirty="0" smtClean="0"/>
              <a:t>Разработала: </a:t>
            </a:r>
            <a:r>
              <a:rPr lang="ru-RU" dirty="0" smtClean="0">
                <a:solidFill>
                  <a:srgbClr val="FF0000"/>
                </a:solidFill>
              </a:rPr>
              <a:t>Никитина Антонина Владимировна</a:t>
            </a:r>
            <a:r>
              <a:rPr lang="ru-RU" dirty="0" smtClean="0">
                <a:solidFill>
                  <a:srgbClr val="FF0000"/>
                </a:solidFill>
              </a:rPr>
              <a:t> 29ТП</a:t>
            </a:r>
            <a:endParaRPr lang="ru-RU" dirty="0" smtClean="0">
              <a:solidFill>
                <a:srgbClr val="FF0000"/>
              </a:solidFill>
            </a:endParaRPr>
          </a:p>
          <a:p>
            <a:pPr algn="r"/>
            <a:r>
              <a:rPr lang="ru-RU" dirty="0" smtClean="0"/>
              <a:t>Руководитель: </a:t>
            </a:r>
            <a:r>
              <a:rPr lang="ru-RU" dirty="0" err="1" smtClean="0">
                <a:solidFill>
                  <a:srgbClr val="FF0000"/>
                </a:solidFill>
              </a:rPr>
              <a:t>Кулецкая</a:t>
            </a:r>
            <a:r>
              <a:rPr lang="ru-RU" dirty="0" smtClean="0">
                <a:solidFill>
                  <a:srgbClr val="FF0000"/>
                </a:solidFill>
              </a:rPr>
              <a:t> Юлия Николаевна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Учреждение образования «Минский государственный колледж электроники»"/>
          <p:cNvSpPr txBox="1">
            <a:spLocks/>
          </p:cNvSpPr>
          <p:nvPr/>
        </p:nvSpPr>
        <p:spPr>
          <a:xfrm>
            <a:off x="-411690" y="0"/>
            <a:ext cx="13004800" cy="990600"/>
          </a:xfrm>
          <a:prstGeom prst="rect">
            <a:avLst/>
          </a:prstGeom>
          <a:solidFill>
            <a:schemeClr val="accent2"/>
          </a:solidFill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251206" rtl="0" eaLnBrk="1" latinLnBrk="0" hangingPunct="1">
              <a:spcBef>
                <a:spcPts val="9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2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>
                <a:solidFill>
                  <a:schemeClr val="bg1"/>
                </a:solidFill>
              </a:rPr>
              <a:t>Учреждение образования «Минский государственный колледж электроники»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Курсовой проект"/>
          <p:cNvSpPr/>
          <p:nvPr/>
        </p:nvSpPr>
        <p:spPr>
          <a:xfrm>
            <a:off x="-5290" y="1381438"/>
            <a:ext cx="12192000" cy="1495522"/>
          </a:xfrm>
          <a:prstGeom prst="rect">
            <a:avLst/>
          </a:prstGeom>
          <a:ln w="12700">
            <a:miter lim="400000"/>
          </a:ln>
          <a:effectLst>
            <a:outerShdw blurRad="635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 algn="ctr" defTabSz="233679">
              <a:lnSpc>
                <a:spcPct val="80000"/>
              </a:lnSpc>
              <a:spcBef>
                <a:spcPts val="900"/>
              </a:spcBef>
              <a:defRPr sz="404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Отчет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 учебной практике по разработке и сопровождению ПО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34870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проекта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75176" y="6275902"/>
            <a:ext cx="5473150" cy="457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ru-RU" sz="2400" b="1" dirty="0" smtClean="0"/>
              <a:t>Окно информация о свободных номерах</a:t>
            </a:r>
            <a:endParaRPr lang="ru-RU" sz="24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9" y="970450"/>
            <a:ext cx="562053" cy="480127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990" y="1084212"/>
            <a:ext cx="628738" cy="47155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485" y="708303"/>
            <a:ext cx="8027688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52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20825" y="-68239"/>
            <a:ext cx="1183271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Диаграмма вариантов использования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 descr="https://pp.userapi.com/c849416/v849416786/1b6324/x-oDBwAz7JU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51" y="902211"/>
            <a:ext cx="5939790" cy="5090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488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13795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Диаграмма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классов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0781" y="970450"/>
            <a:ext cx="5939790" cy="52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18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13795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Диаграмма</a:t>
            </a: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последователь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ности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81" y="970450"/>
            <a:ext cx="5711190" cy="527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644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13795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Диаграмма</a:t>
            </a:r>
            <a:r>
              <a:rPr lang="ru-RU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потоков данных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80" y="1548337"/>
            <a:ext cx="9242719" cy="4579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429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13795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Фрагмент кода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39" y="3761825"/>
            <a:ext cx="2687782" cy="2687782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32975" y="1120576"/>
            <a:ext cx="10285745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private void Button4_Click(object sender, </a:t>
            </a:r>
            <a:r>
              <a:rPr lang="en-US" sz="5600" b="1" dirty="0" err="1"/>
              <a:t>EventArgs</a:t>
            </a:r>
            <a:r>
              <a:rPr lang="en-US" sz="5600" b="1" dirty="0"/>
              <a:t> e)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{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string path = </a:t>
            </a:r>
            <a:r>
              <a:rPr lang="en-US" sz="5600" b="1" dirty="0" err="1"/>
              <a:t>Application.StartupPath</a:t>
            </a:r>
            <a:r>
              <a:rPr lang="en-US" sz="5600" b="1" dirty="0"/>
              <a:t> + @"\</a:t>
            </a:r>
            <a:r>
              <a:rPr lang="en-US" sz="5600" b="1" dirty="0" err="1"/>
              <a:t>Hotel.mdf</a:t>
            </a:r>
            <a:r>
              <a:rPr lang="en-US" sz="5600" b="1" dirty="0"/>
              <a:t>";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string </a:t>
            </a:r>
            <a:r>
              <a:rPr lang="en-US" sz="5600" b="1" dirty="0" err="1"/>
              <a:t>myConnectionString</a:t>
            </a:r>
            <a:r>
              <a:rPr lang="en-US" sz="5600" b="1" dirty="0"/>
              <a:t> = @"Data Source = (</a:t>
            </a:r>
            <a:r>
              <a:rPr lang="en-US" sz="5600" b="1" dirty="0" err="1"/>
              <a:t>LocalDB</a:t>
            </a:r>
            <a:r>
              <a:rPr lang="en-US" sz="5600" b="1" dirty="0"/>
              <a:t>)\</a:t>
            </a:r>
            <a:r>
              <a:rPr lang="en-US" sz="5600" b="1" dirty="0" err="1"/>
              <a:t>MSSQLLocalDB</a:t>
            </a:r>
            <a:r>
              <a:rPr lang="en-US" sz="5600" b="1" dirty="0"/>
              <a:t>; </a:t>
            </a:r>
            <a:r>
              <a:rPr lang="en-US" sz="5600" b="1" dirty="0" err="1"/>
              <a:t>AttachDbFilename</a:t>
            </a:r>
            <a:r>
              <a:rPr lang="en-US" sz="5600" b="1" dirty="0"/>
              <a:t> = '" + path + </a:t>
            </a:r>
            <a:r>
              <a:rPr lang="en-US" sz="5600" b="1" dirty="0" smtClean="0"/>
              <a:t>"';</a:t>
            </a:r>
            <a:endParaRPr lang="ru-RU" sz="5600" b="1" dirty="0" smtClean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 smtClean="0"/>
              <a:t> </a:t>
            </a:r>
            <a:r>
              <a:rPr lang="en-US" sz="5600" b="1" dirty="0"/>
              <a:t>Integrated Security = True";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</a:t>
            </a:r>
            <a:r>
              <a:rPr lang="en-US" sz="5600" b="1" dirty="0" err="1"/>
              <a:t>SqlConnection</a:t>
            </a:r>
            <a:r>
              <a:rPr lang="en-US" sz="5600" b="1" dirty="0"/>
              <a:t> connect = new </a:t>
            </a:r>
            <a:r>
              <a:rPr lang="en-US" sz="5600" b="1" dirty="0" err="1"/>
              <a:t>SqlConnection</a:t>
            </a:r>
            <a:r>
              <a:rPr lang="en-US" sz="5600" b="1" dirty="0"/>
              <a:t>(</a:t>
            </a:r>
            <a:r>
              <a:rPr lang="en-US" sz="5600" b="1" dirty="0" err="1"/>
              <a:t>myConnectionString</a:t>
            </a:r>
            <a:r>
              <a:rPr lang="en-US" sz="5600" b="1" dirty="0"/>
              <a:t>);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string </a:t>
            </a:r>
            <a:r>
              <a:rPr lang="en-US" sz="5600" b="1" dirty="0" err="1"/>
              <a:t>sql</a:t>
            </a:r>
            <a:r>
              <a:rPr lang="en-US" sz="5600" b="1" dirty="0"/>
              <a:t> = "Update [Accommodation] set [</a:t>
            </a:r>
            <a:r>
              <a:rPr lang="ru-RU" sz="5600" b="1" dirty="0"/>
              <a:t>Статус</a:t>
            </a:r>
            <a:r>
              <a:rPr lang="en-US" sz="5600" b="1" dirty="0"/>
              <a:t>]=@</a:t>
            </a:r>
            <a:r>
              <a:rPr lang="ru-RU" sz="5600" b="1" dirty="0"/>
              <a:t>Статус</a:t>
            </a:r>
            <a:r>
              <a:rPr lang="en-US" sz="5600" b="1" dirty="0"/>
              <a:t>   WHERE [</a:t>
            </a:r>
            <a:r>
              <a:rPr lang="ru-RU" sz="5600" b="1" dirty="0"/>
              <a:t>Код проживания</a:t>
            </a:r>
            <a:r>
              <a:rPr lang="en-US" sz="5600" b="1" dirty="0"/>
              <a:t>]=@</a:t>
            </a:r>
            <a:r>
              <a:rPr lang="ru-RU" sz="5600" b="1" dirty="0"/>
              <a:t>Код</a:t>
            </a:r>
            <a:r>
              <a:rPr lang="en-US" sz="5600" b="1" dirty="0"/>
              <a:t>";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</a:t>
            </a:r>
            <a:r>
              <a:rPr lang="en-US" sz="5600" b="1" dirty="0" err="1"/>
              <a:t>SqlCommand</a:t>
            </a:r>
            <a:r>
              <a:rPr lang="en-US" sz="5600" b="1" dirty="0"/>
              <a:t> </a:t>
            </a:r>
            <a:r>
              <a:rPr lang="en-US" sz="5600" b="1" dirty="0" err="1"/>
              <a:t>cmd_SQL</a:t>
            </a:r>
            <a:r>
              <a:rPr lang="en-US" sz="5600" b="1" dirty="0"/>
              <a:t> = new </a:t>
            </a:r>
            <a:r>
              <a:rPr lang="en-US" sz="5600" b="1" dirty="0" err="1"/>
              <a:t>SqlCommand</a:t>
            </a:r>
            <a:r>
              <a:rPr lang="en-US" sz="5600" b="1" dirty="0"/>
              <a:t>(</a:t>
            </a:r>
            <a:r>
              <a:rPr lang="en-US" sz="5600" b="1" dirty="0" err="1"/>
              <a:t>sql</a:t>
            </a:r>
            <a:r>
              <a:rPr lang="en-US" sz="5600" b="1" dirty="0"/>
              <a:t>, connect);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</a:t>
            </a:r>
            <a:r>
              <a:rPr lang="en-US" sz="5600" b="1" dirty="0" err="1"/>
              <a:t>cmd_SQL.Parameters.AddWithValue</a:t>
            </a:r>
            <a:r>
              <a:rPr lang="en-US" sz="5600" b="1" dirty="0"/>
              <a:t>("@</a:t>
            </a:r>
            <a:r>
              <a:rPr lang="ru-RU" sz="5600" b="1" dirty="0"/>
              <a:t>Код</a:t>
            </a:r>
            <a:r>
              <a:rPr lang="en-US" sz="5600" b="1" dirty="0"/>
              <a:t>", textBox2.Text);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</a:t>
            </a:r>
            <a:r>
              <a:rPr lang="ru-RU" sz="5600" b="1" dirty="0" err="1"/>
              <a:t>cmd_SQL.Parameters.AddWithValue</a:t>
            </a:r>
            <a:r>
              <a:rPr lang="ru-RU" sz="5600" b="1" dirty="0"/>
              <a:t>("@Статус", "Проживание");</a:t>
            </a:r>
          </a:p>
          <a:p>
            <a:pPr marL="0" indent="0">
              <a:lnSpc>
                <a:spcPts val="800"/>
              </a:lnSpc>
              <a:buNone/>
            </a:pPr>
            <a:r>
              <a:rPr lang="ru-RU" sz="5600" b="1" dirty="0" smtClean="0"/>
              <a:t>            </a:t>
            </a:r>
            <a:r>
              <a:rPr lang="en-US" sz="5600" b="1" dirty="0"/>
              <a:t>try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</a:t>
            </a:r>
            <a:r>
              <a:rPr lang="en-US" sz="5600" b="1" dirty="0" smtClean="0"/>
              <a:t>{</a:t>
            </a:r>
            <a:r>
              <a:rPr lang="en-US" sz="5600" b="1" dirty="0" err="1" smtClean="0"/>
              <a:t>connect.Open</a:t>
            </a:r>
            <a:r>
              <a:rPr lang="en-US" sz="5600" b="1" dirty="0" smtClean="0"/>
              <a:t>();</a:t>
            </a:r>
            <a:r>
              <a:rPr lang="en-US" sz="5600" b="1" dirty="0" err="1" smtClean="0"/>
              <a:t>int</a:t>
            </a:r>
            <a:r>
              <a:rPr lang="en-US" sz="5600" b="1" dirty="0" smtClean="0"/>
              <a:t> </a:t>
            </a:r>
            <a:r>
              <a:rPr lang="en-US" sz="5600" b="1" dirty="0"/>
              <a:t>n = </a:t>
            </a:r>
            <a:r>
              <a:rPr lang="en-US" sz="5600" b="1" dirty="0" err="1"/>
              <a:t>cmd_SQL.ExecuteNonQuery</a:t>
            </a:r>
            <a:r>
              <a:rPr lang="en-US" sz="5600" b="1" dirty="0"/>
              <a:t>();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}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catch (</a:t>
            </a:r>
            <a:r>
              <a:rPr lang="en-US" sz="5600" b="1" dirty="0" err="1"/>
              <a:t>SqlException</a:t>
            </a:r>
            <a:r>
              <a:rPr lang="en-US" sz="5600" b="1" dirty="0"/>
              <a:t> ex)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{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}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finally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{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    </a:t>
            </a:r>
            <a:r>
              <a:rPr lang="en-US" sz="5600" b="1" dirty="0" err="1"/>
              <a:t>connect.Close</a:t>
            </a:r>
            <a:r>
              <a:rPr lang="en-US" sz="5600" b="1" dirty="0"/>
              <a:t>();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    </a:t>
            </a:r>
            <a:r>
              <a:rPr lang="en-US" sz="5600" b="1" dirty="0" err="1"/>
              <a:t>this.accommodationTableAdapter.Fill</a:t>
            </a:r>
            <a:r>
              <a:rPr lang="en-US" sz="5600" b="1" dirty="0"/>
              <a:t>(</a:t>
            </a:r>
            <a:r>
              <a:rPr lang="en-US" sz="5600" b="1" dirty="0" err="1"/>
              <a:t>this.hotelDataSet.Accommodation</a:t>
            </a:r>
            <a:r>
              <a:rPr lang="en-US" sz="5600" b="1" dirty="0"/>
              <a:t>);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    }</a:t>
            </a:r>
            <a:endParaRPr lang="ru-RU" sz="5600" b="1" dirty="0"/>
          </a:p>
          <a:p>
            <a:pPr marL="0" indent="0">
              <a:lnSpc>
                <a:spcPts val="800"/>
              </a:lnSpc>
              <a:buNone/>
            </a:pPr>
            <a:r>
              <a:rPr lang="en-US" sz="5600" b="1" dirty="0"/>
              <a:t>        }</a:t>
            </a:r>
            <a:endParaRPr lang="ru-RU" sz="56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548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89102" y="333894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79" y="167525"/>
            <a:ext cx="7901541" cy="6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9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6155" y="515444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Проекта</a:t>
            </a:r>
            <a:endParaRPr lang="ru-RU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6155" y="2133229"/>
            <a:ext cx="10353762" cy="336602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Цель: </a:t>
            </a:r>
            <a:r>
              <a:rPr lang="ru-RU" sz="2800" dirty="0">
                <a:solidFill>
                  <a:srgbClr val="C00000"/>
                </a:solidFill>
              </a:rPr>
              <a:t>Разработать программный модуль «Гостиница», содержащий сведения о наличии свободных мест и о проживающих в гостинице. Программный модуль предназначен для бронирования мест в гостинице и оформления проживающих. </a:t>
            </a:r>
          </a:p>
          <a:p>
            <a:pPr marL="36900" indent="0" algn="just">
              <a:buNone/>
            </a:pPr>
            <a:endParaRPr lang="ru-RU" sz="2800" dirty="0"/>
          </a:p>
          <a:p>
            <a:pPr marL="36900" indent="0" algn="just">
              <a:buNone/>
            </a:pPr>
            <a:endParaRPr lang="ru-RU" sz="2800" dirty="0" smtClean="0"/>
          </a:p>
          <a:p>
            <a:pPr marL="3690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8187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2617" y="1282073"/>
            <a:ext cx="11042678" cy="427256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Регистрация и авторизация пользователей;</a:t>
            </a:r>
          </a:p>
          <a:p>
            <a:r>
              <a:rPr lang="ru-RU" sz="2400" dirty="0" smtClean="0"/>
              <a:t>Работа приложения </a:t>
            </a:r>
            <a:r>
              <a:rPr lang="ru-RU" sz="2400" dirty="0" smtClean="0"/>
              <a:t>с правами администратора</a:t>
            </a:r>
            <a:r>
              <a:rPr lang="ru-RU" sz="2400" dirty="0" smtClean="0"/>
              <a:t>;</a:t>
            </a:r>
          </a:p>
          <a:p>
            <a:r>
              <a:rPr lang="ru-RU" sz="2400" dirty="0"/>
              <a:t>У</a:t>
            </a:r>
            <a:r>
              <a:rPr lang="ru-RU" sz="2400" dirty="0" smtClean="0"/>
              <a:t>добное </a:t>
            </a:r>
            <a:r>
              <a:rPr lang="ru-RU" sz="2400" dirty="0"/>
              <a:t>представление </a:t>
            </a:r>
            <a:r>
              <a:rPr lang="ru-RU" sz="2400" dirty="0" smtClean="0"/>
              <a:t>информации и </a:t>
            </a:r>
            <a:r>
              <a:rPr lang="ru-RU" sz="2400" dirty="0"/>
              <a:t>эргономичный </a:t>
            </a:r>
            <a:r>
              <a:rPr lang="ru-RU" sz="2400" dirty="0" smtClean="0"/>
              <a:t>интерфейс;</a:t>
            </a:r>
            <a:endParaRPr lang="ru-RU" sz="2400" dirty="0"/>
          </a:p>
          <a:p>
            <a:r>
              <a:rPr lang="ru-RU" sz="2400" dirty="0" smtClean="0">
                <a:effectLst/>
              </a:rPr>
              <a:t>Возможность оформления бронирования мест и оформления проживающих;</a:t>
            </a:r>
            <a:endParaRPr lang="ru-RU" sz="2400" dirty="0" smtClean="0">
              <a:effectLst/>
            </a:endParaRPr>
          </a:p>
          <a:p>
            <a:r>
              <a:rPr lang="ru-RU" sz="2400" dirty="0" smtClean="0"/>
              <a:t>Обеспечить возможность получения информации о:</a:t>
            </a:r>
          </a:p>
          <a:p>
            <a:pPr marL="0" indent="0">
              <a:buNone/>
            </a:pPr>
            <a:r>
              <a:rPr lang="ru-RU" sz="2400" dirty="0" smtClean="0"/>
              <a:t>Наличии свободных мест</a:t>
            </a:r>
            <a:r>
              <a:rPr lang="ru-RU" sz="2400" dirty="0" smtClean="0"/>
              <a:t>;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Проживающих в гостинице.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187075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Задачи проекта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2" y="3602389"/>
            <a:ext cx="2211983" cy="27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9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0310" y="1246496"/>
            <a:ext cx="10194878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dirty="0"/>
              <a:t>Visual Studio</a:t>
            </a:r>
            <a:r>
              <a:rPr lang="ru-RU" sz="4000" dirty="0"/>
              <a:t> </a:t>
            </a:r>
            <a:r>
              <a:rPr lang="ru-RU" sz="4000" dirty="0" smtClean="0"/>
              <a:t>2019 – </a:t>
            </a:r>
            <a:r>
              <a:rPr lang="ru-RU" sz="4000" dirty="0"/>
              <a:t>среда разработки</a:t>
            </a:r>
            <a:endParaRPr lang="ru-RU" sz="4000" b="1" dirty="0"/>
          </a:p>
          <a:p>
            <a:pPr marL="36900" indent="0">
              <a:buNone/>
            </a:pPr>
            <a:r>
              <a:rPr lang="ru-RU" sz="3200" dirty="0"/>
              <a:t>В </a:t>
            </a:r>
            <a:r>
              <a:rPr lang="ru-RU" sz="3200" dirty="0"/>
              <a:t>качестве платформы была взята платформа </a:t>
            </a:r>
            <a:r>
              <a:rPr lang="ru-RU" sz="3200" dirty="0"/>
              <a:t>NET</a:t>
            </a:r>
            <a:r>
              <a:rPr lang="en-US" sz="3200" dirty="0" smtClean="0"/>
              <a:t>.</a:t>
            </a:r>
          </a:p>
          <a:p>
            <a:pPr marL="36900" indent="0">
              <a:buNone/>
            </a:pPr>
            <a:r>
              <a:rPr lang="ru-RU" sz="3200" dirty="0"/>
              <a:t>Язык программирования С#</a:t>
            </a:r>
            <a:endParaRPr lang="ru-RU" sz="3200" dirty="0" smtClean="0"/>
          </a:p>
          <a:p>
            <a:pPr marL="36900" indent="0">
              <a:buNone/>
            </a:pP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13795" y="7181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Среда разработки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s://uploads.dev.by/resources/c32776f3-d64a-46f2-ba93-40c7583f28d6/cover/031f73c5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61" y="4135090"/>
            <a:ext cx="5220779" cy="29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Ð»Ð¾Ð³Ð¾ÑÐ¸Ð¿ c#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8" t="6553" r="13093" b="11031"/>
          <a:stretch/>
        </p:blipFill>
        <p:spPr bwMode="auto">
          <a:xfrm>
            <a:off x="2376805" y="3816837"/>
            <a:ext cx="3713871" cy="178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316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34870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проекта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75176" y="6262254"/>
            <a:ext cx="5473150" cy="457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ru-RU" sz="2400" b="1" dirty="0" smtClean="0"/>
              <a:t>Авторизация</a:t>
            </a:r>
            <a:endParaRPr lang="ru-RU" sz="24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9" y="970450"/>
            <a:ext cx="562053" cy="480127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990" y="1084212"/>
            <a:ext cx="628738" cy="47155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512" y="1084212"/>
            <a:ext cx="7472478" cy="44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43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34870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проекта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75176" y="6348550"/>
            <a:ext cx="5473150" cy="457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ru-RU" sz="2400" b="1" dirty="0" smtClean="0"/>
              <a:t>Учётная запись администратор программы</a:t>
            </a:r>
            <a:endParaRPr lang="ru-RU" sz="24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9" y="970450"/>
            <a:ext cx="562053" cy="480127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990" y="1084212"/>
            <a:ext cx="628738" cy="47155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609" y="788109"/>
            <a:ext cx="9499852" cy="55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34870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проекта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75176" y="6262254"/>
            <a:ext cx="5473150" cy="457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ru-RU" sz="2400" b="1" dirty="0" smtClean="0"/>
              <a:t>Главное окно учётной записи администратор гостиницы</a:t>
            </a:r>
            <a:endParaRPr lang="ru-RU" sz="24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9" y="970450"/>
            <a:ext cx="562053" cy="480127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990" y="1084212"/>
            <a:ext cx="628738" cy="47155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534" y="780285"/>
            <a:ext cx="81248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23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34870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проекта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75176" y="6262254"/>
            <a:ext cx="5473150" cy="457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ru-RU" sz="2400" b="1" dirty="0" smtClean="0"/>
              <a:t>Окно оформления бронирования</a:t>
            </a:r>
            <a:endParaRPr lang="ru-RU" sz="24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9" y="970450"/>
            <a:ext cx="562053" cy="480127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990" y="1084212"/>
            <a:ext cx="628738" cy="47155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782" y="883242"/>
            <a:ext cx="9157938" cy="53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7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34870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Интерфейс проекта 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75176" y="6262254"/>
            <a:ext cx="5473150" cy="457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ru-RU" sz="2400" b="1" dirty="0" smtClean="0"/>
              <a:t>Окно информация о проживающих в гостинице</a:t>
            </a:r>
            <a:endParaRPr lang="ru-RU" sz="24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59" y="970450"/>
            <a:ext cx="562053" cy="480127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990" y="1084212"/>
            <a:ext cx="628738" cy="471553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750556"/>
            <a:ext cx="75057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66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738</TotalTime>
  <Words>311</Words>
  <Application>Microsoft Office PowerPoint</Application>
  <PresentationFormat>Широкоэкранный</PresentationFormat>
  <Paragraphs>62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DIN Alternate</vt:lpstr>
      <vt:lpstr>Trebuchet MS</vt:lpstr>
      <vt:lpstr>Wingdings 2</vt:lpstr>
      <vt:lpstr>Wingdings 3</vt:lpstr>
      <vt:lpstr>Легкий дым</vt:lpstr>
      <vt:lpstr>Разработка программного модуля «Гостиница»</vt:lpstr>
      <vt:lpstr>Цель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трудоустройству «DreamJob»</dc:title>
  <dc:creator>User</dc:creator>
  <cp:lastModifiedBy>Тося Никитина</cp:lastModifiedBy>
  <cp:revision>73</cp:revision>
  <dcterms:created xsi:type="dcterms:W3CDTF">2018-06-09T23:26:13Z</dcterms:created>
  <dcterms:modified xsi:type="dcterms:W3CDTF">2019-06-14T06:54:49Z</dcterms:modified>
</cp:coreProperties>
</file>