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nuel Lomax" initials="EL" lastIdx="2" clrIdx="0">
    <p:extLst>
      <p:ext uri="{19B8F6BF-5375-455C-9EA6-DF929625EA0E}">
        <p15:presenceInfo xmlns:p15="http://schemas.microsoft.com/office/powerpoint/2012/main" userId="89a8b6e62221b6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5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699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615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130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42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626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28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89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9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5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9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8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40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43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442-5D6C-4D74-9F72-075A6999CF0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2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DC0442-5D6C-4D74-9F72-075A6999CF0C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EF0A-6A07-448A-AD84-3927397CC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200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EA3B-A32C-4DF5-AE74-FE7D8084C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2454"/>
          </a:xfrm>
        </p:spPr>
        <p:txBody>
          <a:bodyPr>
            <a:normAutofit fontScale="90000"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0BC31-5A70-4AB3-AE3F-E5AED0625168}"/>
              </a:ext>
            </a:extLst>
          </p:cNvPr>
          <p:cNvSpPr txBox="1"/>
          <p:nvPr/>
        </p:nvSpPr>
        <p:spPr>
          <a:xfrm>
            <a:off x="789709" y="2216727"/>
            <a:ext cx="4530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-Name</a:t>
            </a:r>
          </a:p>
          <a:p>
            <a:r>
              <a:rPr lang="en-GB" sz="2400" dirty="0"/>
              <a:t>-20DECSOFTWARE1 Cohort</a:t>
            </a:r>
          </a:p>
          <a:p>
            <a:r>
              <a:rPr lang="en-GB" sz="2400" dirty="0"/>
              <a:t>-Individual Project</a:t>
            </a:r>
          </a:p>
          <a:p>
            <a:r>
              <a:rPr lang="en-GB" sz="2400" dirty="0"/>
              <a:t>-Goal:</a:t>
            </a:r>
          </a:p>
          <a:p>
            <a:r>
              <a:rPr lang="en-GB" sz="2400" dirty="0"/>
              <a:t>-</a:t>
            </a:r>
            <a:r>
              <a:rPr lang="en-GB" sz="2400" dirty="0" err="1"/>
              <a:t>Fullstack</a:t>
            </a:r>
            <a:r>
              <a:rPr lang="en-GB" sz="2400" dirty="0"/>
              <a:t> to do List application</a:t>
            </a:r>
          </a:p>
          <a:p>
            <a:r>
              <a:rPr lang="en-GB" sz="2400" dirty="0"/>
              <a:t>-Building on IMS</a:t>
            </a:r>
          </a:p>
        </p:txBody>
      </p:sp>
    </p:spTree>
    <p:extLst>
      <p:ext uri="{BB962C8B-B14F-4D97-AF65-F5344CB8AC3E}">
        <p14:creationId xmlns:p14="http://schemas.microsoft.com/office/powerpoint/2010/main" val="415247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58CE-3D45-43E8-B198-BCD2FF36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881"/>
            <a:ext cx="10515600" cy="1325563"/>
          </a:xfrm>
        </p:spPr>
        <p:txBody>
          <a:bodyPr/>
          <a:lstStyle/>
          <a:p>
            <a:r>
              <a:rPr lang="en-GB" dirty="0"/>
              <a:t>Consultant Journey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7853-3E5D-42D5-88F2-5E77D9D7CE19}"/>
              </a:ext>
            </a:extLst>
          </p:cNvPr>
          <p:cNvSpPr txBox="1"/>
          <p:nvPr/>
        </p:nvSpPr>
        <p:spPr>
          <a:xfrm>
            <a:off x="954157" y="2464904"/>
            <a:ext cx="5141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SpringH2 Database + SQL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Junit and Mockito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Integration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Selenium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Sonarqube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HTML, CSS and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29182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C47A-B01B-445B-A875-4651B9A0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316C1-EE3F-4008-B268-A445CDB86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891" y="1557640"/>
            <a:ext cx="4253345" cy="3610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C70E32-0FF3-4636-BB2E-9099E2A66A79}"/>
              </a:ext>
            </a:extLst>
          </p:cNvPr>
          <p:cNvSpPr txBox="1"/>
          <p:nvPr/>
        </p:nvSpPr>
        <p:spPr>
          <a:xfrm>
            <a:off x="304800" y="1581150"/>
            <a:ext cx="4914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Four Sprints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Like Features on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Backend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Frontend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3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73D2-6755-4A11-87EB-AB5EFD2E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Backend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3D931-AADC-43B9-AF22-145443D7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595" y="1135254"/>
            <a:ext cx="3626860" cy="5528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3FDAD-DCE6-4962-A4D9-4398DB53395B}"/>
              </a:ext>
            </a:extLst>
          </p:cNvPr>
          <p:cNvSpPr txBox="1"/>
          <p:nvPr/>
        </p:nvSpPr>
        <p:spPr>
          <a:xfrm>
            <a:off x="374073" y="1607127"/>
            <a:ext cx="3391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Several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57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F90D-3980-42BE-B2F8-DE581A41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Backend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94549-C298-4F8E-93E2-02B42F04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47" y="1436846"/>
            <a:ext cx="9722467" cy="1211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C9C9A6-1085-4B17-B452-3B802656739A}"/>
              </a:ext>
            </a:extLst>
          </p:cNvPr>
          <p:cNvSpPr txBox="1"/>
          <p:nvPr/>
        </p:nvSpPr>
        <p:spPr>
          <a:xfrm>
            <a:off x="810047" y="3255818"/>
            <a:ext cx="3997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easier than IMS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Learned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92525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1A80-6F18-4776-80C1-81C0043B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DAFAC-1D21-4D4F-A2CA-656CB91CE8FC}"/>
              </a:ext>
            </a:extLst>
          </p:cNvPr>
          <p:cNvSpPr txBox="1"/>
          <p:nvPr/>
        </p:nvSpPr>
        <p:spPr>
          <a:xfrm>
            <a:off x="313176" y="1671711"/>
            <a:ext cx="578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GB" u="sng" dirty="0">
                <a:solidFill>
                  <a:schemeClr val="hlink"/>
                </a:solidFill>
                <a:hlinkClick r:id="rId2"/>
              </a:rPr>
              <a:t>http://localhost:8080/index.html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44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08C3E-64C3-4E30-87DA-F568782D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Sprint Retrospective</a:t>
            </a:r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FB2ED-50AA-4021-B0BC-3609B5777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44" r="20451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4A9FB-DD77-49F4-92A2-4D68257A99D1}"/>
              </a:ext>
            </a:extLst>
          </p:cNvPr>
          <p:cNvSpPr txBox="1"/>
          <p:nvPr/>
        </p:nvSpPr>
        <p:spPr>
          <a:xfrm>
            <a:off x="5410950" y="2052918"/>
            <a:ext cx="463890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Backend &gt; Frontend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Lies Beneath the surface - </a:t>
            </a:r>
            <a:r>
              <a:rPr lang="en-US" dirty="0" err="1">
                <a:latin typeface="+mj-lt"/>
                <a:ea typeface="+mj-ea"/>
                <a:cs typeface="+mj-cs"/>
              </a:rPr>
              <a:t>Iceburg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Improvement in backend abilities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More practice needed on frontend</a:t>
            </a:r>
          </a:p>
        </p:txBody>
      </p:sp>
    </p:spTree>
    <p:extLst>
      <p:ext uri="{BB962C8B-B14F-4D97-AF65-F5344CB8AC3E}">
        <p14:creationId xmlns:p14="http://schemas.microsoft.com/office/powerpoint/2010/main" val="407695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BEEB1-1335-47D8-9D5A-35182280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Questions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331B9-20A1-4AA5-89D6-AA9050C54CC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136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1066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105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Introduction</vt:lpstr>
      <vt:lpstr>Consultant Journey</vt:lpstr>
      <vt:lpstr>Jira</vt:lpstr>
      <vt:lpstr>Spring Backend</vt:lpstr>
      <vt:lpstr>Spring Backend Testing</vt:lpstr>
      <vt:lpstr>Demonstration</vt:lpstr>
      <vt:lpstr>Sprint Retrospective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Emmanuel Lomax</dc:creator>
  <cp:lastModifiedBy>Emmanuel Lomax</cp:lastModifiedBy>
  <cp:revision>20</cp:revision>
  <dcterms:created xsi:type="dcterms:W3CDTF">2021-01-22T10:01:58Z</dcterms:created>
  <dcterms:modified xsi:type="dcterms:W3CDTF">2021-02-16T13:12:19Z</dcterms:modified>
</cp:coreProperties>
</file>