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 Lomax" initials="EL" lastIdx="1" clrIdx="0">
    <p:extLst>
      <p:ext uri="{19B8F6BF-5375-455C-9EA6-DF929625EA0E}">
        <p15:presenceInfo xmlns:p15="http://schemas.microsoft.com/office/powerpoint/2012/main" userId="89a8b6e62221b6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9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15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3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2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2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8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5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0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DC0442-5D6C-4D74-9F72-075A6999CF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0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EA3B-A32C-4DF5-AE74-FE7D8084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454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5247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58CE-3D45-43E8-B198-BCD2FF3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1"/>
            <a:ext cx="10515600" cy="1325563"/>
          </a:xfrm>
        </p:spPr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7853-3E5D-42D5-88F2-5E77D9D7CE19}"/>
              </a:ext>
            </a:extLst>
          </p:cNvPr>
          <p:cNvSpPr txBox="1"/>
          <p:nvPr/>
        </p:nvSpPr>
        <p:spPr>
          <a:xfrm>
            <a:off x="954157" y="2464904"/>
            <a:ext cx="5141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MySQL on 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2918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47A-B01B-445B-A875-4651B9A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0C5DD-15B5-4BD7-9BAA-AFAE8E0C7561}"/>
              </a:ext>
            </a:extLst>
          </p:cNvPr>
          <p:cNvSpPr txBox="1"/>
          <p:nvPr/>
        </p:nvSpPr>
        <p:spPr>
          <a:xfrm>
            <a:off x="646111" y="1853248"/>
            <a:ext cx="4575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Different Feature Branches</a:t>
            </a:r>
          </a:p>
          <a:p>
            <a:r>
              <a:rPr lang="en-GB" dirty="0"/>
              <a:t>-Customer</a:t>
            </a:r>
          </a:p>
          <a:p>
            <a:r>
              <a:rPr lang="en-GB" dirty="0"/>
              <a:t>-Item</a:t>
            </a:r>
          </a:p>
          <a:p>
            <a:r>
              <a:rPr lang="en-GB" dirty="0"/>
              <a:t>-Order</a:t>
            </a:r>
          </a:p>
          <a:p>
            <a:r>
              <a:rPr lang="en-GB" dirty="0"/>
              <a:t>-Dev</a:t>
            </a:r>
          </a:p>
          <a:p>
            <a:r>
              <a:rPr lang="en-GB" dirty="0"/>
              <a:t>-Started with, a commit per class </a:t>
            </a:r>
          </a:p>
          <a:p>
            <a:r>
              <a:rPr lang="en-GB" dirty="0"/>
              <a:t>-Later changed, slight regret</a:t>
            </a:r>
          </a:p>
        </p:txBody>
      </p:sp>
    </p:spTree>
    <p:extLst>
      <p:ext uri="{BB962C8B-B14F-4D97-AF65-F5344CB8AC3E}">
        <p14:creationId xmlns:p14="http://schemas.microsoft.com/office/powerpoint/2010/main" val="28943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3D2-6755-4A11-87EB-AB5EFD2E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7F142-3863-4908-A144-51044AAEEF51}"/>
              </a:ext>
            </a:extLst>
          </p:cNvPr>
          <p:cNvSpPr txBox="1"/>
          <p:nvPr/>
        </p:nvSpPr>
        <p:spPr>
          <a:xfrm>
            <a:off x="646111" y="1722783"/>
            <a:ext cx="33295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Test Driven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Testing done first before moving onto next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Progress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30539-25AD-4D4F-BDEF-CF9EAF33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44" y="2078535"/>
            <a:ext cx="724858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90D-3980-42BE-B2F8-DE581A41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252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5E7A6-BFF2-45FE-94F6-69CF7D3CA8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862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60E4B-4437-4007-AE25-7210EBA3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322915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8C3E-64C3-4E30-87DA-F568782D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Sprint Retrospective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B2ED-50AA-4021-B0BC-3609B5777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44" r="20451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4A9FB-DD77-49F4-92A2-4D68257A99D1}"/>
              </a:ext>
            </a:extLst>
          </p:cNvPr>
          <p:cNvSpPr txBox="1"/>
          <p:nvPr/>
        </p:nvSpPr>
        <p:spPr>
          <a:xfrm>
            <a:off x="5410950" y="2052918"/>
            <a:ext cx="463890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Read  Requirements more Before Writing User Stories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Split into clear sections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Learn how to do X must be finished before Y</a:t>
            </a:r>
          </a:p>
        </p:txBody>
      </p:sp>
    </p:spTree>
    <p:extLst>
      <p:ext uri="{BB962C8B-B14F-4D97-AF65-F5344CB8AC3E}">
        <p14:creationId xmlns:p14="http://schemas.microsoft.com/office/powerpoint/2010/main" val="407695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1A80-6F18-4776-80C1-81C0043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DAFAC-1D21-4D4F-A2CA-656CB91CE8FC}"/>
              </a:ext>
            </a:extLst>
          </p:cNvPr>
          <p:cNvSpPr txBox="1"/>
          <p:nvPr/>
        </p:nvSpPr>
        <p:spPr>
          <a:xfrm>
            <a:off x="646111" y="1519311"/>
            <a:ext cx="5782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Started Well</a:t>
            </a:r>
          </a:p>
          <a:p>
            <a:r>
              <a:rPr lang="en-GB" dirty="0"/>
              <a:t>Broke down towards the end</a:t>
            </a:r>
          </a:p>
          <a:p>
            <a:r>
              <a:rPr lang="en-GB" dirty="0"/>
              <a:t>Less confidence and towardness</a:t>
            </a:r>
          </a:p>
          <a:p>
            <a:r>
              <a:rPr lang="en-GB" dirty="0"/>
              <a:t>Speak to group and training members more</a:t>
            </a:r>
          </a:p>
          <a:p>
            <a:r>
              <a:rPr lang="en-GB" dirty="0"/>
              <a:t>Take more advantage of trainers even if confident</a:t>
            </a:r>
          </a:p>
          <a:p>
            <a:r>
              <a:rPr lang="en-GB" dirty="0"/>
              <a:t>Think of better questions and flaws to process</a:t>
            </a:r>
          </a:p>
          <a:p>
            <a:r>
              <a:rPr lang="en-GB" dirty="0"/>
              <a:t>Think and ask for ways to approach parts not done yet</a:t>
            </a:r>
          </a:p>
          <a:p>
            <a:r>
              <a:rPr lang="en-GB" dirty="0"/>
              <a:t>Could have been a lot better</a:t>
            </a:r>
          </a:p>
          <a:p>
            <a:r>
              <a:rPr lang="en-GB" dirty="0"/>
              <a:t>Faith it will be better</a:t>
            </a:r>
          </a:p>
          <a:p>
            <a:r>
              <a:rPr lang="en-GB" dirty="0"/>
              <a:t>Make this personal project and way to monitor growth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4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BEEB1-1335-47D8-9D5A-3518228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331B9-20A1-4AA5-89D6-AA9050C54C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3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6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Introduction</vt:lpstr>
      <vt:lpstr>Consultant Journey</vt:lpstr>
      <vt:lpstr>CI</vt:lpstr>
      <vt:lpstr>Testing</vt:lpstr>
      <vt:lpstr>Demonstration</vt:lpstr>
      <vt:lpstr>Sprint Review</vt:lpstr>
      <vt:lpstr>Sprint Retrospective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Emmanuel Lomax</dc:creator>
  <cp:lastModifiedBy>Emmanuel Lomax</cp:lastModifiedBy>
  <cp:revision>2</cp:revision>
  <dcterms:created xsi:type="dcterms:W3CDTF">2021-01-22T10:01:58Z</dcterms:created>
  <dcterms:modified xsi:type="dcterms:W3CDTF">2021-01-22T11:45:49Z</dcterms:modified>
</cp:coreProperties>
</file>