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3/5/2023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3/5/2023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3/5/2023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3/5/2023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Qamar </a:t>
            </a:r>
            <a:r>
              <a:rPr lang="en-US" dirty="0" smtClean="0">
                <a:solidFill>
                  <a:srgbClr val="00B050"/>
                </a:solidFill>
              </a:rPr>
              <a:t>Abbas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2700" y="65405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Karachi Institute of Technology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4"/>
            <a:ext cx="10313988" cy="44880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Internet V/S Web 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Internet is a network of connected computers. No company owns the</a:t>
            </a:r>
            <a:b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Internet; it is a cooperative effort governed by a system of standards and</a:t>
            </a:r>
            <a:b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rules.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 of connecting computers together, of course, is to share</a:t>
            </a:r>
            <a:b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information. There are many ways information can be passed between</a:t>
            </a:r>
            <a:b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computers, including email, file transfer (FTP), and many more specialized</a:t>
            </a:r>
            <a:b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modes upon which the Internet is built</a:t>
            </a:r>
            <a: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These standardized methods for</a:t>
            </a:r>
            <a:b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transferring data or documents over a network are known as protocols.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2700" y="65405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Karachi Institute of Technology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7977188" cy="4187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Internet V/S Web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 (originally called the World Wide Web, thus the “www” </a:t>
            </a:r>
            <a:r>
              <a:rPr lang="en-US" u="sng" dirty="0" smtClean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site </a:t>
            </a:r>
            <a: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addresses)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just one of the ways information can be shared over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Internet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is unique in that it allows documents to be linked to one another</a:t>
            </a:r>
            <a:b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hypertext links—thus </a:t>
            </a:r>
            <a: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forming a huge “web” of connected information. The Web uses a protocol called HTTP (</a:t>
            </a:r>
            <a:r>
              <a:rPr lang="en-US" u="sng" dirty="0" err="1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en-US" u="sng" dirty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Transfer Protocol).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2400" y="1825625"/>
            <a:ext cx="29210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 is a subset of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Internet. It is just one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many ways information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transferred over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networked computers.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2700" y="65405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Karachi Institute of Technology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7977188" cy="485775"/>
          </a:xfrm>
        </p:spPr>
        <p:txBody>
          <a:bodyPr>
            <a:normAutofit/>
          </a:bodyPr>
          <a:lstStyle/>
          <a:p>
            <a:r>
              <a:rPr lang="en-US" dirty="0" smtClean="0"/>
              <a:t>How does the Internet works?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52574" y="2311400"/>
            <a:ext cx="5119005" cy="3218995"/>
            <a:chOff x="1552574" y="2311400"/>
            <a:chExt cx="5119005" cy="32189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" t="14288"/>
            <a:stretch/>
          </p:blipFill>
          <p:spPr>
            <a:xfrm>
              <a:off x="1552574" y="2311400"/>
              <a:ext cx="5119005" cy="321899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 flipV="1">
              <a:off x="5667375" y="2438400"/>
              <a:ext cx="427038" cy="1746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42669" y="2336026"/>
              <a:ext cx="103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00925" y="20955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and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2700" y="65405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Karachi Institute of Technology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9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7977188" cy="4441825"/>
          </a:xfrm>
        </p:spPr>
        <p:txBody>
          <a:bodyPr>
            <a:normAutofit/>
          </a:bodyPr>
          <a:lstStyle/>
          <a:p>
            <a:r>
              <a:rPr lang="en-US" dirty="0" smtClean="0"/>
              <a:t>URL 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complete URL is generally made up of three components: the </a:t>
            </a: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protocol, the 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name, and the absolute path to the document or resource </a:t>
            </a:r>
            <a:endParaRPr lang="en-US" sz="22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3565524"/>
            <a:ext cx="4105275" cy="96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77125" y="3133372"/>
            <a:ext cx="4336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you’ll see a URL that begins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https://.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indication that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secure server transaction. Secure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 have special encryption devices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hide delicate content, such as credit</a:t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 numbers, while they are transferred to and from the browser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2700" y="65405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Karachi Institute of Technology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41</TotalTime>
  <Words>151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Segoe Print</vt:lpstr>
      <vt:lpstr>Nature Illustration 16x9</vt:lpstr>
      <vt:lpstr>Web Development</vt:lpstr>
      <vt:lpstr>Basic Concepts</vt:lpstr>
      <vt:lpstr>CONTINUE..</vt:lpstr>
      <vt:lpstr>CONTINUE..</vt:lpstr>
      <vt:lpstr>CONTINUE..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Qamar Abbas</dc:creator>
  <cp:lastModifiedBy>Qamar Abbas</cp:lastModifiedBy>
  <cp:revision>5</cp:revision>
  <dcterms:created xsi:type="dcterms:W3CDTF">2023-03-04T08:18:13Z</dcterms:created>
  <dcterms:modified xsi:type="dcterms:W3CDTF">2023-03-05T13:36:19Z</dcterms:modified>
</cp:coreProperties>
</file>