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CB0457-0961-4EF3-A551-C3B8F601EF5E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1CF247-3A3D-4023-AE19-533FAC7F1EEC}">
      <dgm:prSet phldrT="[Text]"/>
      <dgm:spPr/>
      <dgm:t>
        <a:bodyPr/>
        <a:lstStyle/>
        <a:p>
          <a:r>
            <a:rPr lang="en-US" dirty="0" smtClean="0"/>
            <a:t>PROTECTION OF CONSUMER</a:t>
          </a:r>
          <a:endParaRPr lang="en-US" dirty="0"/>
        </a:p>
      </dgm:t>
    </dgm:pt>
    <dgm:pt modelId="{0D8A5CAC-B88E-4C06-BA21-9060C6BB0F3D}" type="parTrans" cxnId="{F11A2CEC-1604-4D22-99E0-E4C7ECBE7898}">
      <dgm:prSet/>
      <dgm:spPr/>
      <dgm:t>
        <a:bodyPr/>
        <a:lstStyle/>
        <a:p>
          <a:endParaRPr lang="en-US"/>
        </a:p>
      </dgm:t>
    </dgm:pt>
    <dgm:pt modelId="{4FB769F7-6A51-4297-B55B-7623B9057964}" type="sibTrans" cxnId="{F11A2CEC-1604-4D22-99E0-E4C7ECBE7898}">
      <dgm:prSet/>
      <dgm:spPr/>
      <dgm:t>
        <a:bodyPr/>
        <a:lstStyle/>
        <a:p>
          <a:endParaRPr lang="en-US"/>
        </a:p>
      </dgm:t>
    </dgm:pt>
    <dgm:pt modelId="{39228845-A8C2-42EA-994F-6DC1088DC476}">
      <dgm:prSet phldrT="[Text]"/>
      <dgm:spPr/>
      <dgm:t>
        <a:bodyPr/>
        <a:lstStyle/>
        <a:p>
          <a:r>
            <a:rPr lang="en-US" dirty="0" smtClean="0"/>
            <a:t>PREVENTING BLACK MARKETING</a:t>
          </a:r>
          <a:endParaRPr lang="en-US" dirty="0"/>
        </a:p>
      </dgm:t>
    </dgm:pt>
    <dgm:pt modelId="{2A4FEC9C-5D89-4548-8D0D-47A5C8DEABF6}" type="parTrans" cxnId="{F62CF3C9-B58F-4ECE-86D6-303C018DC4A4}">
      <dgm:prSet/>
      <dgm:spPr/>
      <dgm:t>
        <a:bodyPr/>
        <a:lstStyle/>
        <a:p>
          <a:endParaRPr lang="en-US"/>
        </a:p>
      </dgm:t>
    </dgm:pt>
    <dgm:pt modelId="{737ADF98-F6C2-43C0-8C6A-1AD2FBAD3C83}" type="sibTrans" cxnId="{F62CF3C9-B58F-4ECE-86D6-303C018DC4A4}">
      <dgm:prSet/>
      <dgm:spPr/>
      <dgm:t>
        <a:bodyPr/>
        <a:lstStyle/>
        <a:p>
          <a:endParaRPr lang="en-US"/>
        </a:p>
      </dgm:t>
    </dgm:pt>
    <dgm:pt modelId="{96548AD3-80ED-4E08-B45B-918D2C343142}">
      <dgm:prSet phldrT="[Text]"/>
      <dgm:spPr/>
      <dgm:t>
        <a:bodyPr/>
        <a:lstStyle/>
        <a:p>
          <a:r>
            <a:rPr lang="en-US" dirty="0" smtClean="0"/>
            <a:t>HAZARD0US PRODUCT</a:t>
          </a:r>
          <a:endParaRPr lang="en-US" dirty="0"/>
        </a:p>
      </dgm:t>
    </dgm:pt>
    <dgm:pt modelId="{9E78E2A6-6FDD-494C-B117-0632DAEE0875}" type="parTrans" cxnId="{8DD71261-F88D-4D5C-AC20-57B1CDED6294}">
      <dgm:prSet/>
      <dgm:spPr/>
      <dgm:t>
        <a:bodyPr/>
        <a:lstStyle/>
        <a:p>
          <a:endParaRPr lang="en-US"/>
        </a:p>
      </dgm:t>
    </dgm:pt>
    <dgm:pt modelId="{2C625C45-34FE-467B-9D6D-1BBA9EB929EC}" type="sibTrans" cxnId="{8DD71261-F88D-4D5C-AC20-57B1CDED6294}">
      <dgm:prSet/>
      <dgm:spPr/>
      <dgm:t>
        <a:bodyPr/>
        <a:lstStyle/>
        <a:p>
          <a:endParaRPr lang="en-US"/>
        </a:p>
      </dgm:t>
    </dgm:pt>
    <dgm:pt modelId="{DC10F5CE-1EF9-4D48-9986-00653C78BC83}">
      <dgm:prSet phldrT="[Text]"/>
      <dgm:spPr/>
      <dgm:t>
        <a:bodyPr/>
        <a:lstStyle/>
        <a:p>
          <a:r>
            <a:rPr lang="en-US" dirty="0" smtClean="0"/>
            <a:t>CHEATING UNEDUCATED CONSUMERS</a:t>
          </a:r>
          <a:endParaRPr lang="en-US" dirty="0"/>
        </a:p>
      </dgm:t>
    </dgm:pt>
    <dgm:pt modelId="{B86CA1E0-5119-4678-A978-781963C6AC6F}" type="parTrans" cxnId="{1E334AEE-2647-41BE-805C-E89140E713E6}">
      <dgm:prSet/>
      <dgm:spPr/>
      <dgm:t>
        <a:bodyPr/>
        <a:lstStyle/>
        <a:p>
          <a:endParaRPr lang="en-US"/>
        </a:p>
      </dgm:t>
    </dgm:pt>
    <dgm:pt modelId="{759E9983-B107-4198-8D89-64AF0A5C6738}" type="sibTrans" cxnId="{1E334AEE-2647-41BE-805C-E89140E713E6}">
      <dgm:prSet/>
      <dgm:spPr/>
      <dgm:t>
        <a:bodyPr/>
        <a:lstStyle/>
        <a:p>
          <a:endParaRPr lang="en-US"/>
        </a:p>
      </dgm:t>
    </dgm:pt>
    <dgm:pt modelId="{B26084A0-2423-490B-A695-6FDE1F51A4D6}" type="pres">
      <dgm:prSet presAssocID="{4CCB0457-0961-4EF3-A551-C3B8F601EF5E}" presName="cycle" presStyleCnt="0">
        <dgm:presLayoutVars>
          <dgm:dir/>
          <dgm:resizeHandles val="exact"/>
        </dgm:presLayoutVars>
      </dgm:prSet>
      <dgm:spPr/>
    </dgm:pt>
    <dgm:pt modelId="{61302B8A-EA66-407E-A070-B1DE8ED94EF8}" type="pres">
      <dgm:prSet presAssocID="{F71CF247-3A3D-4023-AE19-533FAC7F1EEC}" presName="node" presStyleLbl="node1" presStyleIdx="0" presStyleCnt="4">
        <dgm:presLayoutVars>
          <dgm:bulletEnabled val="1"/>
        </dgm:presLayoutVars>
      </dgm:prSet>
      <dgm:spPr/>
    </dgm:pt>
    <dgm:pt modelId="{4104EB13-A399-4F25-BB43-D57A9732A73C}" type="pres">
      <dgm:prSet presAssocID="{F71CF247-3A3D-4023-AE19-533FAC7F1EEC}" presName="spNode" presStyleCnt="0"/>
      <dgm:spPr/>
    </dgm:pt>
    <dgm:pt modelId="{B1B6C9DA-2D90-4F7A-BFBC-42C3260A9C41}" type="pres">
      <dgm:prSet presAssocID="{4FB769F7-6A51-4297-B55B-7623B9057964}" presName="sibTrans" presStyleLbl="sibTrans1D1" presStyleIdx="0" presStyleCnt="4"/>
      <dgm:spPr/>
    </dgm:pt>
    <dgm:pt modelId="{EB24A257-C109-4F27-B40F-8AD4D02044A1}" type="pres">
      <dgm:prSet presAssocID="{39228845-A8C2-42EA-994F-6DC1088DC476}" presName="node" presStyleLbl="node1" presStyleIdx="1" presStyleCnt="4">
        <dgm:presLayoutVars>
          <dgm:bulletEnabled val="1"/>
        </dgm:presLayoutVars>
      </dgm:prSet>
      <dgm:spPr/>
    </dgm:pt>
    <dgm:pt modelId="{9E78FE1A-5E22-400B-9B54-7A0254EC9E76}" type="pres">
      <dgm:prSet presAssocID="{39228845-A8C2-42EA-994F-6DC1088DC476}" presName="spNode" presStyleCnt="0"/>
      <dgm:spPr/>
    </dgm:pt>
    <dgm:pt modelId="{1DFE5AF9-E79C-4B7D-96B7-E5E9BE3BE0B5}" type="pres">
      <dgm:prSet presAssocID="{737ADF98-F6C2-43C0-8C6A-1AD2FBAD3C83}" presName="sibTrans" presStyleLbl="sibTrans1D1" presStyleIdx="1" presStyleCnt="4"/>
      <dgm:spPr/>
    </dgm:pt>
    <dgm:pt modelId="{779D3A3C-6C3F-46E1-9D90-2CC665B08312}" type="pres">
      <dgm:prSet presAssocID="{96548AD3-80ED-4E08-B45B-918D2C34314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A766B5-F014-4B5C-A170-C924E1255A56}" type="pres">
      <dgm:prSet presAssocID="{96548AD3-80ED-4E08-B45B-918D2C343142}" presName="spNode" presStyleCnt="0"/>
      <dgm:spPr/>
    </dgm:pt>
    <dgm:pt modelId="{8B1ED197-34C3-439D-9705-EB449B5E900F}" type="pres">
      <dgm:prSet presAssocID="{2C625C45-34FE-467B-9D6D-1BBA9EB929EC}" presName="sibTrans" presStyleLbl="sibTrans1D1" presStyleIdx="2" presStyleCnt="4"/>
      <dgm:spPr/>
    </dgm:pt>
    <dgm:pt modelId="{B2679CD6-993D-4A04-8894-A720435C70DC}" type="pres">
      <dgm:prSet presAssocID="{DC10F5CE-1EF9-4D48-9986-00653C78BC83}" presName="node" presStyleLbl="node1" presStyleIdx="3" presStyleCnt="4">
        <dgm:presLayoutVars>
          <dgm:bulletEnabled val="1"/>
        </dgm:presLayoutVars>
      </dgm:prSet>
      <dgm:spPr/>
    </dgm:pt>
    <dgm:pt modelId="{13E4DAEB-AA56-4161-A3FD-B024620E392B}" type="pres">
      <dgm:prSet presAssocID="{DC10F5CE-1EF9-4D48-9986-00653C78BC83}" presName="spNode" presStyleCnt="0"/>
      <dgm:spPr/>
    </dgm:pt>
    <dgm:pt modelId="{29CC4B1E-DE39-43CB-B0A4-C0CCE168B994}" type="pres">
      <dgm:prSet presAssocID="{759E9983-B107-4198-8D89-64AF0A5C6738}" presName="sibTrans" presStyleLbl="sibTrans1D1" presStyleIdx="3" presStyleCnt="4"/>
      <dgm:spPr/>
    </dgm:pt>
  </dgm:ptLst>
  <dgm:cxnLst>
    <dgm:cxn modelId="{3CAE4DC9-BDF4-4F2E-B7F9-ECF8DCE38D8B}" type="presOf" srcId="{96548AD3-80ED-4E08-B45B-918D2C343142}" destId="{779D3A3C-6C3F-46E1-9D90-2CC665B08312}" srcOrd="0" destOrd="0" presId="urn:microsoft.com/office/officeart/2005/8/layout/cycle5"/>
    <dgm:cxn modelId="{9B4DAD12-95E0-41B2-A070-FD64CD459E5A}" type="presOf" srcId="{4CCB0457-0961-4EF3-A551-C3B8F601EF5E}" destId="{B26084A0-2423-490B-A695-6FDE1F51A4D6}" srcOrd="0" destOrd="0" presId="urn:microsoft.com/office/officeart/2005/8/layout/cycle5"/>
    <dgm:cxn modelId="{1E334AEE-2647-41BE-805C-E89140E713E6}" srcId="{4CCB0457-0961-4EF3-A551-C3B8F601EF5E}" destId="{DC10F5CE-1EF9-4D48-9986-00653C78BC83}" srcOrd="3" destOrd="0" parTransId="{B86CA1E0-5119-4678-A978-781963C6AC6F}" sibTransId="{759E9983-B107-4198-8D89-64AF0A5C6738}"/>
    <dgm:cxn modelId="{F11A2CEC-1604-4D22-99E0-E4C7ECBE7898}" srcId="{4CCB0457-0961-4EF3-A551-C3B8F601EF5E}" destId="{F71CF247-3A3D-4023-AE19-533FAC7F1EEC}" srcOrd="0" destOrd="0" parTransId="{0D8A5CAC-B88E-4C06-BA21-9060C6BB0F3D}" sibTransId="{4FB769F7-6A51-4297-B55B-7623B9057964}"/>
    <dgm:cxn modelId="{90990CB4-59D7-457D-9870-ADA1743F4A60}" type="presOf" srcId="{737ADF98-F6C2-43C0-8C6A-1AD2FBAD3C83}" destId="{1DFE5AF9-E79C-4B7D-96B7-E5E9BE3BE0B5}" srcOrd="0" destOrd="0" presId="urn:microsoft.com/office/officeart/2005/8/layout/cycle5"/>
    <dgm:cxn modelId="{6C9D9E54-0652-4EE3-AF17-E19EF94D3749}" type="presOf" srcId="{F71CF247-3A3D-4023-AE19-533FAC7F1EEC}" destId="{61302B8A-EA66-407E-A070-B1DE8ED94EF8}" srcOrd="0" destOrd="0" presId="urn:microsoft.com/office/officeart/2005/8/layout/cycle5"/>
    <dgm:cxn modelId="{C5B45EDF-0BC9-4F99-96F2-8997FA8D2B22}" type="presOf" srcId="{39228845-A8C2-42EA-994F-6DC1088DC476}" destId="{EB24A257-C109-4F27-B40F-8AD4D02044A1}" srcOrd="0" destOrd="0" presId="urn:microsoft.com/office/officeart/2005/8/layout/cycle5"/>
    <dgm:cxn modelId="{E342992A-D9FA-4DC9-8768-C665A944A33B}" type="presOf" srcId="{759E9983-B107-4198-8D89-64AF0A5C6738}" destId="{29CC4B1E-DE39-43CB-B0A4-C0CCE168B994}" srcOrd="0" destOrd="0" presId="urn:microsoft.com/office/officeart/2005/8/layout/cycle5"/>
    <dgm:cxn modelId="{F62CF3C9-B58F-4ECE-86D6-303C018DC4A4}" srcId="{4CCB0457-0961-4EF3-A551-C3B8F601EF5E}" destId="{39228845-A8C2-42EA-994F-6DC1088DC476}" srcOrd="1" destOrd="0" parTransId="{2A4FEC9C-5D89-4548-8D0D-47A5C8DEABF6}" sibTransId="{737ADF98-F6C2-43C0-8C6A-1AD2FBAD3C83}"/>
    <dgm:cxn modelId="{3D524B1B-EBDD-4A03-8577-8595C963897B}" type="presOf" srcId="{2C625C45-34FE-467B-9D6D-1BBA9EB929EC}" destId="{8B1ED197-34C3-439D-9705-EB449B5E900F}" srcOrd="0" destOrd="0" presId="urn:microsoft.com/office/officeart/2005/8/layout/cycle5"/>
    <dgm:cxn modelId="{2993612C-7D87-4A84-83F9-7E2FBF76D435}" type="presOf" srcId="{4FB769F7-6A51-4297-B55B-7623B9057964}" destId="{B1B6C9DA-2D90-4F7A-BFBC-42C3260A9C41}" srcOrd="0" destOrd="0" presId="urn:microsoft.com/office/officeart/2005/8/layout/cycle5"/>
    <dgm:cxn modelId="{8DD71261-F88D-4D5C-AC20-57B1CDED6294}" srcId="{4CCB0457-0961-4EF3-A551-C3B8F601EF5E}" destId="{96548AD3-80ED-4E08-B45B-918D2C343142}" srcOrd="2" destOrd="0" parTransId="{9E78E2A6-6FDD-494C-B117-0632DAEE0875}" sibTransId="{2C625C45-34FE-467B-9D6D-1BBA9EB929EC}"/>
    <dgm:cxn modelId="{6F99F5DE-3D92-48F9-A303-A7BB60D92FB7}" type="presOf" srcId="{DC10F5CE-1EF9-4D48-9986-00653C78BC83}" destId="{B2679CD6-993D-4A04-8894-A720435C70DC}" srcOrd="0" destOrd="0" presId="urn:microsoft.com/office/officeart/2005/8/layout/cycle5"/>
    <dgm:cxn modelId="{01F7A00B-F7E1-4FDE-862E-93B17D452A97}" type="presParOf" srcId="{B26084A0-2423-490B-A695-6FDE1F51A4D6}" destId="{61302B8A-EA66-407E-A070-B1DE8ED94EF8}" srcOrd="0" destOrd="0" presId="urn:microsoft.com/office/officeart/2005/8/layout/cycle5"/>
    <dgm:cxn modelId="{07771624-193F-42BB-BC49-BA4018548045}" type="presParOf" srcId="{B26084A0-2423-490B-A695-6FDE1F51A4D6}" destId="{4104EB13-A399-4F25-BB43-D57A9732A73C}" srcOrd="1" destOrd="0" presId="urn:microsoft.com/office/officeart/2005/8/layout/cycle5"/>
    <dgm:cxn modelId="{71E967D0-8238-46E9-AE21-5FAB9B1F66BD}" type="presParOf" srcId="{B26084A0-2423-490B-A695-6FDE1F51A4D6}" destId="{B1B6C9DA-2D90-4F7A-BFBC-42C3260A9C41}" srcOrd="2" destOrd="0" presId="urn:microsoft.com/office/officeart/2005/8/layout/cycle5"/>
    <dgm:cxn modelId="{4A4F2CF6-6209-4074-B2FD-4952BFDF047D}" type="presParOf" srcId="{B26084A0-2423-490B-A695-6FDE1F51A4D6}" destId="{EB24A257-C109-4F27-B40F-8AD4D02044A1}" srcOrd="3" destOrd="0" presId="urn:microsoft.com/office/officeart/2005/8/layout/cycle5"/>
    <dgm:cxn modelId="{A690EDD6-6510-41F6-8E30-16866484AF2D}" type="presParOf" srcId="{B26084A0-2423-490B-A695-6FDE1F51A4D6}" destId="{9E78FE1A-5E22-400B-9B54-7A0254EC9E76}" srcOrd="4" destOrd="0" presId="urn:microsoft.com/office/officeart/2005/8/layout/cycle5"/>
    <dgm:cxn modelId="{B5E169EE-AAFC-4E18-AD88-27FE787C1D2D}" type="presParOf" srcId="{B26084A0-2423-490B-A695-6FDE1F51A4D6}" destId="{1DFE5AF9-E79C-4B7D-96B7-E5E9BE3BE0B5}" srcOrd="5" destOrd="0" presId="urn:microsoft.com/office/officeart/2005/8/layout/cycle5"/>
    <dgm:cxn modelId="{B1689F7C-35B9-4289-BFF4-A449E49CA332}" type="presParOf" srcId="{B26084A0-2423-490B-A695-6FDE1F51A4D6}" destId="{779D3A3C-6C3F-46E1-9D90-2CC665B08312}" srcOrd="6" destOrd="0" presId="urn:microsoft.com/office/officeart/2005/8/layout/cycle5"/>
    <dgm:cxn modelId="{637C7B5D-BF9E-42A8-8C79-2244F9CE5116}" type="presParOf" srcId="{B26084A0-2423-490B-A695-6FDE1F51A4D6}" destId="{88A766B5-F014-4B5C-A170-C924E1255A56}" srcOrd="7" destOrd="0" presId="urn:microsoft.com/office/officeart/2005/8/layout/cycle5"/>
    <dgm:cxn modelId="{42A4F46B-49B8-4F90-AB69-C14B3372FD6A}" type="presParOf" srcId="{B26084A0-2423-490B-A695-6FDE1F51A4D6}" destId="{8B1ED197-34C3-439D-9705-EB449B5E900F}" srcOrd="8" destOrd="0" presId="urn:microsoft.com/office/officeart/2005/8/layout/cycle5"/>
    <dgm:cxn modelId="{6574BE27-24AD-417A-BD43-4C6F46846DB9}" type="presParOf" srcId="{B26084A0-2423-490B-A695-6FDE1F51A4D6}" destId="{B2679CD6-993D-4A04-8894-A720435C70DC}" srcOrd="9" destOrd="0" presId="urn:microsoft.com/office/officeart/2005/8/layout/cycle5"/>
    <dgm:cxn modelId="{F9805CEC-1CD6-456F-A3E3-B247A74BABFE}" type="presParOf" srcId="{B26084A0-2423-490B-A695-6FDE1F51A4D6}" destId="{13E4DAEB-AA56-4161-A3FD-B024620E392B}" srcOrd="10" destOrd="0" presId="urn:microsoft.com/office/officeart/2005/8/layout/cycle5"/>
    <dgm:cxn modelId="{93A5C49C-2D04-473F-9435-9E72E3A19AB3}" type="presParOf" srcId="{B26084A0-2423-490B-A695-6FDE1F51A4D6}" destId="{29CC4B1E-DE39-43CB-B0A4-C0CCE168B994}" srcOrd="11" destOrd="0" presId="urn:microsoft.com/office/officeart/2005/8/layout/cycle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2CEFE-2EBD-4ECE-96B6-15E04B19CA96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C2F23-C194-4EDF-8C94-EC23074C973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C2F23-C194-4EDF-8C94-EC23074C973A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D46DF07-55AA-4FAE-BB56-F7CACFEFA263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0985B12-E859-4FBA-AFC4-E0E6366C77B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46DF07-55AA-4FAE-BB56-F7CACFEFA263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985B12-E859-4FBA-AFC4-E0E6366C7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0D46DF07-55AA-4FAE-BB56-F7CACFEFA263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0985B12-E859-4FBA-AFC4-E0E6366C7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46DF07-55AA-4FAE-BB56-F7CACFEFA263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985B12-E859-4FBA-AFC4-E0E6366C7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D46DF07-55AA-4FAE-BB56-F7CACFEFA263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10985B12-E859-4FBA-AFC4-E0E6366C77B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46DF07-55AA-4FAE-BB56-F7CACFEFA263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985B12-E859-4FBA-AFC4-E0E6366C7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46DF07-55AA-4FAE-BB56-F7CACFEFA263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985B12-E859-4FBA-AFC4-E0E6366C7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46DF07-55AA-4FAE-BB56-F7CACFEFA263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985B12-E859-4FBA-AFC4-E0E6366C7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D46DF07-55AA-4FAE-BB56-F7CACFEFA263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985B12-E859-4FBA-AFC4-E0E6366C7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46DF07-55AA-4FAE-BB56-F7CACFEFA263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985B12-E859-4FBA-AFC4-E0E6366C7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46DF07-55AA-4FAE-BB56-F7CACFEFA263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985B12-E859-4FBA-AFC4-E0E6366C77B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0D46DF07-55AA-4FAE-BB56-F7CACFEFA263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0985B12-E859-4FBA-AFC4-E0E6366C77B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Rights of consumers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- AROOZ GHAZY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3048000" cy="600384"/>
          </a:xfrm>
        </p:spPr>
        <p:txBody>
          <a:bodyPr/>
          <a:lstStyle/>
          <a:p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19600" y="17526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hlinkClick r:id="rId2" action="ppaction://hlinksldjump"/>
              </a:rPr>
              <a:t>NEXT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THANK YOU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TO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981200"/>
            <a:ext cx="3124200" cy="685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WHAT IS RIGHT TO INFORMATION.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5410200"/>
            <a:ext cx="647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 Rounded MT Bold" pitchFamily="34" charset="0"/>
              </a:rPr>
              <a:t>TO KNOW ABOUT THE PRODUCT </a:t>
            </a:r>
            <a:endParaRPr lang="en-US" sz="1400" dirty="0">
              <a:latin typeface="Arial Rounded MT Bold" pitchFamily="34" charset="0"/>
            </a:endParaRPr>
          </a:p>
        </p:txBody>
      </p:sp>
      <p:pic>
        <p:nvPicPr>
          <p:cNvPr id="6" name="Picture 5" descr="pic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971800"/>
            <a:ext cx="2466975" cy="1847850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RIGHT TO EDUCATION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600200"/>
            <a:ext cx="3657600" cy="8382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JAGO GRAHAQ JAGO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 descr="pic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2557462"/>
            <a:ext cx="2619375" cy="1743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51816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EDUCATION SHOULD BE FOR ALL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/>
      <p:bldP spid="5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IMPOTANCE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9000" cy="484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600384"/>
          </a:xfrm>
        </p:spPr>
        <p:txBody>
          <a:bodyPr/>
          <a:lstStyle/>
          <a:p>
            <a:r>
              <a:rPr lang="en-US" dirty="0" smtClean="0"/>
              <a:t>WHAT DO YOU MEAN BY CONSUMER RIGHTS.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243840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PROTECTION OF CONSUMER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34290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 action="ppaction://hlinksldjump"/>
              </a:rPr>
              <a:t>PROTECTION OF ENVIRONMENT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1905000" cy="676584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8200" y="1828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NEXT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INCORRECT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2819400" cy="828984"/>
          </a:xfrm>
        </p:spPr>
        <p:txBody>
          <a:bodyPr/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WHICH YEAR IT IS INTRODUCED IN INDIA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2819400" cy="676584"/>
          </a:xfrm>
        </p:spPr>
        <p:txBody>
          <a:bodyPr/>
          <a:lstStyle/>
          <a:p>
            <a:r>
              <a:rPr lang="en-US" dirty="0" smtClean="0">
                <a:hlinkClick r:id="rId2" action="ppaction://hlinksldjump"/>
              </a:rPr>
              <a:t>1927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362200"/>
            <a:ext cx="87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1986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INCORRECT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2667000" cy="676584"/>
          </a:xfrm>
        </p:spPr>
        <p:txBody>
          <a:bodyPr/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6800" y="17526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hlinkClick r:id="rId3" action="ppaction://hlinksldjump"/>
              </a:rPr>
              <a:t>NEXT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71</TotalTime>
  <Words>83</Words>
  <Application>Microsoft Office PowerPoint</Application>
  <PresentationFormat>On-screen Show (4:3)</PresentationFormat>
  <Paragraphs>33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Opulent</vt:lpstr>
      <vt:lpstr>Rights of consumers</vt:lpstr>
      <vt:lpstr>RIGHT TO INFORMATION</vt:lpstr>
      <vt:lpstr>RIGHT TO EDUCATION</vt:lpstr>
      <vt:lpstr>IMPOTANCE</vt:lpstr>
      <vt:lpstr>EVALUATION</vt:lpstr>
      <vt:lpstr>CORRECT</vt:lpstr>
      <vt:lpstr>INCORRECT</vt:lpstr>
      <vt:lpstr>IN WHICH YEAR IT IS INTRODUCED IN INDIA</vt:lpstr>
      <vt:lpstr>INCORRECT</vt:lpstr>
      <vt:lpstr>CORRECT</vt:lpstr>
      <vt:lpstr>THANK YOU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</dc:title>
  <dc:creator>bmm</dc:creator>
  <cp:lastModifiedBy>bmm</cp:lastModifiedBy>
  <cp:revision>7</cp:revision>
  <dcterms:created xsi:type="dcterms:W3CDTF">2017-10-07T09:15:26Z</dcterms:created>
  <dcterms:modified xsi:type="dcterms:W3CDTF">2017-10-07T10:27:02Z</dcterms:modified>
</cp:coreProperties>
</file>