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BAFE0-ED24-4730-A16E-88E353879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22940A-820C-4D5E-BADF-FC6434898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7E3B9-41C0-48E9-B878-D830747E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D4D400-100A-41EC-83D2-16180EF5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9F354-A7C3-44AE-B43C-C88019D7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279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9F0E5-3430-493E-BFA8-3FE527F0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6E70B2-BEE2-40D5-9A8D-3CCB4748C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7CDDF-6537-45EC-A77E-4477F935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8D982-4A6C-40EA-B7C7-5BFD9C24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11F790-C908-4B56-86CD-CEF8D422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84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79447B-BF10-41CF-A24D-BC86C24F1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3C9084-F81C-4141-9530-7F3463E1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0CFCC2-B1C1-4038-9F3D-6FA4F0CC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B434C-6234-4570-BC46-8CD98D10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9C771-63E0-4411-8386-67149C43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920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E9715-6F45-498C-84E1-1D6B77E8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84D0F-9335-48A9-82E6-76250C18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2C1E2-E9B4-428F-A333-CA189E9E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63410-C397-4F7F-8AB0-A67C7E9B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455BB-A0B9-4D88-8026-A9BBC1D8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50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65C91-876E-47D1-BDCE-9E35DCE3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AA423-3EA1-4DB8-A736-64B334F1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BBA29-D8A3-4C6E-A53E-D0698C1F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8D28D-0085-4DA5-AE46-58291EA3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9FF1E-21C2-40F0-90B7-8671B548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929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E4521-A788-4E7F-A615-9A1B683D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863789-B749-4AC3-B348-A6F5FE406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0F5816-2886-408B-8E9E-61DB3A48B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E5E339-D710-4DD6-8264-B769A468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1F2D3B-2226-4AFC-BB3F-71F15F5B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AAC29E-BBD5-4C96-A030-8D3956DF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290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DCCDB-D9E6-4B11-A896-CA7BFFC2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6DBA47-81D8-470A-8C6D-0CB5586A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9C9C61-5EA4-4621-BC39-6AC08A26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6A3012-C3F3-4D7C-871E-8D7B02BE8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EADE60-25B2-4E56-B27A-A76F02383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97AA73-737E-4D31-A4EF-1EB73DDE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9399BA-FD0F-4861-8DA3-C7D6F18C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5CFD89-1FE5-4325-9227-CCBCF138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597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2B5B1-9443-4790-AB76-A150CB07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F6CC8D-40E6-4F3C-86E2-05EEFEF4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F4141-F5A2-4E6B-BF05-8E9B380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EB8D8-863F-4952-B4A2-D9C0939A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217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E60351-18A2-4B64-8ECC-BF2C5422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012CEC-67AE-4941-9A9F-DC1C3F61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FF3BA7-8C8F-42C2-BC2B-548657E9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703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36634-2FFF-4BD0-B80D-8EA991EF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26E48-A845-40B9-B052-32DD05DE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B37CC6-8FBC-41B7-833D-D5F11935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A72AD2-EC9A-495D-A85F-986227BD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768E94-0229-4FA1-94A2-FBB8BA15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C38591-5D88-4D9C-B0C3-5248B00A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629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59CE3-94DB-4470-BF2B-40A82EF5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D9867E-00D9-447E-94E0-A32554963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2A2ACD-335C-414A-9EF4-8D4510874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E143F7-CB35-4B79-B360-8EEF6B96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D6AB31-1258-41A9-8D48-0388A3DD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93733A-3031-46DE-8ADD-DDFEE2D6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986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A0604F-519F-4906-A85E-2EA42C84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C177F-F246-4B4B-B6B9-68091DC2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DD03A-D605-4D16-8D74-7BBAAF472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1353-6DEB-4E64-A16A-69E8D6F2EEB4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22289-A71D-49E5-8E62-B71FD450E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E0D3D2-C58F-42F4-928E-680E871ED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11A8-96F4-4C91-AC7D-85169B5E0AA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644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87A5EA-28A8-453E-A087-1F681720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Sprint 1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7741E9-2EC3-4023-BA34-6E087486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4000" dirty="0"/>
              <a:t>Traffic Light System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DE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37F77E-FAA7-4C96-97C4-87C0D406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 r="1971" b="2"/>
          <a:stretch/>
        </p:blipFill>
        <p:spPr>
          <a:xfrm>
            <a:off x="6969216" y="590549"/>
            <a:ext cx="5441859" cy="5155051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74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30CE5-DA9D-4162-9BAB-ED5FF563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Circuit Diagram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6486CCA-7CC0-4BAA-89B6-3B21730E8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64" y="1825625"/>
            <a:ext cx="4786471" cy="4351338"/>
          </a:xfrm>
        </p:spPr>
      </p:pic>
    </p:spTree>
    <p:extLst>
      <p:ext uri="{BB962C8B-B14F-4D97-AF65-F5344CB8AC3E}">
        <p14:creationId xmlns:p14="http://schemas.microsoft.com/office/powerpoint/2010/main" val="122822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817BA-29C2-413C-A52E-ECFC3B07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265" y="143183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UML Diagram</a:t>
            </a:r>
            <a:endParaRPr lang="en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9DB3B77-E6F7-4321-A28A-1D13DC311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31" y="1825625"/>
            <a:ext cx="7004482" cy="4351338"/>
          </a:xfrm>
        </p:spPr>
      </p:pic>
    </p:spTree>
    <p:extLst>
      <p:ext uri="{BB962C8B-B14F-4D97-AF65-F5344CB8AC3E}">
        <p14:creationId xmlns:p14="http://schemas.microsoft.com/office/powerpoint/2010/main" val="55616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8041C-4F2C-4074-AB03-48153766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CODE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C7AD1C4-1F02-4B8F-813B-AEBDD5D40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90" y="1825625"/>
            <a:ext cx="5075220" cy="4667250"/>
          </a:xfrm>
        </p:spPr>
      </p:pic>
    </p:spTree>
    <p:extLst>
      <p:ext uri="{BB962C8B-B14F-4D97-AF65-F5344CB8AC3E}">
        <p14:creationId xmlns:p14="http://schemas.microsoft.com/office/powerpoint/2010/main" val="15743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Sprint 1</vt:lpstr>
      <vt:lpstr>                            Circuit Diagram</vt:lpstr>
      <vt:lpstr>                             UML Diagram</vt:lpstr>
      <vt:lpstr>                                   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qamar sajjad</dc:creator>
  <cp:lastModifiedBy>qamar sajjad</cp:lastModifiedBy>
  <cp:revision>4</cp:revision>
  <dcterms:created xsi:type="dcterms:W3CDTF">2019-12-24T19:36:29Z</dcterms:created>
  <dcterms:modified xsi:type="dcterms:W3CDTF">2019-12-24T20:40:06Z</dcterms:modified>
</cp:coreProperties>
</file>