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8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32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7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00D1-0DAC-43FC-B1C8-F212B2837F11}" type="datetimeFigureOut">
              <a:rPr lang="en-DE" smtClean="0"/>
              <a:t>29/12/2019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D6E36-95A7-4F73-BF3B-D5E1EE73AB28}" type="slidenum">
              <a:rPr lang="en-DE" smtClean="0"/>
              <a:t>‹Nr.›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1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F2670-149E-4115-8C9B-F77A389F8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</a:t>
            </a:r>
            <a:r>
              <a:rPr lang="en-DE" sz="4000" dirty="0"/>
              <a:t>p</a:t>
            </a:r>
            <a:r>
              <a:rPr lang="en-US" sz="4000" dirty="0"/>
              <a:t>r</a:t>
            </a:r>
            <a:r>
              <a:rPr lang="en-DE" sz="4000" dirty="0" err="1"/>
              <a:t>i</a:t>
            </a:r>
            <a:r>
              <a:rPr lang="en-US" sz="4000" dirty="0"/>
              <a:t>n</a:t>
            </a:r>
            <a:r>
              <a:rPr lang="en-DE" sz="4000" dirty="0"/>
              <a:t>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3AA56-A8A4-4CB4-B074-86060B4E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4400" dirty="0"/>
              <a:t>U</a:t>
            </a:r>
            <a:r>
              <a:rPr lang="en-DE" sz="4400" dirty="0"/>
              <a:t>l</a:t>
            </a:r>
            <a:r>
              <a:rPr lang="en-US" sz="4400" dirty="0"/>
              <a:t>t</a:t>
            </a:r>
            <a:r>
              <a:rPr lang="en-DE" sz="4400" dirty="0"/>
              <a:t>r</a:t>
            </a:r>
            <a:r>
              <a:rPr lang="en-US" sz="4400" dirty="0"/>
              <a:t>a</a:t>
            </a:r>
            <a:r>
              <a:rPr lang="en-DE" sz="4400" dirty="0"/>
              <a:t>sonic Sensor  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168918-7168-449D-BF6B-561CF69D9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1121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622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AA58A-327A-4AA1-B400-5A7F1ABE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                </a:t>
            </a:r>
            <a:r>
              <a:rPr lang="en-US" dirty="0"/>
              <a:t>C</a:t>
            </a:r>
            <a:r>
              <a:rPr lang="en-DE" dirty="0" err="1"/>
              <a:t>i</a:t>
            </a:r>
            <a:r>
              <a:rPr lang="en-US" dirty="0"/>
              <a:t>r</a:t>
            </a:r>
            <a:r>
              <a:rPr lang="en-DE" dirty="0"/>
              <a:t>c</a:t>
            </a:r>
            <a:r>
              <a:rPr lang="en-US" dirty="0"/>
              <a:t>u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a</a:t>
            </a:r>
            <a:r>
              <a:rPr lang="en-DE" dirty="0"/>
              <a:t>gram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FBF912-6419-4CB0-921C-0E2CF7272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6" y="2016125"/>
            <a:ext cx="6011072" cy="3449638"/>
          </a:xfrm>
        </p:spPr>
      </p:pic>
    </p:spTree>
    <p:extLst>
      <p:ext uri="{BB962C8B-B14F-4D97-AF65-F5344CB8AC3E}">
        <p14:creationId xmlns:p14="http://schemas.microsoft.com/office/powerpoint/2010/main" val="39767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53F4E-DDA6-40F1-9001-369949DD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                       </a:t>
            </a:r>
            <a:r>
              <a:rPr lang="en-US" dirty="0"/>
              <a:t>C</a:t>
            </a:r>
            <a:r>
              <a:rPr lang="en-DE" dirty="0"/>
              <a:t>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94DAB65-81C3-4DB7-8630-211B3E027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71" y="2016125"/>
            <a:ext cx="2752983" cy="3449638"/>
          </a:xfrm>
        </p:spPr>
      </p:pic>
    </p:spTree>
    <p:extLst>
      <p:ext uri="{BB962C8B-B14F-4D97-AF65-F5344CB8AC3E}">
        <p14:creationId xmlns:p14="http://schemas.microsoft.com/office/powerpoint/2010/main" val="26561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1E8FD-C304-487A-90CD-8BF44F2C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          </a:t>
            </a:r>
            <a:r>
              <a:rPr lang="en-US" dirty="0"/>
              <a:t>W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k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 err="1"/>
              <a:t>rinciple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321F5-CEC0-4C31-B8C2-AB3D737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m</a:t>
            </a:r>
            <a:r>
              <a:rPr lang="en-DE" dirty="0"/>
              <a:t>e </a:t>
            </a:r>
            <a:r>
              <a:rPr lang="en-US" dirty="0"/>
              <a:t>D</a:t>
            </a:r>
            <a:r>
              <a:rPr lang="en-DE" dirty="0"/>
              <a:t>e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t</a:t>
            </a:r>
            <a:r>
              <a:rPr lang="en-DE" dirty="0"/>
              <a:t>w</a:t>
            </a:r>
            <a:r>
              <a:rPr lang="en-US" dirty="0"/>
              <a:t>e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 Transmitted and </a:t>
            </a:r>
            <a:r>
              <a:rPr lang="en-US" dirty="0"/>
              <a:t>Received</a:t>
            </a:r>
            <a:r>
              <a:rPr lang="en-DE" dirty="0"/>
              <a:t> </a:t>
            </a:r>
            <a:r>
              <a:rPr lang="en-US" dirty="0"/>
              <a:t>U</a:t>
            </a:r>
            <a:r>
              <a:rPr lang="en-DE" dirty="0"/>
              <a:t>l</a:t>
            </a:r>
            <a:r>
              <a:rPr lang="en-US" dirty="0"/>
              <a:t>t</a:t>
            </a:r>
            <a:r>
              <a:rPr lang="en-DE" dirty="0"/>
              <a:t>r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o</a:t>
            </a:r>
            <a:r>
              <a:rPr lang="en-DE" dirty="0" err="1"/>
              <a:t>nic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l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 err="1"/>
              <a:t>i</a:t>
            </a:r>
            <a:r>
              <a:rPr lang="en-DE" dirty="0"/>
              <a:t>s 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d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c</a:t>
            </a:r>
            <a:r>
              <a:rPr lang="en-US" dirty="0"/>
              <a:t>u</a:t>
            </a:r>
            <a:r>
              <a:rPr lang="en-DE" dirty="0"/>
              <a:t>l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 err="1"/>
              <a:t>tance</a:t>
            </a:r>
            <a:r>
              <a:rPr lang="en-DE" dirty="0"/>
              <a:t> 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t</a:t>
            </a:r>
            <a:r>
              <a:rPr lang="en-DE" dirty="0"/>
              <a:t>w</a:t>
            </a:r>
            <a:r>
              <a:rPr lang="en-US" dirty="0"/>
              <a:t>e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s</a:t>
            </a:r>
            <a:r>
              <a:rPr lang="en-US" dirty="0"/>
              <a:t>o</a:t>
            </a:r>
            <a:r>
              <a:rPr lang="en-DE" dirty="0"/>
              <a:t>r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o</a:t>
            </a:r>
            <a:r>
              <a:rPr lang="en-US" dirty="0"/>
              <a:t>d</a:t>
            </a:r>
            <a:r>
              <a:rPr lang="en-DE" dirty="0"/>
              <a:t>y.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Longer time Delay  =  Longer Distance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Shorter </a:t>
            </a:r>
            <a:r>
              <a:rPr lang="en-DE" dirty="0" err="1"/>
              <a:t>ti</a:t>
            </a:r>
            <a:r>
              <a:rPr lang="en-US" dirty="0"/>
              <a:t>m</a:t>
            </a:r>
            <a:r>
              <a:rPr lang="en-DE" dirty="0"/>
              <a:t>e Delay  =  </a:t>
            </a:r>
            <a:r>
              <a:rPr lang="en-US" dirty="0"/>
              <a:t>S</a:t>
            </a:r>
            <a:r>
              <a:rPr lang="en-DE" dirty="0"/>
              <a:t>h</a:t>
            </a:r>
            <a:r>
              <a:rPr lang="en-US" dirty="0"/>
              <a:t>o</a:t>
            </a:r>
            <a:r>
              <a:rPr lang="en-DE" dirty="0"/>
              <a:t>r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/>
              <a:t>t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e</a:t>
            </a:r>
          </a:p>
          <a:p>
            <a:pPr marL="0" indent="0">
              <a:buNone/>
            </a:pPr>
            <a:r>
              <a:rPr lang="en-DE" dirty="0"/>
              <a:t> </a:t>
            </a:r>
          </a:p>
          <a:p>
            <a:pPr marL="0" indent="0">
              <a:buNone/>
            </a:pPr>
            <a:r>
              <a:rPr lang="en-DE" dirty="0"/>
              <a:t>  </a:t>
            </a:r>
            <a:r>
              <a:rPr lang="en-DE" dirty="0" err="1"/>
              <a:t>Distan</a:t>
            </a:r>
            <a:r>
              <a:rPr lang="en-US" dirty="0"/>
              <a:t>c</a:t>
            </a:r>
            <a:r>
              <a:rPr lang="en-DE" dirty="0"/>
              <a:t>e measured in cm</a:t>
            </a:r>
          </a:p>
        </p:txBody>
      </p:sp>
    </p:spTree>
    <p:extLst>
      <p:ext uri="{BB962C8B-B14F-4D97-AF65-F5344CB8AC3E}">
        <p14:creationId xmlns:p14="http://schemas.microsoft.com/office/powerpoint/2010/main" val="34674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270C-A1BC-468D-95EB-4DBD3AA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        </a:t>
            </a:r>
            <a:r>
              <a:rPr lang="en-US" dirty="0"/>
              <a:t>H</a:t>
            </a:r>
            <a:r>
              <a:rPr lang="en-DE" dirty="0"/>
              <a:t>o</a:t>
            </a:r>
            <a:r>
              <a:rPr lang="en-US" dirty="0"/>
              <a:t>w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o Ca</a:t>
            </a:r>
            <a:r>
              <a:rPr lang="en-US" dirty="0"/>
              <a:t>l</a:t>
            </a:r>
            <a:r>
              <a:rPr lang="en-DE" dirty="0"/>
              <a:t>c</a:t>
            </a:r>
            <a:r>
              <a:rPr lang="en-US" dirty="0"/>
              <a:t>u</a:t>
            </a:r>
            <a:r>
              <a:rPr lang="en-DE" dirty="0"/>
              <a:t>l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/>
              <a:t>t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590AA-E3E3-4ECE-BF1F-4281C9B6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   High Level Time  =  </a:t>
            </a:r>
            <a:r>
              <a:rPr lang="en-US" dirty="0"/>
              <a:t>t</a:t>
            </a:r>
            <a:r>
              <a:rPr lang="en-DE" dirty="0"/>
              <a:t> =  </a:t>
            </a:r>
            <a:r>
              <a:rPr lang="en-US" dirty="0"/>
              <a:t>D</a:t>
            </a:r>
            <a:r>
              <a:rPr lang="en-DE" dirty="0"/>
              <a:t>u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 </a:t>
            </a:r>
            <a:r>
              <a:rPr lang="en-US" dirty="0"/>
              <a:t>o</a:t>
            </a:r>
            <a:r>
              <a:rPr lang="en-DE" dirty="0"/>
              <a:t>f 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m</a:t>
            </a:r>
            <a:r>
              <a:rPr lang="en-DE" dirty="0"/>
              <a:t>e </a:t>
            </a:r>
            <a:r>
              <a:rPr lang="en-US" dirty="0"/>
              <a:t>f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m </a:t>
            </a:r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d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t</a:t>
            </a:r>
            <a:r>
              <a:rPr lang="en-DE" dirty="0"/>
              <a:t>u</a:t>
            </a:r>
            <a:r>
              <a:rPr lang="en-US" dirty="0"/>
              <a:t>r</a:t>
            </a:r>
            <a:r>
              <a:rPr lang="en-DE" dirty="0"/>
              <a:t>n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endParaRPr lang="en-DE" dirty="0"/>
          </a:p>
          <a:p>
            <a:pPr marL="0" indent="0">
              <a:buNone/>
            </a:pPr>
            <a:r>
              <a:rPr lang="en-DE" dirty="0"/>
              <a:t>    </a:t>
            </a:r>
            <a:r>
              <a:rPr lang="en-US" dirty="0"/>
              <a:t>S</a:t>
            </a:r>
            <a:r>
              <a:rPr lang="en-DE" dirty="0"/>
              <a:t>p</a:t>
            </a:r>
            <a:r>
              <a:rPr lang="en-US" dirty="0"/>
              <a:t>e</a:t>
            </a:r>
            <a:r>
              <a:rPr lang="en-DE" dirty="0"/>
              <a:t>e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f Sound = c</a:t>
            </a:r>
          </a:p>
          <a:p>
            <a:pPr marL="0" indent="0">
              <a:buNone/>
            </a:pPr>
            <a:r>
              <a:rPr lang="en-DE" dirty="0"/>
              <a:t>Distance 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d= D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                D = t/2*c</a:t>
            </a:r>
          </a:p>
          <a:p>
            <a:pPr marL="0" indent="0">
              <a:buNone/>
            </a:pPr>
            <a:r>
              <a:rPr lang="en-DE" dirty="0"/>
              <a:t> Speed of Sound = 343 m/sec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436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C13ED-4662-4890-B800-0E9E2B1D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        </a:t>
            </a:r>
            <a:r>
              <a:rPr lang="en-US" dirty="0"/>
              <a:t>S</a:t>
            </a:r>
            <a:r>
              <a:rPr lang="en-DE" dirty="0"/>
              <a:t>u</a:t>
            </a:r>
            <a:r>
              <a:rPr lang="en-US" dirty="0"/>
              <a:t>m</a:t>
            </a:r>
            <a:r>
              <a:rPr lang="en-DE" dirty="0"/>
              <a:t>m</a:t>
            </a:r>
            <a:r>
              <a:rPr lang="en-US" dirty="0"/>
              <a:t>a</a:t>
            </a:r>
            <a:r>
              <a:rPr lang="en-DE" dirty="0"/>
              <a:t>r</a:t>
            </a:r>
            <a:r>
              <a:rPr lang="en-US" dirty="0"/>
              <a:t>y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n</a:t>
            </a:r>
            <a:r>
              <a:rPr lang="en-US" dirty="0"/>
              <a:t>v</a:t>
            </a:r>
            <a:r>
              <a:rPr lang="en-DE" dirty="0" err="1"/>
              <a:t>i</a:t>
            </a:r>
            <a:r>
              <a:rPr lang="en-US" dirty="0"/>
              <a:t>r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m</a:t>
            </a:r>
            <a:r>
              <a:rPr lang="en-US" dirty="0"/>
              <a:t>e</a:t>
            </a:r>
            <a:r>
              <a:rPr lang="en-DE" dirty="0"/>
              <a:t>n</a:t>
            </a:r>
            <a:r>
              <a:rPr lang="en-US" dirty="0"/>
              <a:t>t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f</a:t>
            </a:r>
            <a:r>
              <a:rPr lang="en-US" dirty="0"/>
              <a:t>f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159D4-0EEA-4E52-A60F-F42185BA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s</a:t>
            </a:r>
            <a:r>
              <a:rPr lang="en-US" dirty="0"/>
              <a:t>o</a:t>
            </a:r>
            <a:r>
              <a:rPr lang="en-DE" dirty="0"/>
              <a:t>r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 sound waves for its ranging</a:t>
            </a:r>
          </a:p>
          <a:p>
            <a:r>
              <a:rPr lang="en-DE" dirty="0"/>
              <a:t>Speed of sound is influenced by number of environmental </a:t>
            </a:r>
            <a:r>
              <a:rPr lang="en-US" dirty="0"/>
              <a:t>p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s</a:t>
            </a:r>
          </a:p>
          <a:p>
            <a:r>
              <a:rPr lang="en-DE" dirty="0"/>
              <a:t>It send sound </a:t>
            </a:r>
            <a:r>
              <a:rPr lang="en-US" dirty="0"/>
              <a:t>p</a:t>
            </a:r>
            <a:r>
              <a:rPr lang="en-DE" dirty="0" err="1"/>
              <a:t>ulses</a:t>
            </a:r>
            <a:r>
              <a:rPr lang="en-DE" dirty="0"/>
              <a:t> </a:t>
            </a:r>
            <a:r>
              <a:rPr lang="en-DE" dirty="0" err="1"/>
              <a:t>towar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b</a:t>
            </a:r>
            <a:r>
              <a:rPr lang="en-US" dirty="0"/>
              <a:t>j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 err="1"/>
              <a:t>cei</a:t>
            </a:r>
            <a:r>
              <a:rPr lang="en-DE" dirty="0"/>
              <a:t>v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c</a:t>
            </a:r>
            <a:r>
              <a:rPr lang="en-US" dirty="0"/>
              <a:t>h</a:t>
            </a:r>
            <a:r>
              <a:rPr lang="en-DE" dirty="0"/>
              <a:t>o 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l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l</a:t>
            </a:r>
            <a:r>
              <a:rPr lang="en-US" dirty="0"/>
              <a:t>e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n</a:t>
            </a:r>
          </a:p>
          <a:p>
            <a:r>
              <a:rPr lang="en-DE" dirty="0"/>
              <a:t>Speed of </a:t>
            </a:r>
            <a:r>
              <a:rPr lang="en-DE" dirty="0" err="1"/>
              <a:t>soun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h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e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m</a:t>
            </a:r>
            <a:r>
              <a:rPr lang="en-DE" dirty="0"/>
              <a:t>o</a:t>
            </a:r>
            <a:r>
              <a:rPr lang="en-US" dirty="0" err="1"/>
              <a:t>i</a:t>
            </a:r>
            <a:r>
              <a:rPr lang="en-DE" dirty="0"/>
              <a:t>s</a:t>
            </a:r>
            <a:r>
              <a:rPr lang="en-US" dirty="0"/>
              <a:t>t</a:t>
            </a:r>
            <a:r>
              <a:rPr lang="en-DE" dirty="0"/>
              <a:t>u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/>
              <a:t>o</a:t>
            </a:r>
            <a:r>
              <a:rPr lang="en-DE" dirty="0"/>
              <a:t>f </a:t>
            </a:r>
            <a:r>
              <a:rPr lang="en-US" dirty="0"/>
              <a:t>a</a:t>
            </a:r>
            <a:r>
              <a:rPr lang="en-DE" dirty="0" err="1"/>
              <a:t>i</a:t>
            </a:r>
            <a:r>
              <a:rPr lang="en-US" dirty="0"/>
              <a:t>r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/>
              <a:t>o </a:t>
            </a:r>
            <a:r>
              <a:rPr lang="en-US" dirty="0" err="1"/>
              <a:t>i</a:t>
            </a:r>
            <a:r>
              <a:rPr lang="en-DE" dirty="0"/>
              <a:t>t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f</a:t>
            </a:r>
            <a:r>
              <a:rPr lang="en-US" dirty="0"/>
              <a:t>f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 </a:t>
            </a:r>
            <a:r>
              <a:rPr lang="en-US" dirty="0"/>
              <a:t>o</a:t>
            </a:r>
            <a:r>
              <a:rPr lang="en-DE" dirty="0"/>
              <a:t>n 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/>
              <a:t>t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e</a:t>
            </a:r>
          </a:p>
          <a:p>
            <a:r>
              <a:rPr lang="en-DE" dirty="0"/>
              <a:t>Environmental parameters that effect the </a:t>
            </a:r>
            <a:r>
              <a:rPr lang="en-US" dirty="0"/>
              <a:t>measurements</a:t>
            </a:r>
            <a:r>
              <a:rPr lang="en-DE" dirty="0"/>
              <a:t> are 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m</a:t>
            </a:r>
            <a:r>
              <a:rPr lang="en-DE" dirty="0"/>
              <a:t>p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,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v</a:t>
            </a:r>
            <a:r>
              <a:rPr lang="en-DE" dirty="0"/>
              <a:t>e </a:t>
            </a:r>
            <a:r>
              <a:rPr lang="en-US" dirty="0"/>
              <a:t>H</a:t>
            </a:r>
            <a:r>
              <a:rPr lang="en-DE" dirty="0"/>
              <a:t>u</a:t>
            </a:r>
            <a:r>
              <a:rPr lang="en-US" dirty="0"/>
              <a:t>m</a:t>
            </a:r>
            <a:r>
              <a:rPr lang="en-DE" dirty="0" err="1"/>
              <a:t>i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y, Change in Pressure, Change in concentration of C</a:t>
            </a:r>
            <a:r>
              <a:rPr lang="en-US" dirty="0"/>
              <a:t>a</a:t>
            </a:r>
            <a:r>
              <a:rPr lang="en-DE" dirty="0"/>
              <a:t>r</a:t>
            </a:r>
            <a:r>
              <a:rPr lang="en-US" dirty="0"/>
              <a:t>b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o</a:t>
            </a:r>
            <a:r>
              <a:rPr lang="en-DE" dirty="0"/>
              <a:t>x</a:t>
            </a:r>
            <a:r>
              <a:rPr lang="en-US" dirty="0" err="1"/>
              <a:t>i</a:t>
            </a:r>
            <a:r>
              <a:rPr lang="en-DE" dirty="0"/>
              <a:t>d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G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13989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503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Katalog</vt:lpstr>
      <vt:lpstr>Sprint 3</vt:lpstr>
      <vt:lpstr>                             Circuit Diagram</vt:lpstr>
      <vt:lpstr>                                    CODE</vt:lpstr>
      <vt:lpstr>                       Working Principle</vt:lpstr>
      <vt:lpstr>                 How to Calculate Distance</vt:lpstr>
      <vt:lpstr>         Summary and Environmental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qamar sajjad</dc:creator>
  <cp:lastModifiedBy>qamar sajjad</cp:lastModifiedBy>
  <cp:revision>9</cp:revision>
  <dcterms:created xsi:type="dcterms:W3CDTF">2019-12-24T20:54:28Z</dcterms:created>
  <dcterms:modified xsi:type="dcterms:W3CDTF">2019-12-29T02:43:41Z</dcterms:modified>
</cp:coreProperties>
</file>