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7" autoAdjust="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8.tif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juvo.be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B828-8FD0-48F0-B363-507B5E6AC792}" type="datetimeFigureOut">
              <a:rPr lang="nl-BE" smtClean="0"/>
              <a:t>23/11/2017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F0BA-758D-4AD2-860D-40F5391BFFDA}" type="slidenum">
              <a:rPr lang="nl-BE" smtClean="0"/>
              <a:t>‹#›</a:t>
            </a:fld>
            <a:endParaRPr lang="nl-BE"/>
          </a:p>
        </p:txBody>
      </p:sp>
      <p:pic>
        <p:nvPicPr>
          <p:cNvPr id="7" name="Picture 2" descr="S:\documentation\Templates\logo_wwwjuvobe_goo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05" b="26421"/>
          <a:stretch/>
        </p:blipFill>
        <p:spPr bwMode="auto">
          <a:xfrm>
            <a:off x="1632372" y="1613136"/>
            <a:ext cx="5468265" cy="145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7544" y="3861048"/>
            <a:ext cx="8229600" cy="1143000"/>
          </a:xfrm>
        </p:spPr>
        <p:txBody>
          <a:bodyPr/>
          <a:lstStyle>
            <a:lvl1pPr>
              <a:defRPr>
                <a:latin typeface="Arial"/>
                <a:ea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357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57200" y="457200"/>
            <a:ext cx="8229600" cy="5943600"/>
          </a:xfrm>
          <a:prstGeom prst="roundRect">
            <a:avLst>
              <a:gd name="adj" fmla="val 719"/>
            </a:avLst>
          </a:prstGeom>
          <a:solidFill>
            <a:srgbClr val="E919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/>
            </a:endParaRPr>
          </a:p>
        </p:txBody>
      </p:sp>
      <p:pic>
        <p:nvPicPr>
          <p:cNvPr id="4" name="Picture 4" descr="http://www.juvo.be/logos/images/logos/juvo_o_300dpi_rgb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3" r="42641" b="4461"/>
          <a:stretch/>
        </p:blipFill>
        <p:spPr bwMode="auto">
          <a:xfrm>
            <a:off x="1676401" y="457200"/>
            <a:ext cx="7010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b="24624"/>
          <a:stretch>
            <a:fillRect/>
          </a:stretch>
        </p:blipFill>
        <p:spPr bwMode="auto">
          <a:xfrm>
            <a:off x="7391400" y="609870"/>
            <a:ext cx="1131320" cy="30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AC8D-38F0-0649-BE72-F1F4144BAE1A}" type="datetime4">
              <a:rPr lang="nl-BE"/>
              <a:pPr/>
              <a:t>23 november 2017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441BE4-8392-EC43-82B5-9333E14496A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 anchor="ctr"/>
          <a:lstStyle>
            <a:lvl1pPr marL="474663" indent="-35560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164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57200" y="457200"/>
            <a:ext cx="8229600" cy="5943600"/>
          </a:xfrm>
          <a:prstGeom prst="roundRect">
            <a:avLst>
              <a:gd name="adj" fmla="val 71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/>
            </a:endParaRPr>
          </a:p>
        </p:txBody>
      </p:sp>
      <p:pic>
        <p:nvPicPr>
          <p:cNvPr id="4" name="Picture 4" descr="http://www.juvo.be/logos/images/logos/juvo_o_300dpi_rgb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0000"/>
          </a:blip>
          <a:srcRect t="3033" r="42641" b="4461"/>
          <a:stretch>
            <a:fillRect/>
          </a:stretch>
        </p:blipFill>
        <p:spPr bwMode="auto">
          <a:xfrm>
            <a:off x="1676401" y="457200"/>
            <a:ext cx="7010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b="24624"/>
          <a:stretch>
            <a:fillRect/>
          </a:stretch>
        </p:blipFill>
        <p:spPr bwMode="auto">
          <a:xfrm>
            <a:off x="7391400" y="609870"/>
            <a:ext cx="1131320" cy="30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3866-A9A1-8346-8179-8B65B0A5CD69}" type="datetime4">
              <a:rPr lang="nl-BE"/>
              <a:pPr/>
              <a:t>23 november 2017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441BE4-8392-EC43-82B5-9333E14496A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 anchor="ctr"/>
          <a:lstStyle>
            <a:lvl1pPr marL="414338" indent="-295275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1642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 baseline="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pic>
        <p:nvPicPr>
          <p:cNvPr id="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1455" y="1638300"/>
            <a:ext cx="6881346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1"/>
          <a:stretch/>
        </p:blipFill>
        <p:spPr bwMode="auto">
          <a:xfrm>
            <a:off x="633067" y="6002504"/>
            <a:ext cx="7858125" cy="85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19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B828-8FD0-48F0-B363-507B5E6AC792}" type="datetimeFigureOut">
              <a:rPr lang="nl-BE" smtClean="0"/>
              <a:t>23/11/2017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F0BA-758D-4AD2-860D-40F5391BFFDA}" type="slidenum">
              <a:rPr lang="nl-BE" smtClean="0"/>
              <a:t>‹#›</a:t>
            </a:fld>
            <a:endParaRPr lang="nl-BE"/>
          </a:p>
        </p:txBody>
      </p:sp>
      <p:pic>
        <p:nvPicPr>
          <p:cNvPr id="7" name="Picture 2" descr="S:\documentation\Templates\logo_wwwjuvobe_goo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01"/>
          <a:stretch/>
        </p:blipFill>
        <p:spPr bwMode="auto">
          <a:xfrm>
            <a:off x="467544" y="548682"/>
            <a:ext cx="2391494" cy="6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25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 baseline="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1455" y="1638300"/>
            <a:ext cx="6881346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1"/>
          <a:stretch/>
        </p:blipFill>
        <p:spPr bwMode="auto">
          <a:xfrm>
            <a:off x="633067" y="6002504"/>
            <a:ext cx="7858125" cy="85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91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57200" y="457200"/>
            <a:ext cx="8229600" cy="4648200"/>
          </a:xfrm>
          <a:prstGeom prst="roundRect">
            <a:avLst>
              <a:gd name="adj" fmla="val 719"/>
            </a:avLst>
          </a:prstGeom>
          <a:solidFill>
            <a:srgbClr val="E919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/>
            </a:endParaRPr>
          </a:p>
        </p:txBody>
      </p:sp>
      <p:pic>
        <p:nvPicPr>
          <p:cNvPr id="13" name="Picture 4" descr="http://www.juvo.be/logos/images/logos/juvo_o_300dpi_rgb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3" r="29845" b="4461"/>
          <a:stretch/>
        </p:blipFill>
        <p:spPr bwMode="auto">
          <a:xfrm>
            <a:off x="1981200" y="457200"/>
            <a:ext cx="6705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7201" y="5334000"/>
            <a:ext cx="5562600" cy="45720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/>
          <a:srcRect b="24624"/>
          <a:stretch>
            <a:fillRect/>
          </a:stretch>
        </p:blipFill>
        <p:spPr bwMode="auto">
          <a:xfrm>
            <a:off x="6488680" y="5334002"/>
            <a:ext cx="2045720" cy="55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7544" y="1600200"/>
            <a:ext cx="5628456" cy="31242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>
          <a:xfrm>
            <a:off x="457200" y="5943602"/>
            <a:ext cx="2133600" cy="168275"/>
          </a:xfrm>
        </p:spPr>
        <p:txBody>
          <a:bodyPr/>
          <a:lstStyle>
            <a:lvl1pPr>
              <a:defRPr sz="1200"/>
            </a:lvl1pPr>
          </a:lstStyle>
          <a:p>
            <a:fld id="{84080862-C3DA-B142-8C1B-A26ED30D81D3}" type="datetime4">
              <a:rPr lang="nl-BE"/>
              <a:pPr/>
              <a:t>23 november 2017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87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57200"/>
            <a:ext cx="8208912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3463-D8EF-DC47-8750-58518DA9852A}" type="datetime4">
              <a:rPr lang="nl-BE"/>
              <a:pPr/>
              <a:t>23 november 2017</a:t>
            </a:fld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441BE4-8392-EC43-82B5-9333E14496A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987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648C-D22C-2348-8F70-534A98382D44}" type="datetime4">
              <a:rPr lang="nl-BE"/>
              <a:pPr/>
              <a:t>23 november 2017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441BE4-8392-EC43-82B5-9333E14496A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457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57200"/>
            <a:ext cx="8208912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4050532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52937"/>
            <a:ext cx="4040188" cy="3273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9" y="167640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52937"/>
            <a:ext cx="4041775" cy="3273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348F-9287-A147-B0C7-7A8E27DB39A7}" type="datetime4">
              <a:rPr lang="nl-BE"/>
              <a:pPr/>
              <a:t>23 november 2017</a:t>
            </a:fld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441BE4-8392-EC43-82B5-9333E14496A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352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57200"/>
            <a:ext cx="8208912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99D0-EB28-DF4E-9287-C5C7EFD9A5BE}" type="datetime4">
              <a:rPr lang="nl-BE"/>
              <a:pPr/>
              <a:t>23 november 2017</a:t>
            </a:fld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441BE4-8392-EC43-82B5-9333E14496A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987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57200"/>
            <a:ext cx="6771456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27B3-21A2-FD4A-A8FF-B7673D6E1D8D}" type="datetime4">
              <a:rPr lang="nl-BE"/>
              <a:pPr/>
              <a:t>23 november 2017</a:t>
            </a:fld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441BE4-8392-EC43-82B5-9333E14496A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987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6.tiff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B682B828-8FD0-48F0-B363-507B5E6AC792}" type="datetimeFigureOut">
              <a:rPr lang="nl-BE" smtClean="0"/>
              <a:t>23/11/2017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BD6DF0BA-758D-4AD2-860D-40F5391BFFD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731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/>
          <a:ea typeface="Arial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5"/>
        </a:buBlip>
        <a:defRPr sz="2800" kern="1200">
          <a:solidFill>
            <a:schemeClr val="tx1"/>
          </a:solidFill>
          <a:latin typeface="Arial"/>
          <a:ea typeface="Arial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5"/>
        </a:buBlip>
        <a:defRPr sz="2400" kern="1200">
          <a:solidFill>
            <a:schemeClr val="tx1"/>
          </a:solidFill>
          <a:latin typeface="Arial"/>
          <a:ea typeface="Arial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5"/>
        </a:buBlip>
        <a:defRPr sz="2000" kern="1200">
          <a:solidFill>
            <a:schemeClr val="tx1"/>
          </a:solidFill>
          <a:latin typeface="Arial"/>
          <a:ea typeface="Arial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5"/>
        </a:buBlip>
        <a:defRPr sz="1800" kern="1200">
          <a:solidFill>
            <a:schemeClr val="tx1"/>
          </a:solidFill>
          <a:latin typeface="Arial"/>
          <a:ea typeface="Arial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5"/>
        </a:buBlip>
        <a:defRPr sz="1600" kern="1200">
          <a:solidFill>
            <a:schemeClr val="tx1"/>
          </a:solidFill>
          <a:latin typeface="Arial"/>
          <a:ea typeface="Arial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57200" y="457200"/>
            <a:ext cx="8229600" cy="914400"/>
          </a:xfrm>
          <a:prstGeom prst="roundRect">
            <a:avLst>
              <a:gd name="adj" fmla="val 329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57200"/>
            <a:ext cx="6390456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11"/>
          <a:srcRect b="24624"/>
          <a:stretch>
            <a:fillRect/>
          </a:stretch>
        </p:blipFill>
        <p:spPr bwMode="auto">
          <a:xfrm>
            <a:off x="7391400" y="609870"/>
            <a:ext cx="1131320" cy="30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553200" y="6537327"/>
            <a:ext cx="2133600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4441BE4-8392-EC43-82B5-9333E14496A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457201" y="6340476"/>
            <a:ext cx="5562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>
          <a:xfrm>
            <a:off x="457200" y="6537327"/>
            <a:ext cx="2133600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8008DEF-ABDD-3F4C-B11D-8A6A4083E32A}" type="datetime4">
              <a:rPr lang="nl-BE"/>
              <a:pPr/>
              <a:t>23 november 2017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710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hf hdr="0"/>
  <p:txStyles>
    <p:titleStyle>
      <a:lvl1pPr marL="120650" indent="0"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Arial"/>
          <a:ea typeface="Arial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5000"/>
        <a:buFontTx/>
        <a:buBlip>
          <a:blip r:embed="rId12"/>
        </a:buBlip>
        <a:defRPr sz="2400" kern="1200" baseline="0">
          <a:solidFill>
            <a:schemeClr val="tx1"/>
          </a:solidFill>
          <a:latin typeface="Arial"/>
          <a:ea typeface="Arial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SzPct val="75000"/>
        <a:buFontTx/>
        <a:buBlip>
          <a:blip r:embed="rId12"/>
        </a:buBlip>
        <a:defRPr sz="2400" kern="1200" baseline="0">
          <a:solidFill>
            <a:schemeClr val="tx1"/>
          </a:solidFill>
          <a:latin typeface="Arial"/>
          <a:ea typeface="Arial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AFB1B4"/>
        </a:buClr>
        <a:buSzPct val="100000"/>
        <a:buFont typeface="Arial"/>
        <a:buChar char="•"/>
        <a:defRPr sz="2400" kern="1200" baseline="0">
          <a:solidFill>
            <a:schemeClr val="tx1"/>
          </a:solidFill>
          <a:latin typeface="Arial"/>
          <a:ea typeface="Arial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AFB1B4"/>
        </a:buClr>
        <a:buSzPct val="100000"/>
        <a:buFont typeface="Arial"/>
        <a:buChar char="•"/>
        <a:defRPr sz="2400" kern="1200" baseline="0">
          <a:solidFill>
            <a:schemeClr val="tx1"/>
          </a:solidFill>
          <a:latin typeface="Arial"/>
          <a:ea typeface="Arial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AFB1B4"/>
        </a:buClr>
        <a:buSzPct val="100000"/>
        <a:buFont typeface="Arial"/>
        <a:buChar char="•"/>
        <a:defRPr sz="2400" kern="1200" baseline="0">
          <a:solidFill>
            <a:schemeClr val="tx1"/>
          </a:solidFill>
          <a:latin typeface="Arial"/>
          <a:ea typeface="Arial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.spring.io/" TargetMode="External"/><Relationship Id="rId2" Type="http://schemas.openxmlformats.org/officeDocument/2006/relationships/hyperlink" Target="https://projects.spring.io/spring-boot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Building a REST Service in Spring Boot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8996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Spring Boot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441BE4-8392-EC43-82B5-9333E14496A4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http://bit.ly/2mVJhme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1412776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stand-alone Spring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 Tomcat, Jetty or Undertow directly (no need to deploy WAR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opinionated 'starter' </a:t>
            </a:r>
            <a:r>
              <a:rPr lang="en-US" dirty="0" smtClean="0"/>
              <a:t>Maven/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/>
              <a:t>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Automatically configure Spring whenever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production-ready features such as metrics, health checks and externalized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Absolutely no code generation and no requirement for XML configuration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3603915"/>
            <a:ext cx="3791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smtClean="0">
                <a:hlinkClick r:id="rId2"/>
              </a:rPr>
              <a:t>https://projects.spring.io/spring-boot/</a:t>
            </a:r>
            <a:endParaRPr lang="nl-BE" dirty="0" smtClean="0"/>
          </a:p>
          <a:p>
            <a:r>
              <a:rPr lang="nl-BE" dirty="0" smtClean="0">
                <a:hlinkClick r:id="rId3"/>
              </a:rPr>
              <a:t>http://start.spring.io/</a:t>
            </a:r>
            <a:endParaRPr lang="nl-BE" dirty="0" smtClean="0"/>
          </a:p>
          <a:p>
            <a:endParaRPr lang="nl-BE" dirty="0"/>
          </a:p>
        </p:txBody>
      </p:sp>
      <p:pic>
        <p:nvPicPr>
          <p:cNvPr id="8" name="Picture 2" descr="http://blog.scottlogic.com/bjedrzejewski/assets/spring-boo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31" y="4725144"/>
            <a:ext cx="49625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9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Voorbeeld applicatie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441BE4-8392-EC43-82B5-9333E14496A4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http://bit.ly/2mVJhme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1412776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Robot-database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REST, JSON, HATEOAS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MongoDB (</a:t>
            </a:r>
            <a:r>
              <a:rPr lang="en-US" smtClean="0"/>
              <a:t>embedded)</a:t>
            </a:r>
            <a:endParaRPr lang="en-US" dirty="0"/>
          </a:p>
        </p:txBody>
      </p:sp>
      <p:pic>
        <p:nvPicPr>
          <p:cNvPr id="8" name="Picture 2" descr="http://blog.scottlogic.com/bjedrzejewski/assets/spring-bo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31" y="4725144"/>
            <a:ext cx="49625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064830"/>
      </p:ext>
    </p:extLst>
  </p:cSld>
  <p:clrMapOvr>
    <a:masterClrMapping/>
  </p:clrMapOvr>
</p:sld>
</file>

<file path=ppt/theme/theme1.xml><?xml version="1.0" encoding="utf-8"?>
<a:theme xmlns:a="http://schemas.openxmlformats.org/drawingml/2006/main" name="juvo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juvothema" id="{A279A2D4-FB5B-4B06-9800-F7A46418B214}" vid="{338ECC38-9024-429E-AE81-1EA33F555F10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juvothema</Template>
  <TotalTime>208</TotalTime>
  <Words>80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juvothema</vt:lpstr>
      <vt:lpstr>1_Office Theme</vt:lpstr>
      <vt:lpstr>Building a REST Service in Spring Boot</vt:lpstr>
      <vt:lpstr>Spring Boot</vt:lpstr>
      <vt:lpstr>Voorbeeld applicatie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Niek Bergans</dc:creator>
  <cp:lastModifiedBy>Niek Bergans</cp:lastModifiedBy>
  <cp:revision>7</cp:revision>
  <dcterms:created xsi:type="dcterms:W3CDTF">2017-10-17T08:20:21Z</dcterms:created>
  <dcterms:modified xsi:type="dcterms:W3CDTF">2017-11-23T13:08:33Z</dcterms:modified>
</cp:coreProperties>
</file>