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7" autoAdjust="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juvo.be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B828-8FD0-48F0-B363-507B5E6AC792}" type="datetimeFigureOut">
              <a:rPr lang="nl-BE" smtClean="0"/>
              <a:t>17/10/2017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0BA-758D-4AD2-860D-40F5391BFFDA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Picture 2" descr="S:\documentation\Templates\logo_wwwjuvobe_goo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5" b="26421"/>
          <a:stretch/>
        </p:blipFill>
        <p:spPr bwMode="auto">
          <a:xfrm>
            <a:off x="1632372" y="1613136"/>
            <a:ext cx="5468265" cy="14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3861048"/>
            <a:ext cx="8229600" cy="1143000"/>
          </a:xfrm>
        </p:spPr>
        <p:txBody>
          <a:bodyPr/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57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457200"/>
            <a:ext cx="8229600" cy="5943600"/>
          </a:xfrm>
          <a:prstGeom prst="roundRect">
            <a:avLst>
              <a:gd name="adj" fmla="val 719"/>
            </a:avLst>
          </a:prstGeom>
          <a:solidFill>
            <a:srgbClr val="E919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/>
            </a:endParaRPr>
          </a:p>
        </p:txBody>
      </p:sp>
      <p:pic>
        <p:nvPicPr>
          <p:cNvPr id="4" name="Picture 4" descr="http://www.juvo.be/logos/images/logos/juvo_o_300dpi_rgb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" r="42641" b="4461"/>
          <a:stretch/>
        </p:blipFill>
        <p:spPr bwMode="auto">
          <a:xfrm>
            <a:off x="1676401" y="457200"/>
            <a:ext cx="7010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b="24624"/>
          <a:stretch>
            <a:fillRect/>
          </a:stretch>
        </p:blipFill>
        <p:spPr bwMode="auto">
          <a:xfrm>
            <a:off x="7391400" y="609870"/>
            <a:ext cx="1131320" cy="3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AC8D-38F0-0649-BE72-F1F4144BAE1A}" type="datetime4">
              <a:rPr lang="nl-BE"/>
              <a:pPr/>
              <a:t>17 oktober 2017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 anchor="ctr"/>
          <a:lstStyle>
            <a:lvl1pPr marL="474663" indent="-35560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64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457200"/>
            <a:ext cx="8229600" cy="5943600"/>
          </a:xfrm>
          <a:prstGeom prst="roundRect">
            <a:avLst>
              <a:gd name="adj" fmla="val 71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/>
            </a:endParaRPr>
          </a:p>
        </p:txBody>
      </p:sp>
      <p:pic>
        <p:nvPicPr>
          <p:cNvPr id="4" name="Picture 4" descr="http://www.juvo.be/logos/images/logos/juvo_o_300dpi_rgb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0000"/>
          </a:blip>
          <a:srcRect t="3033" r="42641" b="4461"/>
          <a:stretch>
            <a:fillRect/>
          </a:stretch>
        </p:blipFill>
        <p:spPr bwMode="auto">
          <a:xfrm>
            <a:off x="1676401" y="457200"/>
            <a:ext cx="7010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b="24624"/>
          <a:stretch>
            <a:fillRect/>
          </a:stretch>
        </p:blipFill>
        <p:spPr bwMode="auto">
          <a:xfrm>
            <a:off x="7391400" y="609870"/>
            <a:ext cx="1131320" cy="3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3866-A9A1-8346-8179-8B65B0A5CD69}" type="datetime4">
              <a:rPr lang="nl-BE"/>
              <a:pPr/>
              <a:t>17 oktober 2017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 anchor="ctr"/>
          <a:lstStyle>
            <a:lvl1pPr marL="414338" indent="-295275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64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 baseline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455" y="1638300"/>
            <a:ext cx="6881346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 bwMode="auto">
          <a:xfrm>
            <a:off x="633067" y="6002504"/>
            <a:ext cx="7858125" cy="85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1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B828-8FD0-48F0-B363-507B5E6AC792}" type="datetimeFigureOut">
              <a:rPr lang="nl-BE" smtClean="0"/>
              <a:t>17/10/2017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0BA-758D-4AD2-860D-40F5391BFFDA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Picture 2" descr="S:\documentation\Templates\logo_wwwjuvobe_goo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01"/>
          <a:stretch/>
        </p:blipFill>
        <p:spPr bwMode="auto">
          <a:xfrm>
            <a:off x="467544" y="548682"/>
            <a:ext cx="2391494" cy="6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5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 baseline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455" y="1638300"/>
            <a:ext cx="6881346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 bwMode="auto">
          <a:xfrm>
            <a:off x="633067" y="6002504"/>
            <a:ext cx="7858125" cy="85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91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7200" y="457200"/>
            <a:ext cx="8229600" cy="4648200"/>
          </a:xfrm>
          <a:prstGeom prst="roundRect">
            <a:avLst>
              <a:gd name="adj" fmla="val 719"/>
            </a:avLst>
          </a:prstGeom>
          <a:solidFill>
            <a:srgbClr val="E919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/>
            </a:endParaRPr>
          </a:p>
        </p:txBody>
      </p:sp>
      <p:pic>
        <p:nvPicPr>
          <p:cNvPr id="13" name="Picture 4" descr="http://www.juvo.be/logos/images/logos/juvo_o_300dpi_rgb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" r="29845" b="4461"/>
          <a:stretch/>
        </p:blipFill>
        <p:spPr bwMode="auto">
          <a:xfrm>
            <a:off x="1981200" y="457200"/>
            <a:ext cx="6705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1" y="5334000"/>
            <a:ext cx="5562600" cy="4572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/>
          <a:srcRect b="24624"/>
          <a:stretch>
            <a:fillRect/>
          </a:stretch>
        </p:blipFill>
        <p:spPr bwMode="auto">
          <a:xfrm>
            <a:off x="6488680" y="5334002"/>
            <a:ext cx="2045720" cy="5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1600200"/>
            <a:ext cx="5628456" cy="3124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457200" y="5943602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84080862-C3DA-B142-8C1B-A26ED30D81D3}" type="datetime4">
              <a:rPr lang="nl-BE"/>
              <a:pPr/>
              <a:t>17 oktober 2017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7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8208912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463-D8EF-DC47-8750-58518DA9852A}" type="datetime4">
              <a:rPr lang="nl-BE"/>
              <a:pPr/>
              <a:t>17 oktober 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8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648C-D22C-2348-8F70-534A98382D44}" type="datetime4">
              <a:rPr lang="nl-BE"/>
              <a:pPr/>
              <a:t>17 oktober 2017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457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82089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50532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2937"/>
            <a:ext cx="4040188" cy="3273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9" y="1676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52937"/>
            <a:ext cx="4041775" cy="3273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348F-9287-A147-B0C7-7A8E27DB39A7}" type="datetime4">
              <a:rPr lang="nl-BE"/>
              <a:pPr/>
              <a:t>17 oktober 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5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8208912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D0-EB28-DF4E-9287-C5C7EFD9A5BE}" type="datetime4">
              <a:rPr lang="nl-BE"/>
              <a:pPr/>
              <a:t>17 oktober 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8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6771456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27B3-21A2-FD4A-A8FF-B7673D6E1D8D}" type="datetime4">
              <a:rPr lang="nl-BE"/>
              <a:pPr/>
              <a:t>17 oktober 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8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tif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682B828-8FD0-48F0-B363-507B5E6AC792}" type="datetimeFigureOut">
              <a:rPr lang="nl-BE" smtClean="0"/>
              <a:t>17/10/2017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D6DF0BA-758D-4AD2-860D-40F5391BFF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731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Arial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2800" kern="1200">
          <a:solidFill>
            <a:schemeClr val="tx1"/>
          </a:solidFill>
          <a:latin typeface="Arial"/>
          <a:ea typeface="Arial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5"/>
        </a:buBlip>
        <a:defRPr sz="2400" kern="1200">
          <a:solidFill>
            <a:schemeClr val="tx1"/>
          </a:solidFill>
          <a:latin typeface="Arial"/>
          <a:ea typeface="Arial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2000" kern="1200">
          <a:solidFill>
            <a:schemeClr val="tx1"/>
          </a:solidFill>
          <a:latin typeface="Arial"/>
          <a:ea typeface="Arial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800" kern="1200">
          <a:solidFill>
            <a:schemeClr val="tx1"/>
          </a:solidFill>
          <a:latin typeface="Arial"/>
          <a:ea typeface="Arial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600" kern="1200">
          <a:solidFill>
            <a:schemeClr val="tx1"/>
          </a:solidFill>
          <a:latin typeface="Arial"/>
          <a:ea typeface="Arial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457200"/>
            <a:ext cx="8229600" cy="914400"/>
          </a:xfrm>
          <a:prstGeom prst="roundRect">
            <a:avLst>
              <a:gd name="adj" fmla="val 32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639045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11"/>
          <a:srcRect b="24624"/>
          <a:stretch>
            <a:fillRect/>
          </a:stretch>
        </p:blipFill>
        <p:spPr bwMode="auto">
          <a:xfrm>
            <a:off x="7391400" y="609870"/>
            <a:ext cx="1131320" cy="3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537327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57201" y="6340476"/>
            <a:ext cx="5562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457200" y="6537327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8008DEF-ABDD-3F4C-B11D-8A6A4083E32A}" type="datetime4">
              <a:rPr lang="nl-BE"/>
              <a:pPr/>
              <a:t>17 oktober 2017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1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/>
  <p:txStyles>
    <p:titleStyle>
      <a:lvl1pPr marL="120650" indent="0"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/>
          <a:ea typeface="Arial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Tx/>
        <a:buBlip>
          <a:blip r:embed="rId12"/>
        </a:buBlip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Tx/>
        <a:buBlip>
          <a:blip r:embed="rId12"/>
        </a:buBlip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FB1B4"/>
        </a:buClr>
        <a:buSzPct val="100000"/>
        <a:buFont typeface="Arial"/>
        <a:buChar char="•"/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FB1B4"/>
        </a:buClr>
        <a:buSzPct val="100000"/>
        <a:buFont typeface="Arial"/>
        <a:buChar char="•"/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FB1B4"/>
        </a:buClr>
        <a:buSzPct val="100000"/>
        <a:buFont typeface="Arial"/>
        <a:buChar char="•"/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s://projects.spring.io/spring-boot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Building a REST Service in Spring Boot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996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Spring Boot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D0-EB28-DF4E-9287-C5C7EFD9A5BE}" type="datetime4">
              <a:rPr lang="nl-BE" smtClean="0"/>
              <a:pPr/>
              <a:t>17 oktober 2017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467544" y="1412776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stand-alone Spring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 Tomcat, Jetty or Undertow directly (no need to deploy WAR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opinionated 'starter' </a:t>
            </a:r>
            <a:r>
              <a:rPr lang="en-US" dirty="0" smtClean="0"/>
              <a:t>Maven/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configure Spring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production-ready features such as metrics, health checks and externalized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Absolutely no code generation and no requirement for XML configuration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3603915"/>
            <a:ext cx="3791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>
                <a:hlinkClick r:id="rId2"/>
              </a:rPr>
              <a:t>https://projects.spring.io/spring-boot/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http://start.spring.io/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8" name="Picture 2" descr="http://blog.scottlogic.com/bjedrzejewski/assets/spring-bo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31" y="4725144"/>
            <a:ext cx="49625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 applicatie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D0-EB28-DF4E-9287-C5C7EFD9A5BE}" type="datetime4">
              <a:rPr lang="nl-BE" smtClean="0"/>
              <a:pPr/>
              <a:t>17 oktober 2017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467544" y="141277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Robot-database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REST, JSON, HATEOAS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 (</a:t>
            </a:r>
            <a:r>
              <a:rPr lang="en-US" smtClean="0"/>
              <a:t>embedded)</a:t>
            </a:r>
            <a:endParaRPr lang="en-US" dirty="0"/>
          </a:p>
        </p:txBody>
      </p:sp>
      <p:pic>
        <p:nvPicPr>
          <p:cNvPr id="8" name="Picture 2" descr="http://blog.scottlogic.com/bjedrzejewski/assets/spring-bo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31" y="4725144"/>
            <a:ext cx="49625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64830"/>
      </p:ext>
    </p:extLst>
  </p:cSld>
  <p:clrMapOvr>
    <a:masterClrMapping/>
  </p:clrMapOvr>
</p:sld>
</file>

<file path=ppt/theme/theme1.xml><?xml version="1.0" encoding="utf-8"?>
<a:theme xmlns:a="http://schemas.openxmlformats.org/drawingml/2006/main" name="juvo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juvothema" id="{A279A2D4-FB5B-4B06-9800-F7A46418B214}" vid="{338ECC38-9024-429E-AE81-1EA33F555F1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juvothema</Template>
  <TotalTime>204</TotalTime>
  <Words>76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juvothema</vt:lpstr>
      <vt:lpstr>1_Office Theme</vt:lpstr>
      <vt:lpstr>Building a REST Service in Spring Boot</vt:lpstr>
      <vt:lpstr>Spring Boot</vt:lpstr>
      <vt:lpstr>Voorbeeld applicatie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Niek Bergans</dc:creator>
  <cp:lastModifiedBy>Niek Bergans</cp:lastModifiedBy>
  <cp:revision>6</cp:revision>
  <dcterms:created xsi:type="dcterms:W3CDTF">2017-10-17T08:20:21Z</dcterms:created>
  <dcterms:modified xsi:type="dcterms:W3CDTF">2017-10-17T11:44:51Z</dcterms:modified>
</cp:coreProperties>
</file>