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60" r:id="rId2"/>
    <p:sldId id="261" r:id="rId3"/>
    <p:sldId id="287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279" r:id="rId20"/>
  </p:sldIdLst>
  <p:sldSz cx="9144000" cy="5143500" type="screen16x9"/>
  <p:notesSz cx="6858000" cy="9144000"/>
  <p:embeddedFontLst>
    <p:embeddedFont>
      <p:font typeface="Dosis" panose="020B0604020202020204" charset="0"/>
      <p:regular r:id="rId22"/>
      <p:bold r:id="rId23"/>
    </p:embeddedFont>
    <p:embeddedFont>
      <p:font typeface="Dosis ExtraLight" panose="020B0604020202020204" charset="0"/>
      <p:regular r:id="rId24"/>
      <p:bold r:id="rId25"/>
    </p:embeddedFont>
    <p:embeddedFont>
      <p:font typeface="Pontano Sans" panose="020B0604020202020204" charset="0"/>
      <p:regular r:id="rId26"/>
    </p:embeddedFont>
    <p:embeddedFont>
      <p:font typeface="Segoe Script" panose="030B0504020000000003" pitchFamily="66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060898-4E1C-4300-B3F9-ECAE13062A8E}">
  <a:tblStyle styleId="{AB060898-4E1C-4300-B3F9-ECAE13062A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1650244" y="3237827"/>
            <a:ext cx="930521" cy="1355672"/>
          </a:xfrm>
          <a:custGeom>
            <a:avLst/>
            <a:gdLst/>
            <a:ahLst/>
            <a:cxnLst/>
            <a:rect l="l" t="t" r="r" b="b"/>
            <a:pathLst>
              <a:path w="9593" h="13976" extrusionOk="0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602686" y="3512916"/>
            <a:ext cx="1278848" cy="1021604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6991883" y="3961149"/>
            <a:ext cx="566286" cy="927029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2514602"/>
            <a:ext cx="1378855" cy="1907408"/>
          </a:xfrm>
          <a:custGeom>
            <a:avLst/>
            <a:gdLst/>
            <a:ahLst/>
            <a:cxnLst/>
            <a:rect l="l" t="t" r="r" b="b"/>
            <a:pathLst>
              <a:path w="14215" h="19664" extrusionOk="0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2114578" y="0"/>
            <a:ext cx="1107352" cy="964471"/>
          </a:xfrm>
          <a:custGeom>
            <a:avLst/>
            <a:gdLst/>
            <a:ahLst/>
            <a:cxnLst/>
            <a:rect l="l" t="t" r="r" b="b"/>
            <a:pathLst>
              <a:path w="11416" h="9943" extrusionOk="0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600940" y="421461"/>
            <a:ext cx="1543076" cy="2686124"/>
          </a:xfrm>
          <a:custGeom>
            <a:avLst/>
            <a:gdLst/>
            <a:ahLst/>
            <a:cxnLst/>
            <a:rect l="l" t="t" r="r" b="b"/>
            <a:pathLst>
              <a:path w="15908" h="27692" extrusionOk="0">
                <a:moveTo>
                  <a:pt x="13846" y="1"/>
                </a:moveTo>
                <a:lnTo>
                  <a:pt x="13128" y="19"/>
                </a:lnTo>
                <a:lnTo>
                  <a:pt x="12428" y="74"/>
                </a:lnTo>
                <a:lnTo>
                  <a:pt x="11729" y="166"/>
                </a:lnTo>
                <a:lnTo>
                  <a:pt x="11047" y="277"/>
                </a:lnTo>
                <a:lnTo>
                  <a:pt x="10384" y="442"/>
                </a:lnTo>
                <a:lnTo>
                  <a:pt x="9722" y="627"/>
                </a:lnTo>
                <a:lnTo>
                  <a:pt x="9077" y="848"/>
                </a:lnTo>
                <a:lnTo>
                  <a:pt x="8451" y="1087"/>
                </a:lnTo>
                <a:lnTo>
                  <a:pt x="7844" y="1363"/>
                </a:lnTo>
                <a:lnTo>
                  <a:pt x="7255" y="1676"/>
                </a:lnTo>
                <a:lnTo>
                  <a:pt x="6665" y="2007"/>
                </a:lnTo>
                <a:lnTo>
                  <a:pt x="6113" y="2357"/>
                </a:lnTo>
                <a:lnTo>
                  <a:pt x="5561" y="2744"/>
                </a:lnTo>
                <a:lnTo>
                  <a:pt x="5045" y="3167"/>
                </a:lnTo>
                <a:lnTo>
                  <a:pt x="4530" y="3591"/>
                </a:lnTo>
                <a:lnTo>
                  <a:pt x="4051" y="4051"/>
                </a:lnTo>
                <a:lnTo>
                  <a:pt x="3591" y="4530"/>
                </a:lnTo>
                <a:lnTo>
                  <a:pt x="3167" y="5045"/>
                </a:lnTo>
                <a:lnTo>
                  <a:pt x="2744" y="5561"/>
                </a:lnTo>
                <a:lnTo>
                  <a:pt x="2357" y="6113"/>
                </a:lnTo>
                <a:lnTo>
                  <a:pt x="2007" y="6666"/>
                </a:lnTo>
                <a:lnTo>
                  <a:pt x="1676" y="7255"/>
                </a:lnTo>
                <a:lnTo>
                  <a:pt x="1363" y="7844"/>
                </a:lnTo>
                <a:lnTo>
                  <a:pt x="1087" y="8452"/>
                </a:lnTo>
                <a:lnTo>
                  <a:pt x="847" y="9078"/>
                </a:lnTo>
                <a:lnTo>
                  <a:pt x="626" y="9722"/>
                </a:lnTo>
                <a:lnTo>
                  <a:pt x="442" y="10385"/>
                </a:lnTo>
                <a:lnTo>
                  <a:pt x="276" y="11048"/>
                </a:lnTo>
                <a:lnTo>
                  <a:pt x="166" y="11729"/>
                </a:lnTo>
                <a:lnTo>
                  <a:pt x="74" y="12428"/>
                </a:lnTo>
                <a:lnTo>
                  <a:pt x="19" y="13128"/>
                </a:lnTo>
                <a:lnTo>
                  <a:pt x="0" y="13846"/>
                </a:lnTo>
                <a:lnTo>
                  <a:pt x="19" y="14564"/>
                </a:lnTo>
                <a:lnTo>
                  <a:pt x="74" y="15264"/>
                </a:lnTo>
                <a:lnTo>
                  <a:pt x="166" y="15964"/>
                </a:lnTo>
                <a:lnTo>
                  <a:pt x="276" y="16645"/>
                </a:lnTo>
                <a:lnTo>
                  <a:pt x="442" y="17308"/>
                </a:lnTo>
                <a:lnTo>
                  <a:pt x="626" y="17970"/>
                </a:lnTo>
                <a:lnTo>
                  <a:pt x="847" y="18615"/>
                </a:lnTo>
                <a:lnTo>
                  <a:pt x="1087" y="19241"/>
                </a:lnTo>
                <a:lnTo>
                  <a:pt x="1363" y="19848"/>
                </a:lnTo>
                <a:lnTo>
                  <a:pt x="1676" y="20438"/>
                </a:lnTo>
                <a:lnTo>
                  <a:pt x="2007" y="21027"/>
                </a:lnTo>
                <a:lnTo>
                  <a:pt x="2357" y="21579"/>
                </a:lnTo>
                <a:lnTo>
                  <a:pt x="2744" y="22131"/>
                </a:lnTo>
                <a:lnTo>
                  <a:pt x="3167" y="22647"/>
                </a:lnTo>
                <a:lnTo>
                  <a:pt x="3591" y="23162"/>
                </a:lnTo>
                <a:lnTo>
                  <a:pt x="4051" y="23641"/>
                </a:lnTo>
                <a:lnTo>
                  <a:pt x="4530" y="24101"/>
                </a:lnTo>
                <a:lnTo>
                  <a:pt x="5045" y="24525"/>
                </a:lnTo>
                <a:lnTo>
                  <a:pt x="5561" y="24948"/>
                </a:lnTo>
                <a:lnTo>
                  <a:pt x="6113" y="25335"/>
                </a:lnTo>
                <a:lnTo>
                  <a:pt x="6665" y="25685"/>
                </a:lnTo>
                <a:lnTo>
                  <a:pt x="7255" y="26016"/>
                </a:lnTo>
                <a:lnTo>
                  <a:pt x="7844" y="26329"/>
                </a:lnTo>
                <a:lnTo>
                  <a:pt x="8451" y="26605"/>
                </a:lnTo>
                <a:lnTo>
                  <a:pt x="9077" y="26845"/>
                </a:lnTo>
                <a:lnTo>
                  <a:pt x="9722" y="27066"/>
                </a:lnTo>
                <a:lnTo>
                  <a:pt x="10384" y="27250"/>
                </a:lnTo>
                <a:lnTo>
                  <a:pt x="11047" y="27416"/>
                </a:lnTo>
                <a:lnTo>
                  <a:pt x="11729" y="27526"/>
                </a:lnTo>
                <a:lnTo>
                  <a:pt x="12428" y="27618"/>
                </a:lnTo>
                <a:lnTo>
                  <a:pt x="13128" y="27673"/>
                </a:lnTo>
                <a:lnTo>
                  <a:pt x="13846" y="27692"/>
                </a:lnTo>
                <a:lnTo>
                  <a:pt x="14361" y="27673"/>
                </a:lnTo>
                <a:lnTo>
                  <a:pt x="14895" y="27655"/>
                </a:lnTo>
                <a:lnTo>
                  <a:pt x="15392" y="27600"/>
                </a:lnTo>
                <a:lnTo>
                  <a:pt x="15908" y="27544"/>
                </a:lnTo>
                <a:lnTo>
                  <a:pt x="15908" y="148"/>
                </a:lnTo>
                <a:lnTo>
                  <a:pt x="15392" y="93"/>
                </a:lnTo>
                <a:lnTo>
                  <a:pt x="14895" y="37"/>
                </a:lnTo>
                <a:lnTo>
                  <a:pt x="14361" y="19"/>
                </a:lnTo>
                <a:lnTo>
                  <a:pt x="138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3344575" y="1323600"/>
            <a:ext cx="38592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⊷"/>
              <a:defRPr sz="2600" i="1">
                <a:solidFill>
                  <a:schemeClr val="accent2"/>
                </a:solidFill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⊶"/>
              <a:defRPr sz="2600" i="1">
                <a:solidFill>
                  <a:schemeClr val="accent2"/>
                </a:solidFill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⊸"/>
              <a:defRPr sz="2600" i="1">
                <a:solidFill>
                  <a:schemeClr val="accent2"/>
                </a:solidFill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 sz="2600" i="1">
                <a:solidFill>
                  <a:schemeClr val="accent2"/>
                </a:solidFill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○"/>
              <a:defRPr sz="2600" i="1">
                <a:solidFill>
                  <a:schemeClr val="accent2"/>
                </a:solidFill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■"/>
              <a:defRPr sz="2600" i="1">
                <a:solidFill>
                  <a:schemeClr val="accent2"/>
                </a:solidFill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 sz="2600" i="1">
                <a:solidFill>
                  <a:schemeClr val="accent2"/>
                </a:solidFill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○"/>
              <a:defRPr sz="2600" i="1">
                <a:solidFill>
                  <a:schemeClr val="accent2"/>
                </a:solidFill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■"/>
              <a:defRPr sz="2600" i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/>
          <p:nvPr/>
        </p:nvSpPr>
        <p:spPr>
          <a:xfrm>
            <a:off x="1531725" y="1092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9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0138" y="14729"/>
                </a:moveTo>
                <a:lnTo>
                  <a:pt x="40211" y="15411"/>
                </a:lnTo>
                <a:lnTo>
                  <a:pt x="40303" y="16239"/>
                </a:lnTo>
                <a:lnTo>
                  <a:pt x="40395" y="17325"/>
                </a:lnTo>
                <a:lnTo>
                  <a:pt x="40469" y="18633"/>
                </a:lnTo>
                <a:lnTo>
                  <a:pt x="40543" y="20161"/>
                </a:lnTo>
                <a:lnTo>
                  <a:pt x="40561" y="20989"/>
                </a:lnTo>
                <a:lnTo>
                  <a:pt x="40579" y="21855"/>
                </a:lnTo>
                <a:lnTo>
                  <a:pt x="40561" y="22738"/>
                </a:lnTo>
                <a:lnTo>
                  <a:pt x="40561" y="23659"/>
                </a:lnTo>
                <a:lnTo>
                  <a:pt x="40524" y="24616"/>
                </a:lnTo>
                <a:lnTo>
                  <a:pt x="40469" y="25574"/>
                </a:lnTo>
                <a:lnTo>
                  <a:pt x="40395" y="26568"/>
                </a:lnTo>
                <a:lnTo>
                  <a:pt x="40303" y="27562"/>
                </a:lnTo>
                <a:lnTo>
                  <a:pt x="40193" y="28556"/>
                </a:lnTo>
                <a:lnTo>
                  <a:pt x="40064" y="29569"/>
                </a:lnTo>
                <a:lnTo>
                  <a:pt x="39880" y="30563"/>
                </a:lnTo>
                <a:lnTo>
                  <a:pt x="39696" y="31558"/>
                </a:lnTo>
                <a:lnTo>
                  <a:pt x="39475" y="32552"/>
                </a:lnTo>
                <a:lnTo>
                  <a:pt x="39217" y="33528"/>
                </a:lnTo>
                <a:lnTo>
                  <a:pt x="38922" y="34485"/>
                </a:lnTo>
                <a:lnTo>
                  <a:pt x="38591" y="35424"/>
                </a:lnTo>
                <a:lnTo>
                  <a:pt x="38407" y="35884"/>
                </a:lnTo>
                <a:lnTo>
                  <a:pt x="38223" y="36326"/>
                </a:lnTo>
                <a:lnTo>
                  <a:pt x="38039" y="36768"/>
                </a:lnTo>
                <a:lnTo>
                  <a:pt x="37818" y="37210"/>
                </a:lnTo>
                <a:lnTo>
                  <a:pt x="37597" y="37633"/>
                </a:lnTo>
                <a:lnTo>
                  <a:pt x="37376" y="38038"/>
                </a:lnTo>
                <a:lnTo>
                  <a:pt x="37136" y="38444"/>
                </a:lnTo>
                <a:lnTo>
                  <a:pt x="36897" y="38849"/>
                </a:lnTo>
                <a:lnTo>
                  <a:pt x="36621" y="39235"/>
                </a:lnTo>
                <a:lnTo>
                  <a:pt x="36363" y="39585"/>
                </a:lnTo>
                <a:lnTo>
                  <a:pt x="36087" y="39953"/>
                </a:lnTo>
                <a:lnTo>
                  <a:pt x="35811" y="40285"/>
                </a:lnTo>
                <a:lnTo>
                  <a:pt x="35516" y="40598"/>
                </a:lnTo>
                <a:lnTo>
                  <a:pt x="35222" y="40911"/>
                </a:lnTo>
                <a:lnTo>
                  <a:pt x="34927" y="41205"/>
                </a:lnTo>
                <a:lnTo>
                  <a:pt x="34614" y="41500"/>
                </a:lnTo>
                <a:lnTo>
                  <a:pt x="34301" y="41758"/>
                </a:lnTo>
                <a:lnTo>
                  <a:pt x="33988" y="42015"/>
                </a:lnTo>
                <a:lnTo>
                  <a:pt x="33675" y="42255"/>
                </a:lnTo>
                <a:lnTo>
                  <a:pt x="33344" y="42494"/>
                </a:lnTo>
                <a:lnTo>
                  <a:pt x="33012" y="42715"/>
                </a:lnTo>
                <a:lnTo>
                  <a:pt x="32681" y="42918"/>
                </a:lnTo>
                <a:lnTo>
                  <a:pt x="32349" y="43102"/>
                </a:lnTo>
                <a:lnTo>
                  <a:pt x="32018" y="43286"/>
                </a:lnTo>
                <a:lnTo>
                  <a:pt x="31337" y="43636"/>
                </a:lnTo>
                <a:lnTo>
                  <a:pt x="30656" y="43930"/>
                </a:lnTo>
                <a:lnTo>
                  <a:pt x="29956" y="44188"/>
                </a:lnTo>
                <a:lnTo>
                  <a:pt x="29275" y="44409"/>
                </a:lnTo>
                <a:lnTo>
                  <a:pt x="28593" y="44593"/>
                </a:lnTo>
                <a:lnTo>
                  <a:pt x="27912" y="44740"/>
                </a:lnTo>
                <a:lnTo>
                  <a:pt x="27249" y="44869"/>
                </a:lnTo>
                <a:lnTo>
                  <a:pt x="26605" y="44961"/>
                </a:lnTo>
                <a:lnTo>
                  <a:pt x="25961" y="45035"/>
                </a:lnTo>
                <a:lnTo>
                  <a:pt x="25335" y="45090"/>
                </a:lnTo>
                <a:lnTo>
                  <a:pt x="24745" y="45127"/>
                </a:lnTo>
                <a:lnTo>
                  <a:pt x="24175" y="45145"/>
                </a:lnTo>
                <a:lnTo>
                  <a:pt x="23622" y="45145"/>
                </a:lnTo>
                <a:lnTo>
                  <a:pt x="23125" y="45127"/>
                </a:lnTo>
                <a:lnTo>
                  <a:pt x="22205" y="45072"/>
                </a:lnTo>
                <a:lnTo>
                  <a:pt x="21450" y="44998"/>
                </a:lnTo>
                <a:lnTo>
                  <a:pt x="20879" y="44924"/>
                </a:lnTo>
                <a:lnTo>
                  <a:pt x="20400" y="44851"/>
                </a:lnTo>
                <a:lnTo>
                  <a:pt x="20124" y="44427"/>
                </a:lnTo>
                <a:lnTo>
                  <a:pt x="19829" y="43949"/>
                </a:lnTo>
                <a:lnTo>
                  <a:pt x="19461" y="43286"/>
                </a:lnTo>
                <a:lnTo>
                  <a:pt x="19038" y="42457"/>
                </a:lnTo>
                <a:lnTo>
                  <a:pt x="18835" y="41997"/>
                </a:lnTo>
                <a:lnTo>
                  <a:pt x="18614" y="41500"/>
                </a:lnTo>
                <a:lnTo>
                  <a:pt x="18393" y="40966"/>
                </a:lnTo>
                <a:lnTo>
                  <a:pt x="18191" y="40414"/>
                </a:lnTo>
                <a:lnTo>
                  <a:pt x="17988" y="39824"/>
                </a:lnTo>
                <a:lnTo>
                  <a:pt x="17804" y="39198"/>
                </a:lnTo>
                <a:lnTo>
                  <a:pt x="17638" y="38572"/>
                </a:lnTo>
                <a:lnTo>
                  <a:pt x="17491" y="37910"/>
                </a:lnTo>
                <a:lnTo>
                  <a:pt x="17362" y="37228"/>
                </a:lnTo>
                <a:lnTo>
                  <a:pt x="17252" y="36529"/>
                </a:lnTo>
                <a:lnTo>
                  <a:pt x="17178" y="35811"/>
                </a:lnTo>
                <a:lnTo>
                  <a:pt x="17141" y="35074"/>
                </a:lnTo>
                <a:lnTo>
                  <a:pt x="17141" y="34338"/>
                </a:lnTo>
                <a:lnTo>
                  <a:pt x="17178" y="33564"/>
                </a:lnTo>
                <a:lnTo>
                  <a:pt x="17215" y="33196"/>
                </a:lnTo>
                <a:lnTo>
                  <a:pt x="17252" y="32810"/>
                </a:lnTo>
                <a:lnTo>
                  <a:pt x="17307" y="32423"/>
                </a:lnTo>
                <a:lnTo>
                  <a:pt x="17381" y="32036"/>
                </a:lnTo>
                <a:lnTo>
                  <a:pt x="17473" y="31650"/>
                </a:lnTo>
                <a:lnTo>
                  <a:pt x="17565" y="31245"/>
                </a:lnTo>
                <a:lnTo>
                  <a:pt x="17675" y="30858"/>
                </a:lnTo>
                <a:lnTo>
                  <a:pt x="17786" y="30471"/>
                </a:lnTo>
                <a:lnTo>
                  <a:pt x="17933" y="30066"/>
                </a:lnTo>
                <a:lnTo>
                  <a:pt x="18080" y="29680"/>
                </a:lnTo>
                <a:lnTo>
                  <a:pt x="18246" y="29293"/>
                </a:lnTo>
                <a:lnTo>
                  <a:pt x="18430" y="28888"/>
                </a:lnTo>
                <a:lnTo>
                  <a:pt x="18614" y="28501"/>
                </a:lnTo>
                <a:lnTo>
                  <a:pt x="18835" y="28115"/>
                </a:lnTo>
                <a:lnTo>
                  <a:pt x="19056" y="27710"/>
                </a:lnTo>
                <a:lnTo>
                  <a:pt x="19314" y="27323"/>
                </a:lnTo>
                <a:lnTo>
                  <a:pt x="19572" y="26936"/>
                </a:lnTo>
                <a:lnTo>
                  <a:pt x="19848" y="26550"/>
                </a:lnTo>
                <a:lnTo>
                  <a:pt x="20142" y="26181"/>
                </a:lnTo>
                <a:lnTo>
                  <a:pt x="20437" y="25813"/>
                </a:lnTo>
                <a:lnTo>
                  <a:pt x="20750" y="25445"/>
                </a:lnTo>
                <a:lnTo>
                  <a:pt x="21081" y="25095"/>
                </a:lnTo>
                <a:lnTo>
                  <a:pt x="21413" y="24745"/>
                </a:lnTo>
                <a:lnTo>
                  <a:pt x="21763" y="24395"/>
                </a:lnTo>
                <a:lnTo>
                  <a:pt x="22499" y="23714"/>
                </a:lnTo>
                <a:lnTo>
                  <a:pt x="23254" y="23070"/>
                </a:lnTo>
                <a:lnTo>
                  <a:pt x="24046" y="22444"/>
                </a:lnTo>
                <a:lnTo>
                  <a:pt x="24856" y="21855"/>
                </a:lnTo>
                <a:lnTo>
                  <a:pt x="25703" y="21265"/>
                </a:lnTo>
                <a:lnTo>
                  <a:pt x="26550" y="20713"/>
                </a:lnTo>
                <a:lnTo>
                  <a:pt x="27415" y="20179"/>
                </a:lnTo>
                <a:lnTo>
                  <a:pt x="28299" y="19682"/>
                </a:lnTo>
                <a:lnTo>
                  <a:pt x="29164" y="19203"/>
                </a:lnTo>
                <a:lnTo>
                  <a:pt x="30048" y="18743"/>
                </a:lnTo>
                <a:lnTo>
                  <a:pt x="30913" y="18320"/>
                </a:lnTo>
                <a:lnTo>
                  <a:pt x="31760" y="17896"/>
                </a:lnTo>
                <a:lnTo>
                  <a:pt x="32607" y="17528"/>
                </a:lnTo>
                <a:lnTo>
                  <a:pt x="33417" y="17160"/>
                </a:lnTo>
                <a:lnTo>
                  <a:pt x="34209" y="16828"/>
                </a:lnTo>
                <a:lnTo>
                  <a:pt x="34982" y="16515"/>
                </a:lnTo>
                <a:lnTo>
                  <a:pt x="36400" y="15963"/>
                </a:lnTo>
                <a:lnTo>
                  <a:pt x="37652" y="15521"/>
                </a:lnTo>
                <a:lnTo>
                  <a:pt x="38683" y="15171"/>
                </a:lnTo>
                <a:lnTo>
                  <a:pt x="39456" y="14913"/>
                </a:lnTo>
                <a:lnTo>
                  <a:pt x="40138" y="14729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528548" y="1071451"/>
            <a:ext cx="1164582" cy="1832524"/>
          </a:xfrm>
          <a:custGeom>
            <a:avLst/>
            <a:gdLst/>
            <a:ahLst/>
            <a:cxnLst/>
            <a:rect l="l" t="t" r="r" b="b"/>
            <a:pathLst>
              <a:path w="12006" h="18892" extrusionOk="0">
                <a:moveTo>
                  <a:pt x="2063" y="1"/>
                </a:moveTo>
                <a:lnTo>
                  <a:pt x="1934" y="369"/>
                </a:lnTo>
                <a:lnTo>
                  <a:pt x="1768" y="793"/>
                </a:lnTo>
                <a:lnTo>
                  <a:pt x="1584" y="1363"/>
                </a:lnTo>
                <a:lnTo>
                  <a:pt x="1345" y="2063"/>
                </a:lnTo>
                <a:lnTo>
                  <a:pt x="1106" y="2873"/>
                </a:lnTo>
                <a:lnTo>
                  <a:pt x="866" y="3794"/>
                </a:lnTo>
                <a:lnTo>
                  <a:pt x="627" y="4770"/>
                </a:lnTo>
                <a:lnTo>
                  <a:pt x="406" y="5819"/>
                </a:lnTo>
                <a:lnTo>
                  <a:pt x="314" y="6353"/>
                </a:lnTo>
                <a:lnTo>
                  <a:pt x="222" y="6905"/>
                </a:lnTo>
                <a:lnTo>
                  <a:pt x="148" y="7458"/>
                </a:lnTo>
                <a:lnTo>
                  <a:pt x="93" y="8028"/>
                </a:lnTo>
                <a:lnTo>
                  <a:pt x="38" y="8599"/>
                </a:lnTo>
                <a:lnTo>
                  <a:pt x="19" y="9152"/>
                </a:lnTo>
                <a:lnTo>
                  <a:pt x="1" y="9722"/>
                </a:lnTo>
                <a:lnTo>
                  <a:pt x="1" y="10275"/>
                </a:lnTo>
                <a:lnTo>
                  <a:pt x="38" y="10845"/>
                </a:lnTo>
                <a:lnTo>
                  <a:pt x="93" y="11379"/>
                </a:lnTo>
                <a:lnTo>
                  <a:pt x="167" y="11932"/>
                </a:lnTo>
                <a:lnTo>
                  <a:pt x="259" y="12447"/>
                </a:lnTo>
                <a:lnTo>
                  <a:pt x="388" y="12963"/>
                </a:lnTo>
                <a:lnTo>
                  <a:pt x="535" y="13478"/>
                </a:lnTo>
                <a:lnTo>
                  <a:pt x="682" y="13865"/>
                </a:lnTo>
                <a:lnTo>
                  <a:pt x="848" y="14233"/>
                </a:lnTo>
                <a:lnTo>
                  <a:pt x="1032" y="14583"/>
                </a:lnTo>
                <a:lnTo>
                  <a:pt x="1216" y="14914"/>
                </a:lnTo>
                <a:lnTo>
                  <a:pt x="1419" y="15227"/>
                </a:lnTo>
                <a:lnTo>
                  <a:pt x="1640" y="15522"/>
                </a:lnTo>
                <a:lnTo>
                  <a:pt x="1860" y="15798"/>
                </a:lnTo>
                <a:lnTo>
                  <a:pt x="2100" y="16074"/>
                </a:lnTo>
                <a:lnTo>
                  <a:pt x="2339" y="16314"/>
                </a:lnTo>
                <a:lnTo>
                  <a:pt x="2597" y="16553"/>
                </a:lnTo>
                <a:lnTo>
                  <a:pt x="2855" y="16774"/>
                </a:lnTo>
                <a:lnTo>
                  <a:pt x="3112" y="16995"/>
                </a:lnTo>
                <a:lnTo>
                  <a:pt x="3389" y="17179"/>
                </a:lnTo>
                <a:lnTo>
                  <a:pt x="3665" y="17363"/>
                </a:lnTo>
                <a:lnTo>
                  <a:pt x="3941" y="17529"/>
                </a:lnTo>
                <a:lnTo>
                  <a:pt x="4217" y="17695"/>
                </a:lnTo>
                <a:lnTo>
                  <a:pt x="4770" y="17971"/>
                </a:lnTo>
                <a:lnTo>
                  <a:pt x="5322" y="18192"/>
                </a:lnTo>
                <a:lnTo>
                  <a:pt x="5856" y="18394"/>
                </a:lnTo>
                <a:lnTo>
                  <a:pt x="6371" y="18542"/>
                </a:lnTo>
                <a:lnTo>
                  <a:pt x="6850" y="18670"/>
                </a:lnTo>
                <a:lnTo>
                  <a:pt x="7292" y="18781"/>
                </a:lnTo>
                <a:lnTo>
                  <a:pt x="7679" y="18836"/>
                </a:lnTo>
                <a:lnTo>
                  <a:pt x="8010" y="18891"/>
                </a:lnTo>
                <a:lnTo>
                  <a:pt x="4015" y="5727"/>
                </a:lnTo>
                <a:lnTo>
                  <a:pt x="9041" y="18560"/>
                </a:lnTo>
                <a:lnTo>
                  <a:pt x="9262" y="18321"/>
                </a:lnTo>
                <a:lnTo>
                  <a:pt x="9538" y="18026"/>
                </a:lnTo>
                <a:lnTo>
                  <a:pt x="9814" y="17695"/>
                </a:lnTo>
                <a:lnTo>
                  <a:pt x="10109" y="17290"/>
                </a:lnTo>
                <a:lnTo>
                  <a:pt x="10422" y="16866"/>
                </a:lnTo>
                <a:lnTo>
                  <a:pt x="10735" y="16369"/>
                </a:lnTo>
                <a:lnTo>
                  <a:pt x="11029" y="15853"/>
                </a:lnTo>
                <a:lnTo>
                  <a:pt x="11287" y="15283"/>
                </a:lnTo>
                <a:lnTo>
                  <a:pt x="11416" y="14988"/>
                </a:lnTo>
                <a:lnTo>
                  <a:pt x="11527" y="14693"/>
                </a:lnTo>
                <a:lnTo>
                  <a:pt x="11637" y="14362"/>
                </a:lnTo>
                <a:lnTo>
                  <a:pt x="11729" y="14049"/>
                </a:lnTo>
                <a:lnTo>
                  <a:pt x="11821" y="13718"/>
                </a:lnTo>
                <a:lnTo>
                  <a:pt x="11895" y="13386"/>
                </a:lnTo>
                <a:lnTo>
                  <a:pt x="11950" y="13036"/>
                </a:lnTo>
                <a:lnTo>
                  <a:pt x="11987" y="12687"/>
                </a:lnTo>
                <a:lnTo>
                  <a:pt x="12005" y="12318"/>
                </a:lnTo>
                <a:lnTo>
                  <a:pt x="12005" y="11950"/>
                </a:lnTo>
                <a:lnTo>
                  <a:pt x="12005" y="11582"/>
                </a:lnTo>
                <a:lnTo>
                  <a:pt x="11968" y="11214"/>
                </a:lnTo>
                <a:lnTo>
                  <a:pt x="11913" y="10827"/>
                </a:lnTo>
                <a:lnTo>
                  <a:pt x="11821" y="10440"/>
                </a:lnTo>
                <a:lnTo>
                  <a:pt x="11729" y="10035"/>
                </a:lnTo>
                <a:lnTo>
                  <a:pt x="11600" y="9649"/>
                </a:lnTo>
                <a:lnTo>
                  <a:pt x="11416" y="9152"/>
                </a:lnTo>
                <a:lnTo>
                  <a:pt x="11195" y="8673"/>
                </a:lnTo>
                <a:lnTo>
                  <a:pt x="10956" y="8194"/>
                </a:lnTo>
                <a:lnTo>
                  <a:pt x="10680" y="7715"/>
                </a:lnTo>
                <a:lnTo>
                  <a:pt x="10367" y="7255"/>
                </a:lnTo>
                <a:lnTo>
                  <a:pt x="10054" y="6813"/>
                </a:lnTo>
                <a:lnTo>
                  <a:pt x="9704" y="6353"/>
                </a:lnTo>
                <a:lnTo>
                  <a:pt x="9354" y="5930"/>
                </a:lnTo>
                <a:lnTo>
                  <a:pt x="8967" y="5506"/>
                </a:lnTo>
                <a:lnTo>
                  <a:pt x="8581" y="5083"/>
                </a:lnTo>
                <a:lnTo>
                  <a:pt x="8194" y="4678"/>
                </a:lnTo>
                <a:lnTo>
                  <a:pt x="7789" y="4291"/>
                </a:lnTo>
                <a:lnTo>
                  <a:pt x="7384" y="3904"/>
                </a:lnTo>
                <a:lnTo>
                  <a:pt x="6979" y="3536"/>
                </a:lnTo>
                <a:lnTo>
                  <a:pt x="6150" y="2855"/>
                </a:lnTo>
                <a:lnTo>
                  <a:pt x="5359" y="2229"/>
                </a:lnTo>
                <a:lnTo>
                  <a:pt x="4604" y="1676"/>
                </a:lnTo>
                <a:lnTo>
                  <a:pt x="3923" y="1179"/>
                </a:lnTo>
                <a:lnTo>
                  <a:pt x="3297" y="774"/>
                </a:lnTo>
                <a:lnTo>
                  <a:pt x="2799" y="443"/>
                </a:lnTo>
                <a:lnTo>
                  <a:pt x="2413" y="204"/>
                </a:lnTo>
                <a:lnTo>
                  <a:pt x="20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192991" y="0"/>
            <a:ext cx="2343229" cy="1357321"/>
          </a:xfrm>
          <a:custGeom>
            <a:avLst/>
            <a:gdLst/>
            <a:ahLst/>
            <a:cxnLst/>
            <a:rect l="l" t="t" r="r" b="b"/>
            <a:pathLst>
              <a:path w="24157" h="13993" extrusionOk="0">
                <a:moveTo>
                  <a:pt x="147" y="0"/>
                </a:moveTo>
                <a:lnTo>
                  <a:pt x="92" y="479"/>
                </a:lnTo>
                <a:lnTo>
                  <a:pt x="37" y="939"/>
                </a:lnTo>
                <a:lnTo>
                  <a:pt x="18" y="1436"/>
                </a:lnTo>
                <a:lnTo>
                  <a:pt x="0" y="1915"/>
                </a:lnTo>
                <a:lnTo>
                  <a:pt x="18" y="2541"/>
                </a:lnTo>
                <a:lnTo>
                  <a:pt x="55" y="3148"/>
                </a:lnTo>
                <a:lnTo>
                  <a:pt x="147" y="3756"/>
                </a:lnTo>
                <a:lnTo>
                  <a:pt x="239" y="4345"/>
                </a:lnTo>
                <a:lnTo>
                  <a:pt x="387" y="4934"/>
                </a:lnTo>
                <a:lnTo>
                  <a:pt x="534" y="5505"/>
                </a:lnTo>
                <a:lnTo>
                  <a:pt x="737" y="6076"/>
                </a:lnTo>
                <a:lnTo>
                  <a:pt x="957" y="6610"/>
                </a:lnTo>
                <a:lnTo>
                  <a:pt x="1197" y="7144"/>
                </a:lnTo>
                <a:lnTo>
                  <a:pt x="1455" y="7678"/>
                </a:lnTo>
                <a:lnTo>
                  <a:pt x="1749" y="8175"/>
                </a:lnTo>
                <a:lnTo>
                  <a:pt x="2062" y="8672"/>
                </a:lnTo>
                <a:lnTo>
                  <a:pt x="2394" y="9132"/>
                </a:lnTo>
                <a:lnTo>
                  <a:pt x="2762" y="9592"/>
                </a:lnTo>
                <a:lnTo>
                  <a:pt x="3130" y="10034"/>
                </a:lnTo>
                <a:lnTo>
                  <a:pt x="3535" y="10458"/>
                </a:lnTo>
                <a:lnTo>
                  <a:pt x="3959" y="10863"/>
                </a:lnTo>
                <a:lnTo>
                  <a:pt x="4400" y="11231"/>
                </a:lnTo>
                <a:lnTo>
                  <a:pt x="4861" y="11599"/>
                </a:lnTo>
                <a:lnTo>
                  <a:pt x="5321" y="11931"/>
                </a:lnTo>
                <a:lnTo>
                  <a:pt x="5818" y="12244"/>
                </a:lnTo>
                <a:lnTo>
                  <a:pt x="6315" y="12538"/>
                </a:lnTo>
                <a:lnTo>
                  <a:pt x="6849" y="12796"/>
                </a:lnTo>
                <a:lnTo>
                  <a:pt x="7383" y="13035"/>
                </a:lnTo>
                <a:lnTo>
                  <a:pt x="7917" y="13256"/>
                </a:lnTo>
                <a:lnTo>
                  <a:pt x="8488" y="13459"/>
                </a:lnTo>
                <a:lnTo>
                  <a:pt x="9059" y="13606"/>
                </a:lnTo>
                <a:lnTo>
                  <a:pt x="9648" y="13754"/>
                </a:lnTo>
                <a:lnTo>
                  <a:pt x="10237" y="13846"/>
                </a:lnTo>
                <a:lnTo>
                  <a:pt x="10845" y="13938"/>
                </a:lnTo>
                <a:lnTo>
                  <a:pt x="11452" y="13974"/>
                </a:lnTo>
                <a:lnTo>
                  <a:pt x="12078" y="13993"/>
                </a:lnTo>
                <a:lnTo>
                  <a:pt x="12704" y="13974"/>
                </a:lnTo>
                <a:lnTo>
                  <a:pt x="13312" y="13938"/>
                </a:lnTo>
                <a:lnTo>
                  <a:pt x="13919" y="13846"/>
                </a:lnTo>
                <a:lnTo>
                  <a:pt x="14508" y="13754"/>
                </a:lnTo>
                <a:lnTo>
                  <a:pt x="15098" y="13606"/>
                </a:lnTo>
                <a:lnTo>
                  <a:pt x="15668" y="13459"/>
                </a:lnTo>
                <a:lnTo>
                  <a:pt x="16239" y="13256"/>
                </a:lnTo>
                <a:lnTo>
                  <a:pt x="16773" y="13035"/>
                </a:lnTo>
                <a:lnTo>
                  <a:pt x="17307" y="12796"/>
                </a:lnTo>
                <a:lnTo>
                  <a:pt x="17841" y="12538"/>
                </a:lnTo>
                <a:lnTo>
                  <a:pt x="18338" y="12244"/>
                </a:lnTo>
                <a:lnTo>
                  <a:pt x="18835" y="11931"/>
                </a:lnTo>
                <a:lnTo>
                  <a:pt x="19296" y="11599"/>
                </a:lnTo>
                <a:lnTo>
                  <a:pt x="19756" y="11231"/>
                </a:lnTo>
                <a:lnTo>
                  <a:pt x="20198" y="10863"/>
                </a:lnTo>
                <a:lnTo>
                  <a:pt x="20621" y="10458"/>
                </a:lnTo>
                <a:lnTo>
                  <a:pt x="21026" y="10034"/>
                </a:lnTo>
                <a:lnTo>
                  <a:pt x="21394" y="9592"/>
                </a:lnTo>
                <a:lnTo>
                  <a:pt x="21763" y="9132"/>
                </a:lnTo>
                <a:lnTo>
                  <a:pt x="22094" y="8672"/>
                </a:lnTo>
                <a:lnTo>
                  <a:pt x="22407" y="8175"/>
                </a:lnTo>
                <a:lnTo>
                  <a:pt x="22702" y="7678"/>
                </a:lnTo>
                <a:lnTo>
                  <a:pt x="22959" y="7144"/>
                </a:lnTo>
                <a:lnTo>
                  <a:pt x="23199" y="6610"/>
                </a:lnTo>
                <a:lnTo>
                  <a:pt x="23420" y="6076"/>
                </a:lnTo>
                <a:lnTo>
                  <a:pt x="23622" y="5505"/>
                </a:lnTo>
                <a:lnTo>
                  <a:pt x="23770" y="4934"/>
                </a:lnTo>
                <a:lnTo>
                  <a:pt x="23917" y="4345"/>
                </a:lnTo>
                <a:lnTo>
                  <a:pt x="24009" y="3756"/>
                </a:lnTo>
                <a:lnTo>
                  <a:pt x="24101" y="3148"/>
                </a:lnTo>
                <a:lnTo>
                  <a:pt x="24138" y="2541"/>
                </a:lnTo>
                <a:lnTo>
                  <a:pt x="24156" y="1915"/>
                </a:lnTo>
                <a:lnTo>
                  <a:pt x="24138" y="1436"/>
                </a:lnTo>
                <a:lnTo>
                  <a:pt x="24119" y="939"/>
                </a:lnTo>
                <a:lnTo>
                  <a:pt x="24064" y="479"/>
                </a:lnTo>
                <a:lnTo>
                  <a:pt x="2400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350346"/>
            <a:ext cx="1257314" cy="1793142"/>
          </a:xfrm>
          <a:custGeom>
            <a:avLst/>
            <a:gdLst/>
            <a:ahLst/>
            <a:cxnLst/>
            <a:rect l="l" t="t" r="r" b="b"/>
            <a:pathLst>
              <a:path w="12962" h="18486" extrusionOk="0">
                <a:moveTo>
                  <a:pt x="2633" y="0"/>
                </a:moveTo>
                <a:lnTo>
                  <a:pt x="2246" y="37"/>
                </a:lnTo>
                <a:lnTo>
                  <a:pt x="1860" y="74"/>
                </a:lnTo>
                <a:lnTo>
                  <a:pt x="1473" y="129"/>
                </a:lnTo>
                <a:lnTo>
                  <a:pt x="1105" y="184"/>
                </a:lnTo>
                <a:lnTo>
                  <a:pt x="718" y="258"/>
                </a:lnTo>
                <a:lnTo>
                  <a:pt x="368" y="368"/>
                </a:lnTo>
                <a:lnTo>
                  <a:pt x="0" y="461"/>
                </a:lnTo>
                <a:lnTo>
                  <a:pt x="0" y="18486"/>
                </a:lnTo>
                <a:lnTo>
                  <a:pt x="8101" y="18486"/>
                </a:lnTo>
                <a:lnTo>
                  <a:pt x="8635" y="18136"/>
                </a:lnTo>
                <a:lnTo>
                  <a:pt x="9151" y="17767"/>
                </a:lnTo>
                <a:lnTo>
                  <a:pt x="9629" y="17362"/>
                </a:lnTo>
                <a:lnTo>
                  <a:pt x="10090" y="16921"/>
                </a:lnTo>
                <a:lnTo>
                  <a:pt x="10513" y="16460"/>
                </a:lnTo>
                <a:lnTo>
                  <a:pt x="10918" y="15982"/>
                </a:lnTo>
                <a:lnTo>
                  <a:pt x="11286" y="15466"/>
                </a:lnTo>
                <a:lnTo>
                  <a:pt x="11618" y="14932"/>
                </a:lnTo>
                <a:lnTo>
                  <a:pt x="11931" y="14361"/>
                </a:lnTo>
                <a:lnTo>
                  <a:pt x="12189" y="13791"/>
                </a:lnTo>
                <a:lnTo>
                  <a:pt x="12428" y="13183"/>
                </a:lnTo>
                <a:lnTo>
                  <a:pt x="12612" y="12557"/>
                </a:lnTo>
                <a:lnTo>
                  <a:pt x="12759" y="11931"/>
                </a:lnTo>
                <a:lnTo>
                  <a:pt x="12870" y="11287"/>
                </a:lnTo>
                <a:lnTo>
                  <a:pt x="12907" y="10955"/>
                </a:lnTo>
                <a:lnTo>
                  <a:pt x="12943" y="10624"/>
                </a:lnTo>
                <a:lnTo>
                  <a:pt x="12962" y="10274"/>
                </a:lnTo>
                <a:lnTo>
                  <a:pt x="12962" y="9943"/>
                </a:lnTo>
                <a:lnTo>
                  <a:pt x="12943" y="9427"/>
                </a:lnTo>
                <a:lnTo>
                  <a:pt x="12907" y="8930"/>
                </a:lnTo>
                <a:lnTo>
                  <a:pt x="12851" y="8433"/>
                </a:lnTo>
                <a:lnTo>
                  <a:pt x="12759" y="7936"/>
                </a:lnTo>
                <a:lnTo>
                  <a:pt x="12649" y="7457"/>
                </a:lnTo>
                <a:lnTo>
                  <a:pt x="12520" y="6978"/>
                </a:lnTo>
                <a:lnTo>
                  <a:pt x="12354" y="6518"/>
                </a:lnTo>
                <a:lnTo>
                  <a:pt x="12189" y="6076"/>
                </a:lnTo>
                <a:lnTo>
                  <a:pt x="11986" y="5634"/>
                </a:lnTo>
                <a:lnTo>
                  <a:pt x="11765" y="5211"/>
                </a:lnTo>
                <a:lnTo>
                  <a:pt x="11526" y="4787"/>
                </a:lnTo>
                <a:lnTo>
                  <a:pt x="11268" y="4382"/>
                </a:lnTo>
                <a:lnTo>
                  <a:pt x="10992" y="3996"/>
                </a:lnTo>
                <a:lnTo>
                  <a:pt x="10697" y="3627"/>
                </a:lnTo>
                <a:lnTo>
                  <a:pt x="10384" y="3259"/>
                </a:lnTo>
                <a:lnTo>
                  <a:pt x="10053" y="2909"/>
                </a:lnTo>
                <a:lnTo>
                  <a:pt x="9703" y="2578"/>
                </a:lnTo>
                <a:lnTo>
                  <a:pt x="9335" y="2265"/>
                </a:lnTo>
                <a:lnTo>
                  <a:pt x="8967" y="1970"/>
                </a:lnTo>
                <a:lnTo>
                  <a:pt x="8580" y="1694"/>
                </a:lnTo>
                <a:lnTo>
                  <a:pt x="8175" y="1436"/>
                </a:lnTo>
                <a:lnTo>
                  <a:pt x="7751" y="1197"/>
                </a:lnTo>
                <a:lnTo>
                  <a:pt x="7328" y="976"/>
                </a:lnTo>
                <a:lnTo>
                  <a:pt x="6886" y="774"/>
                </a:lnTo>
                <a:lnTo>
                  <a:pt x="6444" y="608"/>
                </a:lnTo>
                <a:lnTo>
                  <a:pt x="5984" y="442"/>
                </a:lnTo>
                <a:lnTo>
                  <a:pt x="5505" y="313"/>
                </a:lnTo>
                <a:lnTo>
                  <a:pt x="5026" y="203"/>
                </a:lnTo>
                <a:lnTo>
                  <a:pt x="4529" y="111"/>
                </a:lnTo>
                <a:lnTo>
                  <a:pt x="4032" y="55"/>
                </a:lnTo>
                <a:lnTo>
                  <a:pt x="3535" y="19"/>
                </a:lnTo>
                <a:lnTo>
                  <a:pt x="30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1650244" y="3237827"/>
            <a:ext cx="930521" cy="1355672"/>
          </a:xfrm>
          <a:custGeom>
            <a:avLst/>
            <a:gdLst/>
            <a:ahLst/>
            <a:cxnLst/>
            <a:rect l="l" t="t" r="r" b="b"/>
            <a:pathLst>
              <a:path w="9593" h="13976" extrusionOk="0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0" y="2514602"/>
            <a:ext cx="1378855" cy="1907408"/>
          </a:xfrm>
          <a:custGeom>
            <a:avLst/>
            <a:gdLst/>
            <a:ahLst/>
            <a:cxnLst/>
            <a:rect l="l" t="t" r="r" b="b"/>
            <a:pathLst>
              <a:path w="14215" h="19664" extrusionOk="0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2114578" y="0"/>
            <a:ext cx="1107352" cy="964471"/>
          </a:xfrm>
          <a:custGeom>
            <a:avLst/>
            <a:gdLst/>
            <a:ahLst/>
            <a:cxnLst/>
            <a:rect l="l" t="t" r="r" b="b"/>
            <a:pathLst>
              <a:path w="11416" h="9943" extrusionOk="0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3221925" y="4330100"/>
            <a:ext cx="54648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⊷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⊶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⊸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6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body" idx="1"/>
          </p:nvPr>
        </p:nvSpPr>
        <p:spPr>
          <a:xfrm>
            <a:off x="3276600" y="1352550"/>
            <a:ext cx="5486399" cy="2314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4400" dirty="0">
                <a:latin typeface="Segoe Script" pitchFamily="66" charset="0"/>
              </a:rPr>
              <a:t>PATHOLOGYLAB MANAGEMENT SYSTEM</a:t>
            </a:r>
            <a:endParaRPr sz="4400" dirty="0">
              <a:latin typeface="Segoe Script" pitchFamily="66" charset="0"/>
            </a:endParaRPr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85750"/>
            <a:ext cx="16764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09550"/>
            <a:ext cx="1750429" cy="8381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7315200" y="1885950"/>
            <a:ext cx="182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Dosis ExtraLight" charset="0"/>
              </a:rPr>
              <a:t>DFD LEVEL     STAFF</a:t>
            </a:r>
          </a:p>
          <a:p>
            <a:endParaRPr lang="en-US" dirty="0"/>
          </a:p>
        </p:txBody>
      </p:sp>
      <p:pic>
        <p:nvPicPr>
          <p:cNvPr id="5122" name="Picture 112" descr="sta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0866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7086600" y="2190750"/>
            <a:ext cx="1905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Dosis ExtraLight" charset="0"/>
              </a:rPr>
              <a:t>DFD LEVEL 1</a:t>
            </a:r>
            <a:br>
              <a:rPr lang="en-US" sz="2000" dirty="0">
                <a:solidFill>
                  <a:schemeClr val="accent1"/>
                </a:solidFill>
                <a:latin typeface="Dosis ExtraLight" charset="0"/>
              </a:rPr>
            </a:br>
            <a:r>
              <a:rPr lang="en-US" sz="2000" dirty="0">
                <a:solidFill>
                  <a:schemeClr val="accent1"/>
                </a:solidFill>
                <a:latin typeface="Dosis ExtraLight" charset="0"/>
              </a:rPr>
              <a:t>DOCTOR</a:t>
            </a:r>
          </a:p>
        </p:txBody>
      </p:sp>
      <p:pic>
        <p:nvPicPr>
          <p:cNvPr id="6146" name="Picture 116" descr="doccc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0104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6934200" y="2190750"/>
            <a:ext cx="1981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Dosis ExtraLight" charset="0"/>
              </a:rPr>
              <a:t>DFD LEVEL 2</a:t>
            </a:r>
            <a:br>
              <a:rPr lang="en-US" sz="2000" dirty="0">
                <a:solidFill>
                  <a:schemeClr val="accent1"/>
                </a:solidFill>
                <a:latin typeface="Dosis ExtraLight" charset="0"/>
              </a:rPr>
            </a:br>
            <a:r>
              <a:rPr lang="en-US" sz="2000" dirty="0">
                <a:solidFill>
                  <a:schemeClr val="accent1"/>
                </a:solidFill>
                <a:latin typeface="Dosis ExtraLight" charset="0"/>
              </a:rPr>
              <a:t>ADMINISTRACTION</a:t>
            </a:r>
          </a:p>
        </p:txBody>
      </p:sp>
      <p:pic>
        <p:nvPicPr>
          <p:cNvPr id="7170" name="Picture 108" descr="ad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8580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6858000" y="2038350"/>
            <a:ext cx="2057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Dosis ExtraLight" charset="0"/>
              </a:rPr>
              <a:t>DFD LEVEL 2</a:t>
            </a:r>
            <a:br>
              <a:rPr lang="en-US" sz="2000" dirty="0">
                <a:solidFill>
                  <a:schemeClr val="accent1"/>
                </a:solidFill>
                <a:latin typeface="Dosis ExtraLight" charset="0"/>
              </a:rPr>
            </a:br>
            <a:r>
              <a:rPr lang="en-US" sz="2000" dirty="0">
                <a:solidFill>
                  <a:schemeClr val="accent1"/>
                </a:solidFill>
                <a:latin typeface="Dosis ExtraLight" charset="0"/>
              </a:rPr>
              <a:t>STAFF</a:t>
            </a:r>
          </a:p>
        </p:txBody>
      </p:sp>
      <p:pic>
        <p:nvPicPr>
          <p:cNvPr id="8194" name="Picture 117" descr="sta2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8580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6934200" y="2266950"/>
            <a:ext cx="220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Dosis ExtraLight" charset="0"/>
              </a:rPr>
              <a:t>DFD LEVEL 2</a:t>
            </a:r>
            <a:br>
              <a:rPr lang="en-US" sz="2000" dirty="0">
                <a:solidFill>
                  <a:schemeClr val="accent1"/>
                </a:solidFill>
                <a:latin typeface="Dosis ExtraLight" charset="0"/>
              </a:rPr>
            </a:br>
            <a:r>
              <a:rPr lang="en-US" sz="2000" dirty="0">
                <a:solidFill>
                  <a:schemeClr val="accent1"/>
                </a:solidFill>
                <a:latin typeface="Dosis ExtraLight" charset="0"/>
              </a:rPr>
              <a:t>DOCTOR</a:t>
            </a:r>
          </a:p>
        </p:txBody>
      </p:sp>
      <p:pic>
        <p:nvPicPr>
          <p:cNvPr id="9218" name="Picture 118" descr="doctor22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8580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696200" y="1885950"/>
            <a:ext cx="1142925" cy="519600"/>
          </a:xfrm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  <a:latin typeface="Dosis ExtraLight" charset="0"/>
              </a:rPr>
              <a:t>LOGIN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BD0158-7AC0-4E2E-B788-845A5140F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7924800" cy="474985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239000" y="1885950"/>
            <a:ext cx="1600124" cy="519600"/>
          </a:xfrm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  <a:latin typeface="Dosis ExtraLight" charset="0"/>
              </a:rPr>
              <a:t>ADMIN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6A260-C62B-4B46-8C6E-1D5C209F4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7924800" cy="474985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315200" y="1962150"/>
            <a:ext cx="1600125" cy="519600"/>
          </a:xfrm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  <a:latin typeface="Dosis ExtraLight" charset="0"/>
              </a:rPr>
              <a:t>DOCTOR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  <p:pic>
        <p:nvPicPr>
          <p:cNvPr id="12290" name="Picture 92" descr="Repo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7724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772400" y="2038350"/>
            <a:ext cx="1219125" cy="519600"/>
          </a:xfrm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  <a:latin typeface="Dosis ExtraLight" charset="0"/>
              </a:rPr>
              <a:t>STAFF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B5942-C24F-493A-9655-0E33F1E63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8153400" cy="474985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sp>
        <p:nvSpPr>
          <p:cNvPr id="353" name="Google Shape;353;p37"/>
          <p:cNvSpPr txBox="1">
            <a:spLocks noGrp="1"/>
          </p:cNvSpPr>
          <p:nvPr>
            <p:ph type="ctrTitle" idx="4294967295"/>
          </p:nvPr>
        </p:nvSpPr>
        <p:spPr>
          <a:xfrm>
            <a:off x="533400" y="2190750"/>
            <a:ext cx="4390500" cy="8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51B148"/>
                </a:solidFill>
              </a:rPr>
              <a:t>Thanks!</a:t>
            </a:r>
            <a:endParaRPr sz="9600" dirty="0">
              <a:solidFill>
                <a:srgbClr val="51B148"/>
              </a:solidFill>
            </a:endParaRPr>
          </a:p>
        </p:txBody>
      </p:sp>
      <p:sp>
        <p:nvSpPr>
          <p:cNvPr id="355" name="Google Shape;355;p37"/>
          <p:cNvSpPr/>
          <p:nvPr/>
        </p:nvSpPr>
        <p:spPr>
          <a:xfrm>
            <a:off x="5020246" y="816383"/>
            <a:ext cx="2713515" cy="2468231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7"/>
          <p:cNvSpPr/>
          <p:nvPr/>
        </p:nvSpPr>
        <p:spPr>
          <a:xfrm rot="2240807">
            <a:off x="6269797" y="3349126"/>
            <a:ext cx="1651746" cy="100249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7"/>
          <p:cNvSpPr/>
          <p:nvPr/>
        </p:nvSpPr>
        <p:spPr>
          <a:xfrm rot="-6741915">
            <a:off x="7586101" y="2562766"/>
            <a:ext cx="640976" cy="998332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4320075" y="6646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GROUP 1</a:t>
            </a:r>
            <a:endParaRPr dirty="0"/>
          </a:p>
        </p:txBody>
      </p:sp>
      <p:sp>
        <p:nvSpPr>
          <p:cNvPr id="149" name="Google Shape;149;p19"/>
          <p:cNvSpPr txBox="1">
            <a:spLocks noGrp="1"/>
          </p:cNvSpPr>
          <p:nvPr>
            <p:ph type="body" idx="1"/>
          </p:nvPr>
        </p:nvSpPr>
        <p:spPr>
          <a:xfrm>
            <a:off x="4320075" y="1465582"/>
            <a:ext cx="4366800" cy="3239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Instructor: </a:t>
            </a:r>
            <a:r>
              <a:rPr lang="en-US" dirty="0"/>
              <a:t>M</a:t>
            </a:r>
            <a:r>
              <a:rPr lang="en-GB" dirty="0"/>
              <a:t>r. </a:t>
            </a:r>
            <a:r>
              <a:rPr lang="en-GB" dirty="0" err="1"/>
              <a:t>Luong</a:t>
            </a:r>
            <a:r>
              <a:rPr lang="en-GB" dirty="0"/>
              <a:t> The </a:t>
            </a:r>
            <a:r>
              <a:rPr lang="en-GB" dirty="0" err="1"/>
              <a:t>Anh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b="1" dirty="0"/>
              <a:t>Students:</a:t>
            </a:r>
          </a:p>
          <a:p>
            <a:r>
              <a:rPr lang="en-US" dirty="0"/>
              <a:t>A1</a:t>
            </a:r>
            <a:r>
              <a:rPr lang="en-GB" dirty="0"/>
              <a:t>9084</a:t>
            </a:r>
            <a:r>
              <a:rPr lang="en-US" dirty="0"/>
              <a:t> - </a:t>
            </a:r>
            <a:r>
              <a:rPr lang="en-GB" dirty="0"/>
              <a:t>Pham </a:t>
            </a:r>
            <a:r>
              <a:rPr lang="en-GB" dirty="0" err="1"/>
              <a:t>Quoc</a:t>
            </a:r>
            <a:r>
              <a:rPr lang="en-GB" dirty="0"/>
              <a:t> </a:t>
            </a:r>
            <a:r>
              <a:rPr lang="en-GB" dirty="0" err="1"/>
              <a:t>Anh</a:t>
            </a:r>
            <a:endParaRPr lang="en-US" sz="2800" dirty="0"/>
          </a:p>
          <a:p>
            <a:r>
              <a:rPr lang="en-US" dirty="0"/>
              <a:t>A1</a:t>
            </a:r>
            <a:r>
              <a:rPr lang="en-GB" dirty="0"/>
              <a:t>9088</a:t>
            </a:r>
            <a:r>
              <a:rPr lang="en-US" dirty="0"/>
              <a:t> - T</a:t>
            </a:r>
            <a:r>
              <a:rPr lang="en-GB" dirty="0"/>
              <a:t>ran </a:t>
            </a:r>
            <a:r>
              <a:rPr lang="en-GB" dirty="0" err="1"/>
              <a:t>Thanh</a:t>
            </a:r>
            <a:r>
              <a:rPr lang="en-GB" dirty="0"/>
              <a:t> </a:t>
            </a:r>
            <a:r>
              <a:rPr lang="en-GB" dirty="0" err="1"/>
              <a:t>Quang</a:t>
            </a:r>
            <a:endParaRPr lang="en-US" sz="2800" dirty="0"/>
          </a:p>
          <a:p>
            <a:r>
              <a:rPr lang="en-US" dirty="0"/>
              <a:t>A1</a:t>
            </a:r>
            <a:r>
              <a:rPr lang="en-GB" dirty="0"/>
              <a:t>9079</a:t>
            </a:r>
            <a:r>
              <a:rPr lang="en-US" dirty="0"/>
              <a:t> - </a:t>
            </a:r>
            <a:r>
              <a:rPr lang="en-GB" dirty="0"/>
              <a:t>Doan  </a:t>
            </a:r>
            <a:r>
              <a:rPr lang="en-GB" dirty="0" err="1"/>
              <a:t>Lan</a:t>
            </a:r>
            <a:r>
              <a:rPr lang="en-GB" dirty="0"/>
              <a:t> </a:t>
            </a:r>
            <a:r>
              <a:rPr lang="en-GB" dirty="0" err="1"/>
              <a:t>Anh</a:t>
            </a:r>
            <a:endParaRPr lang="en-US" sz="2800" dirty="0"/>
          </a:p>
          <a:p>
            <a:r>
              <a:rPr lang="en-GB" dirty="0"/>
              <a:t>A18115 - Nguyen </a:t>
            </a:r>
            <a:r>
              <a:rPr lang="en-GB" dirty="0" err="1"/>
              <a:t>Thuy</a:t>
            </a:r>
            <a:r>
              <a:rPr lang="en-GB" dirty="0"/>
              <a:t> Van</a:t>
            </a: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⊷"/>
            </a:pPr>
            <a:endParaRPr dirty="0"/>
          </a:p>
        </p:txBody>
      </p:sp>
      <p:sp>
        <p:nvSpPr>
          <p:cNvPr id="150" name="Google Shape;150;p19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86000" y="971550"/>
            <a:ext cx="6629400" cy="519600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i="1" dirty="0"/>
              <a:t>Life Line is a pathology laboratory that performs different types of tests.</a:t>
            </a:r>
          </a:p>
          <a:p>
            <a:pPr algn="l">
              <a:buFont typeface="Wingdings" pitchFamily="2" charset="2"/>
              <a:buChar char="Ø"/>
            </a:pPr>
            <a:r>
              <a:rPr lang="en-US" i="1" dirty="0"/>
              <a:t>Previously, the lab was only to perform selected tests but with patient response and doctor's request, they added new </a:t>
            </a:r>
            <a:r>
              <a:rPr lang="en-US" i="1" dirty="0" err="1"/>
              <a:t>tests.It</a:t>
            </a:r>
            <a:r>
              <a:rPr lang="en-US" i="1" dirty="0"/>
              <a:t> should be difficult to manage patient reports and details of other tests.</a:t>
            </a:r>
          </a:p>
          <a:p>
            <a:pPr algn="l">
              <a:buFont typeface="Wingdings" pitchFamily="2" charset="2"/>
              <a:buChar char="Ø"/>
            </a:pPr>
            <a:r>
              <a:rPr lang="en-US" i="1" dirty="0"/>
              <a:t>Therefore, the laboratory decided to develop laboratory management software.</a:t>
            </a:r>
          </a:p>
          <a:p>
            <a:pPr algn="l">
              <a:buFont typeface="Wingdings" pitchFamily="2" charset="2"/>
              <a:buChar char="Ø"/>
            </a:pPr>
            <a:r>
              <a:rPr lang="en-US" i="1" dirty="0"/>
              <a:t>This system provides general, concise and accurate information regarding the provision of investigation information such as patient details, inventory, purchase details, patient details, billing, etc.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5029200" y="514350"/>
            <a:ext cx="31417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Dosis ExtraLight" charset="0"/>
              </a:rPr>
              <a:t>Problem definition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2962500" y="285750"/>
            <a:ext cx="6181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Dosis ExtraLight" charset="0"/>
              </a:rPr>
              <a:t>Overview of processes involved in the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3581400" y="1047750"/>
            <a:ext cx="495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latin typeface="Pontano Sans" charset="0"/>
              </a:rPr>
              <a:t>Login, Logout </a:t>
            </a:r>
            <a:r>
              <a:rPr lang="en-US" sz="1800" dirty="0">
                <a:latin typeface="Pontano Sans" charset="0"/>
              </a:rPr>
              <a:t>(The login portal appears every time you enter the system, asking the user to confirm the access. The system contains three login: Admin, Doctor, Staff).</a:t>
            </a:r>
          </a:p>
          <a:p>
            <a:pPr lvl="0"/>
            <a:r>
              <a:rPr lang="en-US" sz="1800" b="1" dirty="0">
                <a:latin typeface="Pontano Sans" charset="0"/>
              </a:rPr>
              <a:t>Administrator:</a:t>
            </a:r>
            <a:endParaRPr lang="en-US" sz="1800" dirty="0">
              <a:latin typeface="Pontano Sans" charset="0"/>
            </a:endParaRPr>
          </a:p>
          <a:p>
            <a:pPr lvl="8">
              <a:buFont typeface="Wingdings" pitchFamily="2" charset="2"/>
              <a:buChar char="Ø"/>
            </a:pPr>
            <a:r>
              <a:rPr lang="en-US" sz="1800" dirty="0">
                <a:latin typeface="Pontano Sans" charset="0"/>
              </a:rPr>
              <a:t>Add/edit doctor account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latin typeface="Pontano Sans" charset="0"/>
              </a:rPr>
              <a:t>Add/edit staff account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latin typeface="Pontano Sans" charset="0"/>
              </a:rPr>
              <a:t>Add/edit login account.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3657600" y="89535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800" b="1" dirty="0">
                <a:latin typeface="Pontano Sans" charset="0"/>
              </a:rPr>
              <a:t>Staff:</a:t>
            </a:r>
            <a:endParaRPr lang="en-US" sz="1800" dirty="0">
              <a:latin typeface="Pontano Sans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latin typeface="Pontano Sans" charset="0"/>
              </a:rPr>
              <a:t>Add/edit patient</a:t>
            </a:r>
            <a:r>
              <a:rPr lang="vi-VN" sz="1800" dirty="0"/>
              <a:t> </a:t>
            </a:r>
            <a:r>
              <a:rPr lang="en-US" sz="1800" dirty="0">
                <a:latin typeface="Pontano Sans" charset="0"/>
              </a:rPr>
              <a:t>detail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latin typeface="Pontano Sans" charset="0"/>
              </a:rPr>
              <a:t>Add/edit medicine stock.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latin typeface="Pontano Sans" charset="0"/>
              </a:rPr>
              <a:t>Check bill detail.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latin typeface="Pontano Sans" charset="0"/>
              </a:rPr>
              <a:t>Change password Staff account</a:t>
            </a:r>
          </a:p>
          <a:p>
            <a:pPr lvl="0"/>
            <a:r>
              <a:rPr lang="en-US" sz="1800" b="1" dirty="0">
                <a:latin typeface="Pontano Sans" charset="0"/>
              </a:rPr>
              <a:t>Doctor:</a:t>
            </a:r>
            <a:endParaRPr lang="en-US" sz="1800" dirty="0">
              <a:latin typeface="Pontano Sans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latin typeface="Pontano Sans" charset="0"/>
              </a:rPr>
              <a:t>View</a:t>
            </a:r>
            <a:r>
              <a:rPr lang="vi-VN" sz="1800" dirty="0"/>
              <a:t>/</a:t>
            </a:r>
            <a:r>
              <a:rPr lang="en-US" sz="1800" dirty="0">
                <a:latin typeface="Pontano Sans" charset="0"/>
              </a:rPr>
              <a:t>edit</a:t>
            </a:r>
            <a:r>
              <a:rPr lang="vi-VN" sz="1800" dirty="0"/>
              <a:t> </a:t>
            </a:r>
            <a:r>
              <a:rPr lang="en-GB" sz="1800" dirty="0">
                <a:latin typeface="Pontano Sans" charset="0"/>
              </a:rPr>
              <a:t>report</a:t>
            </a:r>
            <a:r>
              <a:rPr lang="en-US" sz="1800" dirty="0">
                <a:latin typeface="Pontano Sans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GB" sz="1800" dirty="0">
                <a:latin typeface="Pontano Sans" charset="0"/>
              </a:rPr>
              <a:t>Add/edit test information</a:t>
            </a:r>
            <a:r>
              <a:rPr lang="en-US" sz="1800" dirty="0">
                <a:latin typeface="Pontano Sans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latin typeface="Pontano Sans" charset="0"/>
              </a:rPr>
              <a:t>Change password Doctor account</a:t>
            </a:r>
          </a:p>
          <a:p>
            <a:pPr lvl="1">
              <a:buFont typeface="Wingdings" pitchFamily="2" charset="2"/>
              <a:buChar char="Ø"/>
            </a:pPr>
            <a:endParaRPr lang="en-US" sz="1800" dirty="0">
              <a:latin typeface="Pontano Sans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7086600" y="2190750"/>
            <a:ext cx="2057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Dosis ExtraLight" charset="0"/>
              </a:rPr>
              <a:t>ENTITY RELATIONSHIP MODEL</a:t>
            </a:r>
          </a:p>
        </p:txBody>
      </p:sp>
      <p:pic>
        <p:nvPicPr>
          <p:cNvPr id="1026" name="Picture 43" descr="er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6145213" cy="2266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63" descr="er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66950"/>
            <a:ext cx="7010400" cy="249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7391400" y="2190750"/>
            <a:ext cx="1600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Dosis ExtraLight" charset="0"/>
              </a:rPr>
              <a:t>CONTEXT LEVEL</a:t>
            </a:r>
          </a:p>
        </p:txBody>
      </p:sp>
      <p:pic>
        <p:nvPicPr>
          <p:cNvPr id="2050" name="Picture 111" descr="111111111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4676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7467600" y="2114550"/>
            <a:ext cx="1459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Dosis ExtraLight" charset="0"/>
              </a:rPr>
              <a:t>DFD LEVEL 0</a:t>
            </a:r>
          </a:p>
        </p:txBody>
      </p:sp>
      <p:pic>
        <p:nvPicPr>
          <p:cNvPr id="3074" name="Picture 105" descr="0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467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6705600" y="1962150"/>
            <a:ext cx="228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Dosis ExtraLight" charset="0"/>
              </a:rPr>
              <a:t>DFD LEVEL 1</a:t>
            </a:r>
            <a:br>
              <a:rPr lang="en-US" sz="2000" dirty="0">
                <a:solidFill>
                  <a:schemeClr val="accent1"/>
                </a:solidFill>
                <a:latin typeface="Dosis ExtraLight" charset="0"/>
              </a:rPr>
            </a:br>
            <a:r>
              <a:rPr lang="en-US" sz="2000" dirty="0">
                <a:solidFill>
                  <a:schemeClr val="accent1"/>
                </a:solidFill>
                <a:latin typeface="Dosis ExtraLight" charset="0"/>
              </a:rPr>
              <a:t>ADMINISTRATION</a:t>
            </a:r>
          </a:p>
        </p:txBody>
      </p:sp>
      <p:pic>
        <p:nvPicPr>
          <p:cNvPr id="4098" name="Picture 106" descr="ad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7056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lanio template">
  <a:themeElements>
    <a:clrScheme name="Custom 347">
      <a:dk1>
        <a:srgbClr val="484F56"/>
      </a:dk1>
      <a:lt1>
        <a:srgbClr val="FFFFFF"/>
      </a:lt1>
      <a:dk2>
        <a:srgbClr val="666666"/>
      </a:dk2>
      <a:lt2>
        <a:srgbClr val="EEF1F3"/>
      </a:lt2>
      <a:accent1>
        <a:srgbClr val="9BCF63"/>
      </a:accent1>
      <a:accent2>
        <a:srgbClr val="51B148"/>
      </a:accent2>
      <a:accent3>
        <a:srgbClr val="B8F567"/>
      </a:accent3>
      <a:accent4>
        <a:srgbClr val="484F56"/>
      </a:accent4>
      <a:accent5>
        <a:srgbClr val="89A8BF"/>
      </a:accent5>
      <a:accent6>
        <a:srgbClr val="E0E8EE"/>
      </a:accent6>
      <a:hlink>
        <a:srgbClr val="9BCF6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294</Words>
  <Application>Microsoft Office PowerPoint</Application>
  <PresentationFormat>On-screen Show (16:9)</PresentationFormat>
  <Paragraphs>61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Segoe Script</vt:lpstr>
      <vt:lpstr>Pontano Sans</vt:lpstr>
      <vt:lpstr>Dosis</vt:lpstr>
      <vt:lpstr>Dosis ExtraLight</vt:lpstr>
      <vt:lpstr>Arial</vt:lpstr>
      <vt:lpstr>Wingdings</vt:lpstr>
      <vt:lpstr>Solanio template</vt:lpstr>
      <vt:lpstr>PowerPoint Presentation</vt:lpstr>
      <vt:lpstr>GROUP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Quốc Anh Phạm</cp:lastModifiedBy>
  <cp:revision>36</cp:revision>
  <dcterms:modified xsi:type="dcterms:W3CDTF">2021-04-04T12:28:37Z</dcterms:modified>
</cp:coreProperties>
</file>