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15151"/>
    <a:srgbClr val="EBE5D7"/>
    <a:srgbClr val="B7A171"/>
    <a:srgbClr val="695935"/>
    <a:srgbClr val="A88504"/>
    <a:srgbClr val="D1A505"/>
    <a:srgbClr val="947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86A9-2B2E-5FA3-278C-E4B67E806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E9D8D3-6A87-7735-EFD2-B31F894E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9AB9-19F4-E10D-4509-FD0946B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1F49E7-F940-EBF4-6EDC-64822A72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814AA-9F01-E5F0-F773-3DA2D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3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B11D-A83C-AEE5-A284-7987A8B6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C3349-029B-0AC4-C97E-1114F4B7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B2B7B-8682-FFDC-6E60-8BA4F2B2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75C23-4078-1C09-0553-B7DE4AC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3DC2-1EC2-C80C-B1CA-97306224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15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BD91E1-D762-9C55-036A-AAD9F1884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099A39-2327-93B6-C95B-1115C67CA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DED5A-45C4-5BDD-964A-1173D66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19967-8864-640F-796C-41CB35C9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8CADC-92A3-A4EC-8F54-C48502F3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2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1BD1-12A2-588C-0976-3C304FC5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A3CE1-814F-1EE0-C921-DC63312E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FBD19-6BCC-14B7-E937-7634D7D7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D28BA-06DB-89DE-C94F-220CAD64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F9FC4-5929-19DA-C5F3-5007A73A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B2CE-D34E-34F9-BC02-23E2ADE4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D57C1F-55E4-B10B-1F26-88A01164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BC9B8-4125-5913-D0E0-AE8C9E28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6C919B-129C-7678-85CB-E727946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46520-24EE-F4CA-DF4D-ACED488E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5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2FC7-A1ED-8C4A-0745-655FDC84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914C1-6DC9-480D-9E44-A38C6F0FD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221A4-9DA1-125C-8141-81C78E94D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8C01A-81C6-D666-4165-76AF1298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20626-4B7D-EEE2-D483-9E0D81E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C074B-81B5-2F63-9420-29D8BF21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1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E7A8A-11EB-8B01-5DCD-308667B1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F522C-6101-B9F3-57A1-23D626D7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F780F-92CA-B45D-5B3C-059CFB51A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8C2AC-1320-E625-5477-4600D6F66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767C2E-E345-9E79-EB48-5968CD39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4CB295-10E8-0B06-2707-96B5A387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E12844-2B4B-BB8E-44EE-8FD49941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D9CF26-0008-E834-3B36-73D6BB23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5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F6B7B-3DFC-8605-C00E-FAC407E2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4789A5-A527-C961-F349-AB6B0F91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553E3-63D9-148B-F57C-E5F3428B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C07C0-AEFB-1AE1-5103-765B0D6A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C0E90-4322-451F-DE92-55B175EA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C7629-6892-5A66-164D-6331F3F9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97294-71BA-8873-6CC0-AC52B52E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2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E5BB-722F-0467-D69D-A4981976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327326-19BF-FA5E-AC1A-B65481D9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DDD0C-D902-44F6-1417-FF815308D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46459-DA83-1DFD-8012-0F4E1604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87CDF-7887-6820-396F-AABBBFEF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CD5B4-DDF1-796F-6256-F483B338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8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65E51-E623-4C4B-373D-86655594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68477-68D2-CE24-CE93-0D4C8DD63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14CC4-EEAC-69BD-DB2D-ABADC211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213BF3-B175-F868-A82B-3AD94137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35596-7B82-308B-D7C9-077EAE31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74847-7C1F-5F56-42CF-211ED31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4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73C0A-505C-8742-3465-218715CC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695F8-A590-1075-5C8A-D6A0479E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2E20B-A9AB-2817-966D-8EFE0F6C7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60DE6-1FF9-42B2-B56D-F029FB5FBA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186044-B22C-5C65-CEBC-CEEB8859C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D5D7-EBD1-DBF7-D767-894B199A5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4DC7-C733-40C5-B304-0FCF8A895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4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79DFDA-18D5-02A6-327C-B1D177A139EC}"/>
              </a:ext>
            </a:extLst>
          </p:cNvPr>
          <p:cNvSpPr txBox="1"/>
          <p:nvPr/>
        </p:nvSpPr>
        <p:spPr>
          <a:xfrm>
            <a:off x="4971108" y="549835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ChessJava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68BD1-C0AE-A9E2-FC6E-3732B11C6322}"/>
              </a:ext>
            </a:extLst>
          </p:cNvPr>
          <p:cNvSpPr/>
          <p:nvPr/>
        </p:nvSpPr>
        <p:spPr>
          <a:xfrm>
            <a:off x="1021974" y="3429000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로컬게임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053564-D9AF-443B-FFC6-0DE1353C637D}"/>
              </a:ext>
            </a:extLst>
          </p:cNvPr>
          <p:cNvSpPr/>
          <p:nvPr/>
        </p:nvSpPr>
        <p:spPr>
          <a:xfrm>
            <a:off x="1021975" y="1999129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6C0142-0D14-B6EA-A981-FE16BBED5BBC}"/>
              </a:ext>
            </a:extLst>
          </p:cNvPr>
          <p:cNvSpPr/>
          <p:nvPr/>
        </p:nvSpPr>
        <p:spPr>
          <a:xfrm>
            <a:off x="1021974" y="4858871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8855B8-A044-99FA-6808-C60560533B9E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0E888C-4AB8-DF8F-6DFA-0E337A6FA539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344641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5CED98F6-D2B0-C684-BAC4-861A1D06208B}"/>
              </a:ext>
            </a:extLst>
          </p:cNvPr>
          <p:cNvSpPr/>
          <p:nvPr/>
        </p:nvSpPr>
        <p:spPr>
          <a:xfrm>
            <a:off x="168157" y="1638333"/>
            <a:ext cx="3046761" cy="3046761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11D52280-B04A-D800-701C-1AE929A28362}"/>
              </a:ext>
            </a:extLst>
          </p:cNvPr>
          <p:cNvSpPr>
            <a:spLocks noChangeAspect="1"/>
          </p:cNvSpPr>
          <p:nvPr/>
        </p:nvSpPr>
        <p:spPr>
          <a:xfrm>
            <a:off x="542706" y="1317228"/>
            <a:ext cx="3046761" cy="3046761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E2251B3-8821-C3C1-F648-0B0F3FCF70AB}"/>
              </a:ext>
            </a:extLst>
          </p:cNvPr>
          <p:cNvGrpSpPr>
            <a:grpSpLocks noChangeAspect="1"/>
          </p:cNvGrpSpPr>
          <p:nvPr/>
        </p:nvGrpSpPr>
        <p:grpSpPr>
          <a:xfrm>
            <a:off x="7855094" y="483114"/>
            <a:ext cx="2936275" cy="4851404"/>
            <a:chOff x="858233" y="444497"/>
            <a:chExt cx="2983228" cy="492898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0E15652-09CF-4314-94C0-1C2A2117195A}"/>
                </a:ext>
              </a:extLst>
            </p:cNvPr>
            <p:cNvSpPr/>
            <p:nvPr/>
          </p:nvSpPr>
          <p:spPr>
            <a:xfrm>
              <a:off x="1447776" y="444497"/>
              <a:ext cx="1804144" cy="1804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30A4E72-2AF9-F6FE-ACB8-6D689FF3CD37}"/>
                </a:ext>
              </a:extLst>
            </p:cNvPr>
            <p:cNvSpPr/>
            <p:nvPr/>
          </p:nvSpPr>
          <p:spPr>
            <a:xfrm>
              <a:off x="858233" y="2248642"/>
              <a:ext cx="2983228" cy="18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다리꼴 26">
              <a:extLst>
                <a:ext uri="{FF2B5EF4-FFF2-40B4-BE49-F238E27FC236}">
                  <a16:creationId xmlns:a16="http://schemas.microsoft.com/office/drawing/2014/main" id="{95FE3CF1-B365-CD21-0D80-B402724EAE1D}"/>
                </a:ext>
              </a:extLst>
            </p:cNvPr>
            <p:cNvSpPr/>
            <p:nvPr/>
          </p:nvSpPr>
          <p:spPr>
            <a:xfrm>
              <a:off x="1447774" y="2446741"/>
              <a:ext cx="1804144" cy="178999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120574AD-1B92-03F6-FBF0-928DEEC39332}"/>
                </a:ext>
              </a:extLst>
            </p:cNvPr>
            <p:cNvSpPr/>
            <p:nvPr/>
          </p:nvSpPr>
          <p:spPr>
            <a:xfrm>
              <a:off x="1000290" y="4235743"/>
              <a:ext cx="2699113" cy="1137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BEBF23-147C-AE56-8F53-6B10F7526D5D}"/>
              </a:ext>
            </a:extLst>
          </p:cNvPr>
          <p:cNvSpPr/>
          <p:nvPr/>
        </p:nvSpPr>
        <p:spPr>
          <a:xfrm>
            <a:off x="10341030" y="241873"/>
            <a:ext cx="532101" cy="417895"/>
          </a:xfrm>
          <a:prstGeom prst="round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DD4FB5-74E2-3C61-8E9F-8155BF666243}"/>
              </a:ext>
            </a:extLst>
          </p:cNvPr>
          <p:cNvSpPr/>
          <p:nvPr/>
        </p:nvSpPr>
        <p:spPr>
          <a:xfrm>
            <a:off x="10588775" y="245386"/>
            <a:ext cx="532101" cy="417895"/>
          </a:xfrm>
          <a:prstGeom prst="roundRect">
            <a:avLst/>
          </a:prstGeom>
          <a:solidFill>
            <a:srgbClr val="31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BD9BB1-ADAC-F072-5EC2-C4E1E43C1BED}"/>
              </a:ext>
            </a:extLst>
          </p:cNvPr>
          <p:cNvSpPr/>
          <p:nvPr/>
        </p:nvSpPr>
        <p:spPr>
          <a:xfrm>
            <a:off x="10836520" y="275066"/>
            <a:ext cx="532101" cy="417895"/>
          </a:xfrm>
          <a:prstGeom prst="roundRect">
            <a:avLst/>
          </a:prstGeom>
          <a:solidFill>
            <a:srgbClr val="F4C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8B5BE4D-CC48-7851-06B3-F75F303FC696}"/>
              </a:ext>
            </a:extLst>
          </p:cNvPr>
          <p:cNvSpPr/>
          <p:nvPr/>
        </p:nvSpPr>
        <p:spPr>
          <a:xfrm>
            <a:off x="11091465" y="286273"/>
            <a:ext cx="532101" cy="417895"/>
          </a:xfrm>
          <a:prstGeom prst="roundRect">
            <a:avLst/>
          </a:prstGeom>
          <a:solidFill>
            <a:srgbClr val="3F45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D92FCC6-C339-76D4-9590-3061F1B1372F}"/>
              </a:ext>
            </a:extLst>
          </p:cNvPr>
          <p:cNvGrpSpPr>
            <a:grpSpLocks noChangeAspect="1"/>
          </p:cNvGrpSpPr>
          <p:nvPr/>
        </p:nvGrpSpPr>
        <p:grpSpPr>
          <a:xfrm>
            <a:off x="1672061" y="6234269"/>
            <a:ext cx="277200" cy="505214"/>
            <a:chOff x="8668159" y="448229"/>
            <a:chExt cx="2656632" cy="4841875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1602E1F-3914-809E-6B7C-D0368E71A9BA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81FEBC5-0EFA-574B-C373-80CBB5DCF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다리꼴 38">
              <a:extLst>
                <a:ext uri="{FF2B5EF4-FFF2-40B4-BE49-F238E27FC236}">
                  <a16:creationId xmlns:a16="http://schemas.microsoft.com/office/drawing/2014/main" id="{051F8593-D5A5-046C-2F84-3D2F24405956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위쪽 모서리 39">
              <a:extLst>
                <a:ext uri="{FF2B5EF4-FFF2-40B4-BE49-F238E27FC236}">
                  <a16:creationId xmlns:a16="http://schemas.microsoft.com/office/drawing/2014/main" id="{C4F5A75A-7275-38E8-4E96-B56E2711F754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2026D1C-A9F8-E337-1418-79C3529500FE}"/>
              </a:ext>
            </a:extLst>
          </p:cNvPr>
          <p:cNvGrpSpPr>
            <a:grpSpLocks noChangeAspect="1"/>
          </p:cNvGrpSpPr>
          <p:nvPr/>
        </p:nvGrpSpPr>
        <p:grpSpPr>
          <a:xfrm>
            <a:off x="53162" y="6264667"/>
            <a:ext cx="276374" cy="514285"/>
            <a:chOff x="7781387" y="1114019"/>
            <a:chExt cx="1511999" cy="2813571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2300D6-33C2-056F-D749-5E8E82C9DCEC}"/>
                </a:ext>
              </a:extLst>
            </p:cNvPr>
            <p:cNvSpPr/>
            <p:nvPr/>
          </p:nvSpPr>
          <p:spPr>
            <a:xfrm>
              <a:off x="8080187" y="111401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E4082F5-0F44-CA01-24F2-D0575452CB41}"/>
                </a:ext>
              </a:extLst>
            </p:cNvPr>
            <p:cNvSpPr/>
            <p:nvPr/>
          </p:nvSpPr>
          <p:spPr>
            <a:xfrm>
              <a:off x="7781387" y="2028419"/>
              <a:ext cx="1511999" cy="93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>
              <a:extLst>
                <a:ext uri="{FF2B5EF4-FFF2-40B4-BE49-F238E27FC236}">
                  <a16:creationId xmlns:a16="http://schemas.microsoft.com/office/drawing/2014/main" id="{E1A286F2-1897-AA0A-76C3-D67FFC3064D6}"/>
                </a:ext>
              </a:extLst>
            </p:cNvPr>
            <p:cNvSpPr/>
            <p:nvPr/>
          </p:nvSpPr>
          <p:spPr>
            <a:xfrm>
              <a:off x="8080186" y="2128820"/>
              <a:ext cx="914400" cy="121615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위쪽 모서리 57">
              <a:extLst>
                <a:ext uri="{FF2B5EF4-FFF2-40B4-BE49-F238E27FC236}">
                  <a16:creationId xmlns:a16="http://schemas.microsoft.com/office/drawing/2014/main" id="{C9008097-58C4-3A73-A076-B6759AF75FD8}"/>
                </a:ext>
              </a:extLst>
            </p:cNvPr>
            <p:cNvSpPr/>
            <p:nvPr/>
          </p:nvSpPr>
          <p:spPr>
            <a:xfrm>
              <a:off x="7853386" y="3350948"/>
              <a:ext cx="1368000" cy="5766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1D49989-5ED2-53E4-59FA-DDF59638317B}"/>
              </a:ext>
            </a:extLst>
          </p:cNvPr>
          <p:cNvGrpSpPr>
            <a:grpSpLocks noChangeAspect="1"/>
          </p:cNvGrpSpPr>
          <p:nvPr/>
        </p:nvGrpSpPr>
        <p:grpSpPr>
          <a:xfrm>
            <a:off x="381617" y="6264667"/>
            <a:ext cx="277200" cy="515822"/>
            <a:chOff x="5122659" y="2588599"/>
            <a:chExt cx="1123500" cy="2090642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A2FCD35-5441-5EB1-2926-55289C521AB9}"/>
                </a:ext>
              </a:extLst>
            </p:cNvPr>
            <p:cNvSpPr/>
            <p:nvPr/>
          </p:nvSpPr>
          <p:spPr>
            <a:xfrm>
              <a:off x="5344684" y="2588599"/>
              <a:ext cx="679450" cy="6794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11F844E-22F5-54D3-A092-2E884CC916C1}"/>
                </a:ext>
              </a:extLst>
            </p:cNvPr>
            <p:cNvSpPr/>
            <p:nvPr/>
          </p:nvSpPr>
          <p:spPr>
            <a:xfrm>
              <a:off x="5122659" y="3268050"/>
              <a:ext cx="1123500" cy="69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사다리꼴 61">
              <a:extLst>
                <a:ext uri="{FF2B5EF4-FFF2-40B4-BE49-F238E27FC236}">
                  <a16:creationId xmlns:a16="http://schemas.microsoft.com/office/drawing/2014/main" id="{08DB7D3C-8023-FAE0-1575-B9C583022319}"/>
                </a:ext>
              </a:extLst>
            </p:cNvPr>
            <p:cNvSpPr/>
            <p:nvPr/>
          </p:nvSpPr>
          <p:spPr>
            <a:xfrm>
              <a:off x="5344683" y="3342653"/>
              <a:ext cx="679450" cy="90367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위쪽 모서리 62">
              <a:extLst>
                <a:ext uri="{FF2B5EF4-FFF2-40B4-BE49-F238E27FC236}">
                  <a16:creationId xmlns:a16="http://schemas.microsoft.com/office/drawing/2014/main" id="{28751450-F422-9DD6-59AA-A420D8EE98DC}"/>
                </a:ext>
              </a:extLst>
            </p:cNvPr>
            <p:cNvSpPr/>
            <p:nvPr/>
          </p:nvSpPr>
          <p:spPr>
            <a:xfrm>
              <a:off x="5176158" y="4250763"/>
              <a:ext cx="1016501" cy="42847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D5C79D51-A4CF-3726-90E0-90BAAC7CB87B}"/>
              </a:ext>
            </a:extLst>
          </p:cNvPr>
          <p:cNvGrpSpPr>
            <a:grpSpLocks noChangeAspect="1"/>
          </p:cNvGrpSpPr>
          <p:nvPr/>
        </p:nvGrpSpPr>
        <p:grpSpPr>
          <a:xfrm>
            <a:off x="924918" y="6286153"/>
            <a:ext cx="277200" cy="507661"/>
            <a:chOff x="4095126" y="323982"/>
            <a:chExt cx="2656632" cy="4865331"/>
          </a:xfrm>
        </p:grpSpPr>
        <p:sp>
          <p:nvSpPr>
            <p:cNvPr id="284" name="자유형: 도형 283">
              <a:extLst>
                <a:ext uri="{FF2B5EF4-FFF2-40B4-BE49-F238E27FC236}">
                  <a16:creationId xmlns:a16="http://schemas.microsoft.com/office/drawing/2014/main" id="{C21BC8FC-319B-899D-51BA-C5FCA76AD07B}"/>
                </a:ext>
              </a:extLst>
            </p:cNvPr>
            <p:cNvSpPr/>
            <p:nvPr/>
          </p:nvSpPr>
          <p:spPr>
            <a:xfrm>
              <a:off x="4759867" y="620110"/>
              <a:ext cx="1327150" cy="1883980"/>
            </a:xfrm>
            <a:custGeom>
              <a:avLst/>
              <a:gdLst>
                <a:gd name="connsiteX0" fmla="*/ 663575 w 1327150"/>
                <a:gd name="connsiteY0" fmla="*/ 0 h 1772052"/>
                <a:gd name="connsiteX1" fmla="*/ 921868 w 1327150"/>
                <a:gd name="connsiteY1" fmla="*/ 69628 h 1772052"/>
                <a:gd name="connsiteX2" fmla="*/ 927971 w 1327150"/>
                <a:gd name="connsiteY2" fmla="*/ 74051 h 1772052"/>
                <a:gd name="connsiteX3" fmla="*/ 573423 w 1327150"/>
                <a:gd name="connsiteY3" fmla="*/ 1011176 h 1772052"/>
                <a:gd name="connsiteX4" fmla="*/ 627015 w 1327150"/>
                <a:gd name="connsiteY4" fmla="*/ 1129999 h 1772052"/>
                <a:gd name="connsiteX5" fmla="*/ 745838 w 1327150"/>
                <a:gd name="connsiteY5" fmla="*/ 1076407 h 1772052"/>
                <a:gd name="connsiteX6" fmla="*/ 1077814 w 1327150"/>
                <a:gd name="connsiteY6" fmla="*/ 198942 h 1772052"/>
                <a:gd name="connsiteX7" fmla="*/ 1132793 w 1327150"/>
                <a:gd name="connsiteY7" fmla="*/ 259511 h 1772052"/>
                <a:gd name="connsiteX8" fmla="*/ 1327150 w 1327150"/>
                <a:gd name="connsiteY8" fmla="*/ 886026 h 1772052"/>
                <a:gd name="connsiteX9" fmla="*/ 663575 w 1327150"/>
                <a:gd name="connsiteY9" fmla="*/ 1772052 h 1772052"/>
                <a:gd name="connsiteX10" fmla="*/ 0 w 1327150"/>
                <a:gd name="connsiteY10" fmla="*/ 886026 h 1772052"/>
                <a:gd name="connsiteX11" fmla="*/ 663575 w 1327150"/>
                <a:gd name="connsiteY11" fmla="*/ 0 h 17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150" h="1772052">
                  <a:moveTo>
                    <a:pt x="663575" y="0"/>
                  </a:moveTo>
                  <a:cubicBezTo>
                    <a:pt x="755196" y="0"/>
                    <a:pt x="842479" y="24793"/>
                    <a:pt x="921868" y="69628"/>
                  </a:cubicBezTo>
                  <a:lnTo>
                    <a:pt x="927971" y="74051"/>
                  </a:lnTo>
                  <a:lnTo>
                    <a:pt x="573423" y="1011176"/>
                  </a:lnTo>
                  <a:cubicBezTo>
                    <a:pt x="555410" y="1058788"/>
                    <a:pt x="579403" y="1111986"/>
                    <a:pt x="627015" y="1129999"/>
                  </a:cubicBezTo>
                  <a:cubicBezTo>
                    <a:pt x="674626" y="1148012"/>
                    <a:pt x="727824" y="1124018"/>
                    <a:pt x="745838" y="1076407"/>
                  </a:cubicBezTo>
                  <a:lnTo>
                    <a:pt x="1077814" y="198942"/>
                  </a:lnTo>
                  <a:lnTo>
                    <a:pt x="1132793" y="259511"/>
                  </a:lnTo>
                  <a:cubicBezTo>
                    <a:pt x="1252877" y="419850"/>
                    <a:pt x="1327150" y="641357"/>
                    <a:pt x="1327150" y="886026"/>
                  </a:cubicBezTo>
                  <a:cubicBezTo>
                    <a:pt x="1327150" y="1375365"/>
                    <a:pt x="1030057" y="1772052"/>
                    <a:pt x="663575" y="1772052"/>
                  </a:cubicBezTo>
                  <a:cubicBezTo>
                    <a:pt x="297093" y="1772052"/>
                    <a:pt x="0" y="1375365"/>
                    <a:pt x="0" y="886026"/>
                  </a:cubicBezTo>
                  <a:cubicBezTo>
                    <a:pt x="0" y="396687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B1157DBF-9D53-4FFD-C9DC-1D806AC1D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5763" y="323982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사다리꼴 285">
              <a:extLst>
                <a:ext uri="{FF2B5EF4-FFF2-40B4-BE49-F238E27FC236}">
                  <a16:creationId xmlns:a16="http://schemas.microsoft.com/office/drawing/2014/main" id="{668E1B6E-D516-0822-6602-4138C78C818D}"/>
                </a:ext>
              </a:extLst>
            </p:cNvPr>
            <p:cNvSpPr/>
            <p:nvPr/>
          </p:nvSpPr>
          <p:spPr>
            <a:xfrm>
              <a:off x="4535813" y="2503263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사각형: 둥근 위쪽 모서리 286">
              <a:extLst>
                <a:ext uri="{FF2B5EF4-FFF2-40B4-BE49-F238E27FC236}">
                  <a16:creationId xmlns:a16="http://schemas.microsoft.com/office/drawing/2014/main" id="{AA4B51FE-0DF3-3CD3-0533-622253FFFF36}"/>
                </a:ext>
              </a:extLst>
            </p:cNvPr>
            <p:cNvSpPr/>
            <p:nvPr/>
          </p:nvSpPr>
          <p:spPr>
            <a:xfrm>
              <a:off x="4095126" y="4668613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E30E39-A53B-DFCA-5CA8-C6315151C652}"/>
              </a:ext>
            </a:extLst>
          </p:cNvPr>
          <p:cNvGrpSpPr/>
          <p:nvPr/>
        </p:nvGrpSpPr>
        <p:grpSpPr>
          <a:xfrm>
            <a:off x="1234253" y="6239822"/>
            <a:ext cx="277200" cy="507661"/>
            <a:chOff x="1555268" y="6290168"/>
            <a:chExt cx="277200" cy="507661"/>
          </a:xfrm>
        </p:grpSpPr>
        <p:sp>
          <p:nvSpPr>
            <p:cNvPr id="290" name="자유형: 도형 289">
              <a:extLst>
                <a:ext uri="{FF2B5EF4-FFF2-40B4-BE49-F238E27FC236}">
                  <a16:creationId xmlns:a16="http://schemas.microsoft.com/office/drawing/2014/main" id="{A5B1BCE7-B48D-A899-474D-C8641EE2D75E}"/>
                </a:ext>
              </a:extLst>
            </p:cNvPr>
            <p:cNvSpPr/>
            <p:nvPr/>
          </p:nvSpPr>
          <p:spPr>
            <a:xfrm>
              <a:off x="1624629" y="6321067"/>
              <a:ext cx="138478" cy="196579"/>
            </a:xfrm>
            <a:custGeom>
              <a:avLst/>
              <a:gdLst>
                <a:gd name="connsiteX0" fmla="*/ 663575 w 1327150"/>
                <a:gd name="connsiteY0" fmla="*/ 0 h 1772052"/>
                <a:gd name="connsiteX1" fmla="*/ 921868 w 1327150"/>
                <a:gd name="connsiteY1" fmla="*/ 69628 h 1772052"/>
                <a:gd name="connsiteX2" fmla="*/ 927971 w 1327150"/>
                <a:gd name="connsiteY2" fmla="*/ 74051 h 1772052"/>
                <a:gd name="connsiteX3" fmla="*/ 573423 w 1327150"/>
                <a:gd name="connsiteY3" fmla="*/ 1011176 h 1772052"/>
                <a:gd name="connsiteX4" fmla="*/ 627015 w 1327150"/>
                <a:gd name="connsiteY4" fmla="*/ 1129999 h 1772052"/>
                <a:gd name="connsiteX5" fmla="*/ 745838 w 1327150"/>
                <a:gd name="connsiteY5" fmla="*/ 1076407 h 1772052"/>
                <a:gd name="connsiteX6" fmla="*/ 1077814 w 1327150"/>
                <a:gd name="connsiteY6" fmla="*/ 198942 h 1772052"/>
                <a:gd name="connsiteX7" fmla="*/ 1132793 w 1327150"/>
                <a:gd name="connsiteY7" fmla="*/ 259511 h 1772052"/>
                <a:gd name="connsiteX8" fmla="*/ 1327150 w 1327150"/>
                <a:gd name="connsiteY8" fmla="*/ 886026 h 1772052"/>
                <a:gd name="connsiteX9" fmla="*/ 663575 w 1327150"/>
                <a:gd name="connsiteY9" fmla="*/ 1772052 h 1772052"/>
                <a:gd name="connsiteX10" fmla="*/ 0 w 1327150"/>
                <a:gd name="connsiteY10" fmla="*/ 886026 h 1772052"/>
                <a:gd name="connsiteX11" fmla="*/ 663575 w 1327150"/>
                <a:gd name="connsiteY11" fmla="*/ 0 h 177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7150" h="1772052">
                  <a:moveTo>
                    <a:pt x="663575" y="0"/>
                  </a:moveTo>
                  <a:cubicBezTo>
                    <a:pt x="755196" y="0"/>
                    <a:pt x="842479" y="24793"/>
                    <a:pt x="921868" y="69628"/>
                  </a:cubicBezTo>
                  <a:lnTo>
                    <a:pt x="927971" y="74051"/>
                  </a:lnTo>
                  <a:lnTo>
                    <a:pt x="573423" y="1011176"/>
                  </a:lnTo>
                  <a:cubicBezTo>
                    <a:pt x="555410" y="1058788"/>
                    <a:pt x="579403" y="1111986"/>
                    <a:pt x="627015" y="1129999"/>
                  </a:cubicBezTo>
                  <a:cubicBezTo>
                    <a:pt x="674626" y="1148012"/>
                    <a:pt x="727824" y="1124018"/>
                    <a:pt x="745838" y="1076407"/>
                  </a:cubicBezTo>
                  <a:lnTo>
                    <a:pt x="1077814" y="198942"/>
                  </a:lnTo>
                  <a:lnTo>
                    <a:pt x="1132793" y="259511"/>
                  </a:lnTo>
                  <a:cubicBezTo>
                    <a:pt x="1252877" y="419850"/>
                    <a:pt x="1327150" y="641357"/>
                    <a:pt x="1327150" y="886026"/>
                  </a:cubicBezTo>
                  <a:cubicBezTo>
                    <a:pt x="1327150" y="1375365"/>
                    <a:pt x="1030057" y="1772052"/>
                    <a:pt x="663575" y="1772052"/>
                  </a:cubicBezTo>
                  <a:cubicBezTo>
                    <a:pt x="297093" y="1772052"/>
                    <a:pt x="0" y="1375365"/>
                    <a:pt x="0" y="886026"/>
                  </a:cubicBezTo>
                  <a:cubicBezTo>
                    <a:pt x="0" y="396687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34724C0-2D25-C5F3-B8CB-442D4557E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9502" y="6290168"/>
              <a:ext cx="28731" cy="2873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사다리꼴 291">
              <a:extLst>
                <a:ext uri="{FF2B5EF4-FFF2-40B4-BE49-F238E27FC236}">
                  <a16:creationId xmlns:a16="http://schemas.microsoft.com/office/drawing/2014/main" id="{755C2A92-72F3-CD6B-D95D-440896297381}"/>
                </a:ext>
              </a:extLst>
            </p:cNvPr>
            <p:cNvSpPr/>
            <p:nvPr/>
          </p:nvSpPr>
          <p:spPr>
            <a:xfrm>
              <a:off x="1601250" y="6517560"/>
              <a:ext cx="185286" cy="225938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사각형: 둥근 위쪽 모서리 292">
              <a:extLst>
                <a:ext uri="{FF2B5EF4-FFF2-40B4-BE49-F238E27FC236}">
                  <a16:creationId xmlns:a16="http://schemas.microsoft.com/office/drawing/2014/main" id="{F2B31A0F-3837-82F3-B1CE-486575BE0A4C}"/>
                </a:ext>
              </a:extLst>
            </p:cNvPr>
            <p:cNvSpPr/>
            <p:nvPr/>
          </p:nvSpPr>
          <p:spPr>
            <a:xfrm>
              <a:off x="1555268" y="6743498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3D2C1B0-E9B8-20BA-A4D7-EF3D6AE6A261}"/>
              </a:ext>
            </a:extLst>
          </p:cNvPr>
          <p:cNvGrpSpPr/>
          <p:nvPr/>
        </p:nvGrpSpPr>
        <p:grpSpPr>
          <a:xfrm>
            <a:off x="1988703" y="6222416"/>
            <a:ext cx="277200" cy="505214"/>
            <a:chOff x="8671812" y="1040222"/>
            <a:chExt cx="277200" cy="505214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AB0C7CDF-4F19-799B-6BF8-A62163FA64B4}"/>
                </a:ext>
              </a:extLst>
            </p:cNvPr>
            <p:cNvSpPr/>
            <p:nvPr/>
          </p:nvSpPr>
          <p:spPr>
            <a:xfrm>
              <a:off x="8741173" y="1068954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9A73A14-AC8E-6A34-5AA1-7D229B6933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96046" y="1040222"/>
              <a:ext cx="28731" cy="2873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다리꼴 47">
              <a:extLst>
                <a:ext uri="{FF2B5EF4-FFF2-40B4-BE49-F238E27FC236}">
                  <a16:creationId xmlns:a16="http://schemas.microsoft.com/office/drawing/2014/main" id="{84BF59B1-70CD-643F-6C5F-AA635C844FE6}"/>
                </a:ext>
              </a:extLst>
            </p:cNvPr>
            <p:cNvSpPr/>
            <p:nvPr/>
          </p:nvSpPr>
          <p:spPr>
            <a:xfrm>
              <a:off x="8717794" y="1265166"/>
              <a:ext cx="185286" cy="225938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위쪽 모서리 48">
              <a:extLst>
                <a:ext uri="{FF2B5EF4-FFF2-40B4-BE49-F238E27FC236}">
                  <a16:creationId xmlns:a16="http://schemas.microsoft.com/office/drawing/2014/main" id="{412862C2-C701-88D8-56F3-2A285C49CDC0}"/>
                </a:ext>
              </a:extLst>
            </p:cNvPr>
            <p:cNvSpPr/>
            <p:nvPr/>
          </p:nvSpPr>
          <p:spPr>
            <a:xfrm>
              <a:off x="8671812" y="1491105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8EBD038-C2C9-B198-E15F-3A0C907F4DF0}"/>
              </a:ext>
            </a:extLst>
          </p:cNvPr>
          <p:cNvGrpSpPr>
            <a:grpSpLocks noChangeAspect="1"/>
          </p:cNvGrpSpPr>
          <p:nvPr/>
        </p:nvGrpSpPr>
        <p:grpSpPr>
          <a:xfrm>
            <a:off x="2546767" y="6282356"/>
            <a:ext cx="277200" cy="457127"/>
            <a:chOff x="4203198" y="485448"/>
            <a:chExt cx="2936275" cy="4842171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11DC5B4A-0BAE-8253-9E62-CC6BBF6935E6}"/>
                </a:ext>
              </a:extLst>
            </p:cNvPr>
            <p:cNvSpPr>
              <a:spLocks/>
            </p:cNvSpPr>
            <p:nvPr/>
          </p:nvSpPr>
          <p:spPr>
            <a:xfrm>
              <a:off x="4203198" y="4820851"/>
              <a:ext cx="2936275" cy="5067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0C1A9F3C-B8E6-20B0-1957-4951102FD1B4}"/>
                </a:ext>
              </a:extLst>
            </p:cNvPr>
            <p:cNvSpPr/>
            <p:nvPr/>
          </p:nvSpPr>
          <p:spPr>
            <a:xfrm>
              <a:off x="4599887" y="1358899"/>
              <a:ext cx="2142897" cy="3448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D29E91AD-3832-A82A-1283-20A94C8F99FD}"/>
                </a:ext>
              </a:extLst>
            </p:cNvPr>
            <p:cNvSpPr/>
            <p:nvPr/>
          </p:nvSpPr>
          <p:spPr>
            <a:xfrm>
              <a:off x="4418223" y="1182685"/>
              <a:ext cx="2502977" cy="290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DE1E3D27-6208-5516-9FE7-291214DB3DEB}"/>
                </a:ext>
              </a:extLst>
            </p:cNvPr>
            <p:cNvSpPr/>
            <p:nvPr/>
          </p:nvSpPr>
          <p:spPr>
            <a:xfrm>
              <a:off x="4298033" y="485448"/>
              <a:ext cx="2743358" cy="784552"/>
            </a:xfrm>
            <a:custGeom>
              <a:avLst/>
              <a:gdLst>
                <a:gd name="connsiteX0" fmla="*/ 1072869 w 2743358"/>
                <a:gd name="connsiteY0" fmla="*/ 0 h 676603"/>
                <a:gd name="connsiteX1" fmla="*/ 1673728 w 2743358"/>
                <a:gd name="connsiteY1" fmla="*/ 0 h 676603"/>
                <a:gd name="connsiteX2" fmla="*/ 1673728 w 2743358"/>
                <a:gd name="connsiteY2" fmla="*/ 317499 h 676603"/>
                <a:gd name="connsiteX3" fmla="*/ 2142499 w 2743358"/>
                <a:gd name="connsiteY3" fmla="*/ 317499 h 676603"/>
                <a:gd name="connsiteX4" fmla="*/ 2142499 w 2743358"/>
                <a:gd name="connsiteY4" fmla="*/ 0 h 676603"/>
                <a:gd name="connsiteX5" fmla="*/ 2743358 w 2743358"/>
                <a:gd name="connsiteY5" fmla="*/ 0 h 676603"/>
                <a:gd name="connsiteX6" fmla="*/ 2743358 w 2743358"/>
                <a:gd name="connsiteY6" fmla="*/ 317499 h 676603"/>
                <a:gd name="connsiteX7" fmla="*/ 2743358 w 2743358"/>
                <a:gd name="connsiteY7" fmla="*/ 520699 h 676603"/>
                <a:gd name="connsiteX8" fmla="*/ 2743358 w 2743358"/>
                <a:gd name="connsiteY8" fmla="*/ 676603 h 676603"/>
                <a:gd name="connsiteX9" fmla="*/ 3241 w 2743358"/>
                <a:gd name="connsiteY9" fmla="*/ 676603 h 676603"/>
                <a:gd name="connsiteX10" fmla="*/ 3241 w 2743358"/>
                <a:gd name="connsiteY10" fmla="*/ 528665 h 676603"/>
                <a:gd name="connsiteX11" fmla="*/ 0 w 2743358"/>
                <a:gd name="connsiteY11" fmla="*/ 528665 h 676603"/>
                <a:gd name="connsiteX12" fmla="*/ 0 w 2743358"/>
                <a:gd name="connsiteY12" fmla="*/ 7966 h 676603"/>
                <a:gd name="connsiteX13" fmla="*/ 600859 w 2743358"/>
                <a:gd name="connsiteY13" fmla="*/ 7966 h 676603"/>
                <a:gd name="connsiteX14" fmla="*/ 600859 w 2743358"/>
                <a:gd name="connsiteY14" fmla="*/ 317499 h 676603"/>
                <a:gd name="connsiteX15" fmla="*/ 1072869 w 2743358"/>
                <a:gd name="connsiteY15" fmla="*/ 317499 h 6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3358" h="676603">
                  <a:moveTo>
                    <a:pt x="1072869" y="0"/>
                  </a:moveTo>
                  <a:lnTo>
                    <a:pt x="1673728" y="0"/>
                  </a:lnTo>
                  <a:lnTo>
                    <a:pt x="1673728" y="317499"/>
                  </a:lnTo>
                  <a:lnTo>
                    <a:pt x="2142499" y="317499"/>
                  </a:lnTo>
                  <a:lnTo>
                    <a:pt x="2142499" y="0"/>
                  </a:lnTo>
                  <a:lnTo>
                    <a:pt x="2743358" y="0"/>
                  </a:lnTo>
                  <a:lnTo>
                    <a:pt x="2743358" y="317499"/>
                  </a:lnTo>
                  <a:lnTo>
                    <a:pt x="2743358" y="520699"/>
                  </a:lnTo>
                  <a:lnTo>
                    <a:pt x="2743358" y="676603"/>
                  </a:lnTo>
                  <a:lnTo>
                    <a:pt x="3241" y="676603"/>
                  </a:lnTo>
                  <a:lnTo>
                    <a:pt x="3241" y="528665"/>
                  </a:lnTo>
                  <a:lnTo>
                    <a:pt x="0" y="528665"/>
                  </a:lnTo>
                  <a:lnTo>
                    <a:pt x="0" y="7966"/>
                  </a:lnTo>
                  <a:lnTo>
                    <a:pt x="600859" y="7966"/>
                  </a:lnTo>
                  <a:lnTo>
                    <a:pt x="600859" y="317499"/>
                  </a:lnTo>
                  <a:lnTo>
                    <a:pt x="1072869" y="317499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D810E88F-099D-C9F8-23D8-989B4BA3B4E1}"/>
                </a:ext>
              </a:extLst>
            </p:cNvPr>
            <p:cNvSpPr/>
            <p:nvPr/>
          </p:nvSpPr>
          <p:spPr>
            <a:xfrm>
              <a:off x="4460065" y="4563221"/>
              <a:ext cx="2461135" cy="243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BE0DD5AF-9E87-F572-4DBA-773AB17EE2F3}"/>
              </a:ext>
            </a:extLst>
          </p:cNvPr>
          <p:cNvGrpSpPr>
            <a:grpSpLocks noChangeAspect="1"/>
          </p:cNvGrpSpPr>
          <p:nvPr/>
        </p:nvGrpSpPr>
        <p:grpSpPr>
          <a:xfrm>
            <a:off x="2983755" y="6248634"/>
            <a:ext cx="277200" cy="457127"/>
            <a:chOff x="7139723" y="483260"/>
            <a:chExt cx="2937600" cy="4844359"/>
          </a:xfrm>
        </p:grpSpPr>
        <p:sp>
          <p:nvSpPr>
            <p:cNvPr id="311" name="사각형: 둥근 위쪽 모서리 310">
              <a:extLst>
                <a:ext uri="{FF2B5EF4-FFF2-40B4-BE49-F238E27FC236}">
                  <a16:creationId xmlns:a16="http://schemas.microsoft.com/office/drawing/2014/main" id="{5CD98CA0-50F8-45AE-1154-65DD3829016C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AE9A03DE-6144-6148-FD33-0C5798F425AE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D663AB0D-F8F5-C5E8-CB7D-3CB425453434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9D34D7C0-881F-04D1-494C-B0513FBC7BF4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DCEDEB05-A10D-91A0-3F52-FBF25361135E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6CBAC3-FB0A-2CA3-7A2A-2641107F7473}"/>
              </a:ext>
            </a:extLst>
          </p:cNvPr>
          <p:cNvGrpSpPr/>
          <p:nvPr/>
        </p:nvGrpSpPr>
        <p:grpSpPr>
          <a:xfrm>
            <a:off x="3290235" y="6288801"/>
            <a:ext cx="277200" cy="457127"/>
            <a:chOff x="3290235" y="6288801"/>
            <a:chExt cx="277200" cy="457127"/>
          </a:xfrm>
        </p:grpSpPr>
        <p:sp>
          <p:nvSpPr>
            <p:cNvPr id="327" name="사각형: 둥근 위쪽 모서리 326">
              <a:extLst>
                <a:ext uri="{FF2B5EF4-FFF2-40B4-BE49-F238E27FC236}">
                  <a16:creationId xmlns:a16="http://schemas.microsoft.com/office/drawing/2014/main" id="{E755F995-2651-9163-EF66-6B4E8C802084}"/>
                </a:ext>
              </a:extLst>
            </p:cNvPr>
            <p:cNvSpPr>
              <a:spLocks/>
            </p:cNvSpPr>
            <p:nvPr/>
          </p:nvSpPr>
          <p:spPr>
            <a:xfrm>
              <a:off x="3290235" y="6698086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CFBD7641-D199-F0A6-2DAD-4F491EE20C19}"/>
                </a:ext>
              </a:extLst>
            </p:cNvPr>
            <p:cNvSpPr/>
            <p:nvPr/>
          </p:nvSpPr>
          <p:spPr>
            <a:xfrm>
              <a:off x="3338755" y="6371260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3A64B5C3-5AC4-42E0-9D89-999E3FD5B920}"/>
                </a:ext>
              </a:extLst>
            </p:cNvPr>
            <p:cNvSpPr/>
            <p:nvPr/>
          </p:nvSpPr>
          <p:spPr>
            <a:xfrm>
              <a:off x="3310535" y="6363607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593681E1-A2C6-3269-3069-ACEF04A33698}"/>
                </a:ext>
              </a:extLst>
            </p:cNvPr>
            <p:cNvSpPr/>
            <p:nvPr/>
          </p:nvSpPr>
          <p:spPr>
            <a:xfrm>
              <a:off x="3299188" y="6288801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3E99A791-9EDE-DC71-B93E-E322A5E827D6}"/>
                </a:ext>
              </a:extLst>
            </p:cNvPr>
            <p:cNvSpPr/>
            <p:nvPr/>
          </p:nvSpPr>
          <p:spPr>
            <a:xfrm>
              <a:off x="3314485" y="6659531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D4983726-8590-714E-CA2B-A4938097655F}"/>
              </a:ext>
            </a:extLst>
          </p:cNvPr>
          <p:cNvGrpSpPr/>
          <p:nvPr/>
        </p:nvGrpSpPr>
        <p:grpSpPr>
          <a:xfrm>
            <a:off x="3605051" y="6284981"/>
            <a:ext cx="277200" cy="457127"/>
            <a:chOff x="4193813" y="5791507"/>
            <a:chExt cx="277200" cy="457127"/>
          </a:xfrm>
        </p:grpSpPr>
        <p:sp>
          <p:nvSpPr>
            <p:cNvPr id="333" name="사각형: 둥근 위쪽 모서리 332">
              <a:extLst>
                <a:ext uri="{FF2B5EF4-FFF2-40B4-BE49-F238E27FC236}">
                  <a16:creationId xmlns:a16="http://schemas.microsoft.com/office/drawing/2014/main" id="{6A317E99-C335-BAF4-DAF7-0A7019BEAC6B}"/>
                </a:ext>
              </a:extLst>
            </p:cNvPr>
            <p:cNvSpPr>
              <a:spLocks/>
            </p:cNvSpPr>
            <p:nvPr/>
          </p:nvSpPr>
          <p:spPr>
            <a:xfrm>
              <a:off x="4193813" y="6200792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FB8CA65B-800E-CFC2-5AB5-82CB1943A332}"/>
                </a:ext>
              </a:extLst>
            </p:cNvPr>
            <p:cNvSpPr/>
            <p:nvPr/>
          </p:nvSpPr>
          <p:spPr>
            <a:xfrm>
              <a:off x="4242333" y="5873966"/>
              <a:ext cx="183804" cy="32551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B0D44951-079E-F43B-1D9C-6ADA8F289734}"/>
                </a:ext>
              </a:extLst>
            </p:cNvPr>
            <p:cNvSpPr/>
            <p:nvPr/>
          </p:nvSpPr>
          <p:spPr>
            <a:xfrm>
              <a:off x="4214113" y="5866313"/>
              <a:ext cx="236294" cy="377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1B74ADFD-52D3-BA09-19CA-F89A185049F6}"/>
                </a:ext>
              </a:extLst>
            </p:cNvPr>
            <p:cNvSpPr/>
            <p:nvPr/>
          </p:nvSpPr>
          <p:spPr>
            <a:xfrm>
              <a:off x="4202766" y="5791507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3C91DFBB-BF81-E380-9F71-5CD3B82A0FC8}"/>
                </a:ext>
              </a:extLst>
            </p:cNvPr>
            <p:cNvSpPr/>
            <p:nvPr/>
          </p:nvSpPr>
          <p:spPr>
            <a:xfrm>
              <a:off x="4218063" y="6162237"/>
              <a:ext cx="232344" cy="3778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98B23FEE-6E50-75A7-FB1E-481A50F37E2F}"/>
              </a:ext>
            </a:extLst>
          </p:cNvPr>
          <p:cNvGrpSpPr>
            <a:grpSpLocks noChangeAspect="1"/>
          </p:cNvGrpSpPr>
          <p:nvPr/>
        </p:nvGrpSpPr>
        <p:grpSpPr>
          <a:xfrm>
            <a:off x="4226715" y="6279405"/>
            <a:ext cx="277200" cy="465129"/>
            <a:chOff x="4305156" y="734487"/>
            <a:chExt cx="2936275" cy="4926940"/>
          </a:xfrm>
        </p:grpSpPr>
        <p:sp>
          <p:nvSpPr>
            <p:cNvPr id="358" name="사각형: 둥근 위쪽 모서리 357">
              <a:extLst>
                <a:ext uri="{FF2B5EF4-FFF2-40B4-BE49-F238E27FC236}">
                  <a16:creationId xmlns:a16="http://schemas.microsoft.com/office/drawing/2014/main" id="{CF9DE6AF-B195-CE11-448F-69070F5BB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017" y="5187950"/>
              <a:ext cx="2128464" cy="4734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사다리꼴 358">
              <a:extLst>
                <a:ext uri="{FF2B5EF4-FFF2-40B4-BE49-F238E27FC236}">
                  <a16:creationId xmlns:a16="http://schemas.microsoft.com/office/drawing/2014/main" id="{E6E1AD93-E0C1-327D-9066-B83FA4414594}"/>
                </a:ext>
              </a:extLst>
            </p:cNvPr>
            <p:cNvSpPr/>
            <p:nvPr/>
          </p:nvSpPr>
          <p:spPr>
            <a:xfrm>
              <a:off x="4973579" y="3173653"/>
              <a:ext cx="1709339" cy="2012031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7F701E21-2E1C-24FA-6518-B78D8D480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5156" y="2689214"/>
              <a:ext cx="2936275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E70189C6-AD69-06C8-FA18-53F269C45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0442" y="1009374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2" name="사다리꼴 361">
              <a:extLst>
                <a:ext uri="{FF2B5EF4-FFF2-40B4-BE49-F238E27FC236}">
                  <a16:creationId xmlns:a16="http://schemas.microsoft.com/office/drawing/2014/main" id="{3A7E4ED0-081F-95E6-5A5C-C945397E9494}"/>
                </a:ext>
              </a:extLst>
            </p:cNvPr>
            <p:cNvSpPr/>
            <p:nvPr/>
          </p:nvSpPr>
          <p:spPr>
            <a:xfrm flipV="1">
              <a:off x="4602092" y="1004928"/>
              <a:ext cx="2452312" cy="1672810"/>
            </a:xfrm>
            <a:prstGeom prst="trapezoid">
              <a:avLst>
                <a:gd name="adj" fmla="val 379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0272800-DDDE-44BE-1DD3-390BF536CA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497" y="734487"/>
              <a:ext cx="281504" cy="28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9391556F-026C-5C3E-9CF2-4A18C51BF1EA}"/>
              </a:ext>
            </a:extLst>
          </p:cNvPr>
          <p:cNvGrpSpPr>
            <a:grpSpLocks noChangeAspect="1"/>
          </p:cNvGrpSpPr>
          <p:nvPr/>
        </p:nvGrpSpPr>
        <p:grpSpPr>
          <a:xfrm>
            <a:off x="4539079" y="6264614"/>
            <a:ext cx="277200" cy="493367"/>
            <a:chOff x="4305156" y="435379"/>
            <a:chExt cx="2936275" cy="5226048"/>
          </a:xfrm>
        </p:grpSpPr>
        <p:sp>
          <p:nvSpPr>
            <p:cNvPr id="375" name="사각형: 둥근 위쪽 모서리 374">
              <a:extLst>
                <a:ext uri="{FF2B5EF4-FFF2-40B4-BE49-F238E27FC236}">
                  <a16:creationId xmlns:a16="http://schemas.microsoft.com/office/drawing/2014/main" id="{15F9DF1A-B824-AEA0-BA6E-C28DD6B27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017" y="5187950"/>
              <a:ext cx="2128464" cy="4734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6" name="사다리꼴 375">
              <a:extLst>
                <a:ext uri="{FF2B5EF4-FFF2-40B4-BE49-F238E27FC236}">
                  <a16:creationId xmlns:a16="http://schemas.microsoft.com/office/drawing/2014/main" id="{0D68E42E-A8DD-27BC-3811-E34D1DCF7D69}"/>
                </a:ext>
              </a:extLst>
            </p:cNvPr>
            <p:cNvSpPr/>
            <p:nvPr/>
          </p:nvSpPr>
          <p:spPr>
            <a:xfrm>
              <a:off x="4973579" y="3173653"/>
              <a:ext cx="1709339" cy="2012031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29E16D1A-8F0A-E304-592A-A9DDE532C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5156" y="2689214"/>
              <a:ext cx="2936275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DD846A62-966E-CA30-9AC5-CC4BC4A2F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0442" y="1009374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B4D95690-A739-3F31-B353-CEAC8C703251}"/>
                </a:ext>
              </a:extLst>
            </p:cNvPr>
            <p:cNvSpPr/>
            <p:nvPr/>
          </p:nvSpPr>
          <p:spPr>
            <a:xfrm flipV="1">
              <a:off x="4715900" y="1620878"/>
              <a:ext cx="2243700" cy="1072266"/>
            </a:xfrm>
            <a:custGeom>
              <a:avLst/>
              <a:gdLst>
                <a:gd name="connsiteX0" fmla="*/ 0 w 2243700"/>
                <a:gd name="connsiteY0" fmla="*/ 1072266 h 1072266"/>
                <a:gd name="connsiteX1" fmla="*/ 2243700 w 2243700"/>
                <a:gd name="connsiteY1" fmla="*/ 1072266 h 1072266"/>
                <a:gd name="connsiteX2" fmla="*/ 2243700 w 2243700"/>
                <a:gd name="connsiteY2" fmla="*/ 913943 h 1072266"/>
                <a:gd name="connsiteX3" fmla="*/ 1696431 w 2243700"/>
                <a:gd name="connsiteY3" fmla="*/ 0 h 1072266"/>
                <a:gd name="connsiteX4" fmla="*/ 528265 w 2243700"/>
                <a:gd name="connsiteY4" fmla="*/ 0 h 1072266"/>
                <a:gd name="connsiteX5" fmla="*/ 0 w 2243700"/>
                <a:gd name="connsiteY5" fmla="*/ 882206 h 107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3700" h="1072266">
                  <a:moveTo>
                    <a:pt x="0" y="1072266"/>
                  </a:moveTo>
                  <a:lnTo>
                    <a:pt x="2243700" y="1072266"/>
                  </a:lnTo>
                  <a:lnTo>
                    <a:pt x="2243700" y="913943"/>
                  </a:lnTo>
                  <a:lnTo>
                    <a:pt x="1696431" y="0"/>
                  </a:lnTo>
                  <a:lnTo>
                    <a:pt x="528265" y="0"/>
                  </a:lnTo>
                  <a:lnTo>
                    <a:pt x="0" y="88220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911794EE-E33A-50FA-3BD7-40C6F807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497" y="734487"/>
              <a:ext cx="281504" cy="28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1" name="직각 삼각형 380">
              <a:extLst>
                <a:ext uri="{FF2B5EF4-FFF2-40B4-BE49-F238E27FC236}">
                  <a16:creationId xmlns:a16="http://schemas.microsoft.com/office/drawing/2014/main" id="{28C7EF29-F63C-F33C-B7AB-1F5BB69F6DBB}"/>
                </a:ext>
              </a:extLst>
            </p:cNvPr>
            <p:cNvSpPr/>
            <p:nvPr/>
          </p:nvSpPr>
          <p:spPr>
            <a:xfrm rot="20672528">
              <a:off x="4602092" y="607243"/>
              <a:ext cx="371487" cy="815157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각 삼각형 381">
              <a:extLst>
                <a:ext uri="{FF2B5EF4-FFF2-40B4-BE49-F238E27FC236}">
                  <a16:creationId xmlns:a16="http://schemas.microsoft.com/office/drawing/2014/main" id="{0A344A48-9B0A-ED56-5ABF-7734C8676768}"/>
                </a:ext>
              </a:extLst>
            </p:cNvPr>
            <p:cNvSpPr/>
            <p:nvPr/>
          </p:nvSpPr>
          <p:spPr>
            <a:xfrm rot="927472" flipH="1">
              <a:off x="6685182" y="607244"/>
              <a:ext cx="371487" cy="815157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이등변 삼각형 382">
              <a:extLst>
                <a:ext uri="{FF2B5EF4-FFF2-40B4-BE49-F238E27FC236}">
                  <a16:creationId xmlns:a16="http://schemas.microsoft.com/office/drawing/2014/main" id="{467ED690-1CED-CC3A-D1FE-5E46F0BF5314}"/>
                </a:ext>
              </a:extLst>
            </p:cNvPr>
            <p:cNvSpPr/>
            <p:nvPr/>
          </p:nvSpPr>
          <p:spPr>
            <a:xfrm>
              <a:off x="6107256" y="435380"/>
              <a:ext cx="390030" cy="912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이등변 삼각형 383">
              <a:extLst>
                <a:ext uri="{FF2B5EF4-FFF2-40B4-BE49-F238E27FC236}">
                  <a16:creationId xmlns:a16="http://schemas.microsoft.com/office/drawing/2014/main" id="{5A82CAE0-60E5-1639-FF95-B286E6C78701}"/>
                </a:ext>
              </a:extLst>
            </p:cNvPr>
            <p:cNvSpPr/>
            <p:nvPr/>
          </p:nvSpPr>
          <p:spPr>
            <a:xfrm>
              <a:off x="5108319" y="435379"/>
              <a:ext cx="390030" cy="91270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11E2107D-7489-1B34-EAF8-FDBDD22C9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5900" y="1251270"/>
              <a:ext cx="2243700" cy="38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77C13A39-7A9D-3391-9402-5F7C936B3D91}"/>
              </a:ext>
            </a:extLst>
          </p:cNvPr>
          <p:cNvGrpSpPr>
            <a:grpSpLocks noChangeAspect="1"/>
          </p:cNvGrpSpPr>
          <p:nvPr/>
        </p:nvGrpSpPr>
        <p:grpSpPr>
          <a:xfrm>
            <a:off x="4882378" y="6145552"/>
            <a:ext cx="277200" cy="631765"/>
            <a:chOff x="4769613" y="799575"/>
            <a:chExt cx="2128464" cy="4850972"/>
          </a:xfrm>
        </p:grpSpPr>
        <p:sp>
          <p:nvSpPr>
            <p:cNvPr id="397" name="사다리꼴 396">
              <a:extLst>
                <a:ext uri="{FF2B5EF4-FFF2-40B4-BE49-F238E27FC236}">
                  <a16:creationId xmlns:a16="http://schemas.microsoft.com/office/drawing/2014/main" id="{69059C74-F43F-0B7C-3DFD-E3D0F6FCD179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6148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8" name="사각형: 둥근 위쪽 모서리 397">
              <a:extLst>
                <a:ext uri="{FF2B5EF4-FFF2-40B4-BE49-F238E27FC236}">
                  <a16:creationId xmlns:a16="http://schemas.microsoft.com/office/drawing/2014/main" id="{BF65ECE8-0529-8F57-AADE-463BFA92B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9" name="사다리꼴 398">
              <a:extLst>
                <a:ext uri="{FF2B5EF4-FFF2-40B4-BE49-F238E27FC236}">
                  <a16:creationId xmlns:a16="http://schemas.microsoft.com/office/drawing/2014/main" id="{F1AB62F6-8BE4-981A-3F84-9358593381C4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B4F3F33D-61FB-068B-318C-34F62C31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63E8E45B-F1F5-6CFA-76A8-36CD7961D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2" name="직각 삼각형 401">
              <a:extLst>
                <a:ext uri="{FF2B5EF4-FFF2-40B4-BE49-F238E27FC236}">
                  <a16:creationId xmlns:a16="http://schemas.microsoft.com/office/drawing/2014/main" id="{A3C645E0-476A-BD43-F9E4-91B2CE556519}"/>
                </a:ext>
              </a:extLst>
            </p:cNvPr>
            <p:cNvSpPr/>
            <p:nvPr/>
          </p:nvSpPr>
          <p:spPr>
            <a:xfrm rot="21354993">
              <a:off x="4962827" y="1565860"/>
              <a:ext cx="397631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사다리꼴 402">
              <a:extLst>
                <a:ext uri="{FF2B5EF4-FFF2-40B4-BE49-F238E27FC236}">
                  <a16:creationId xmlns:a16="http://schemas.microsoft.com/office/drawing/2014/main" id="{8A00E12D-9F2E-08F6-FE54-C6D30F1DDAF8}"/>
                </a:ext>
              </a:extLst>
            </p:cNvPr>
            <p:cNvSpPr/>
            <p:nvPr/>
          </p:nvSpPr>
          <p:spPr>
            <a:xfrm>
              <a:off x="5137030" y="157213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4" name="사다리꼴 403">
              <a:extLst>
                <a:ext uri="{FF2B5EF4-FFF2-40B4-BE49-F238E27FC236}">
                  <a16:creationId xmlns:a16="http://schemas.microsoft.com/office/drawing/2014/main" id="{F5968E00-D73A-8A3E-C074-034CF18FE576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5" name="직각 삼각형 404">
              <a:extLst>
                <a:ext uri="{FF2B5EF4-FFF2-40B4-BE49-F238E27FC236}">
                  <a16:creationId xmlns:a16="http://schemas.microsoft.com/office/drawing/2014/main" id="{72B9C481-C63F-08DA-2056-F309B64FB953}"/>
                </a:ext>
              </a:extLst>
            </p:cNvPr>
            <p:cNvSpPr/>
            <p:nvPr/>
          </p:nvSpPr>
          <p:spPr>
            <a:xfrm rot="245007" flipH="1">
              <a:off x="6326215" y="1565861"/>
              <a:ext cx="397631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사다리꼴 405">
              <a:extLst>
                <a:ext uri="{FF2B5EF4-FFF2-40B4-BE49-F238E27FC236}">
                  <a16:creationId xmlns:a16="http://schemas.microsoft.com/office/drawing/2014/main" id="{4C61082E-FD30-0D65-01A3-69C53086FEC8}"/>
                </a:ext>
              </a:extLst>
            </p:cNvPr>
            <p:cNvSpPr/>
            <p:nvPr/>
          </p:nvSpPr>
          <p:spPr>
            <a:xfrm>
              <a:off x="5949718" y="157213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746DC26A-90FB-FC69-85A3-6CFD8286D2DC}"/>
              </a:ext>
            </a:extLst>
          </p:cNvPr>
          <p:cNvGrpSpPr>
            <a:grpSpLocks noChangeAspect="1"/>
          </p:cNvGrpSpPr>
          <p:nvPr/>
        </p:nvGrpSpPr>
        <p:grpSpPr>
          <a:xfrm>
            <a:off x="5255759" y="6152980"/>
            <a:ext cx="277200" cy="631765"/>
            <a:chOff x="4769613" y="799575"/>
            <a:chExt cx="2128464" cy="4850972"/>
          </a:xfrm>
        </p:grpSpPr>
        <p:sp>
          <p:nvSpPr>
            <p:cNvPr id="416" name="사다리꼴 415">
              <a:extLst>
                <a:ext uri="{FF2B5EF4-FFF2-40B4-BE49-F238E27FC236}">
                  <a16:creationId xmlns:a16="http://schemas.microsoft.com/office/drawing/2014/main" id="{93DEFAF0-B61A-E6F3-46D4-73B66C197C07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7" name="사각형: 둥근 위쪽 모서리 416">
              <a:extLst>
                <a:ext uri="{FF2B5EF4-FFF2-40B4-BE49-F238E27FC236}">
                  <a16:creationId xmlns:a16="http://schemas.microsoft.com/office/drawing/2014/main" id="{623E337F-8591-668F-5CC7-6695D8B3D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8" name="사다리꼴 417">
              <a:extLst>
                <a:ext uri="{FF2B5EF4-FFF2-40B4-BE49-F238E27FC236}">
                  <a16:creationId xmlns:a16="http://schemas.microsoft.com/office/drawing/2014/main" id="{D13DAD28-E777-C3E4-5F2F-A176FCFDC6F4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FB807741-249C-4B71-8D01-99B53B164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92BC5B59-E9E9-183A-7312-40D5C6987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1" name="직각 삼각형 420">
              <a:extLst>
                <a:ext uri="{FF2B5EF4-FFF2-40B4-BE49-F238E27FC236}">
                  <a16:creationId xmlns:a16="http://schemas.microsoft.com/office/drawing/2014/main" id="{89C1594F-8F57-4432-E98E-6B055447C6BB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사다리꼴 421">
              <a:extLst>
                <a:ext uri="{FF2B5EF4-FFF2-40B4-BE49-F238E27FC236}">
                  <a16:creationId xmlns:a16="http://schemas.microsoft.com/office/drawing/2014/main" id="{43621BC5-74C3-E669-7A66-248BDBB0CD0A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3" name="직각 삼각형 422">
              <a:extLst>
                <a:ext uri="{FF2B5EF4-FFF2-40B4-BE49-F238E27FC236}">
                  <a16:creationId xmlns:a16="http://schemas.microsoft.com/office/drawing/2014/main" id="{CB41F092-8002-A341-AC41-420442B17E83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사다리꼴 423">
              <a:extLst>
                <a:ext uri="{FF2B5EF4-FFF2-40B4-BE49-F238E27FC236}">
                  <a16:creationId xmlns:a16="http://schemas.microsoft.com/office/drawing/2014/main" id="{56992CDE-3EB4-B86E-8B1A-6581E4BBAC74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5" name="사다리꼴 424">
              <a:extLst>
                <a:ext uri="{FF2B5EF4-FFF2-40B4-BE49-F238E27FC236}">
                  <a16:creationId xmlns:a16="http://schemas.microsoft.com/office/drawing/2014/main" id="{7A282F45-77C1-194A-3F23-E2FA0AEC113F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25F99FB7-C086-5AB4-806A-E67E690840B6}"/>
              </a:ext>
            </a:extLst>
          </p:cNvPr>
          <p:cNvGrpSpPr/>
          <p:nvPr/>
        </p:nvGrpSpPr>
        <p:grpSpPr>
          <a:xfrm>
            <a:off x="5612096" y="6146677"/>
            <a:ext cx="277200" cy="631765"/>
            <a:chOff x="7952039" y="4567434"/>
            <a:chExt cx="277200" cy="631765"/>
          </a:xfrm>
        </p:grpSpPr>
        <p:sp>
          <p:nvSpPr>
            <p:cNvPr id="438" name="사다리꼴 437">
              <a:extLst>
                <a:ext uri="{FF2B5EF4-FFF2-40B4-BE49-F238E27FC236}">
                  <a16:creationId xmlns:a16="http://schemas.microsoft.com/office/drawing/2014/main" id="{BBE6115B-F358-398E-44DE-3D942F37EACD}"/>
                </a:ext>
              </a:extLst>
            </p:cNvPr>
            <p:cNvSpPr/>
            <p:nvPr/>
          </p:nvSpPr>
          <p:spPr>
            <a:xfrm>
              <a:off x="7979331" y="4642602"/>
              <a:ext cx="222615" cy="127054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9" name="사각형: 둥근 위쪽 모서리 438">
              <a:extLst>
                <a:ext uri="{FF2B5EF4-FFF2-40B4-BE49-F238E27FC236}">
                  <a16:creationId xmlns:a16="http://schemas.microsoft.com/office/drawing/2014/main" id="{E92B99E0-DFB4-B9FE-3DED-DE9BE2A6D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2039" y="5156557"/>
              <a:ext cx="277200" cy="426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0" name="사다리꼴 439">
              <a:extLst>
                <a:ext uri="{FF2B5EF4-FFF2-40B4-BE49-F238E27FC236}">
                  <a16:creationId xmlns:a16="http://schemas.microsoft.com/office/drawing/2014/main" id="{8D11D89C-03AD-65DB-5898-BF966601A385}"/>
                </a:ext>
              </a:extLst>
            </p:cNvPr>
            <p:cNvSpPr/>
            <p:nvPr/>
          </p:nvSpPr>
          <p:spPr>
            <a:xfrm>
              <a:off x="7979332" y="4897601"/>
              <a:ext cx="222615" cy="262036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1" name="직사각형 440">
              <a:extLst>
                <a:ext uri="{FF2B5EF4-FFF2-40B4-BE49-F238E27FC236}">
                  <a16:creationId xmlns:a16="http://schemas.microsoft.com/office/drawing/2014/main" id="{6D35A154-4E03-C1F6-450F-7D445E478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9826" y="4835417"/>
              <a:ext cx="201626" cy="6218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A0B81DC7-E2AB-92E4-88A8-A1000D541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3055" y="4567434"/>
              <a:ext cx="75168" cy="7516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3" name="직각 삼각형 442">
              <a:extLst>
                <a:ext uri="{FF2B5EF4-FFF2-40B4-BE49-F238E27FC236}">
                  <a16:creationId xmlns:a16="http://schemas.microsoft.com/office/drawing/2014/main" id="{0CB99110-2A04-38E2-7F6E-F81EA6B783C4}"/>
                </a:ext>
              </a:extLst>
            </p:cNvPr>
            <p:cNvSpPr/>
            <p:nvPr/>
          </p:nvSpPr>
          <p:spPr>
            <a:xfrm rot="21354993">
              <a:off x="7977180" y="4666601"/>
              <a:ext cx="69485" cy="10195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사다리꼴 443">
              <a:extLst>
                <a:ext uri="{FF2B5EF4-FFF2-40B4-BE49-F238E27FC236}">
                  <a16:creationId xmlns:a16="http://schemas.microsoft.com/office/drawing/2014/main" id="{D267C78B-BC17-BE0F-7083-F5647EE046B7}"/>
                </a:ext>
              </a:extLst>
            </p:cNvPr>
            <p:cNvSpPr/>
            <p:nvPr/>
          </p:nvSpPr>
          <p:spPr>
            <a:xfrm flipV="1">
              <a:off x="7979331" y="4770957"/>
              <a:ext cx="222615" cy="75137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직각 삼각형 444">
              <a:extLst>
                <a:ext uri="{FF2B5EF4-FFF2-40B4-BE49-F238E27FC236}">
                  <a16:creationId xmlns:a16="http://schemas.microsoft.com/office/drawing/2014/main" id="{D9238D28-2517-A242-82FF-5F131C77B871}"/>
                </a:ext>
              </a:extLst>
            </p:cNvPr>
            <p:cNvSpPr/>
            <p:nvPr/>
          </p:nvSpPr>
          <p:spPr>
            <a:xfrm rot="245007" flipH="1">
              <a:off x="8135373" y="4666601"/>
              <a:ext cx="69485" cy="101958"/>
            </a:xfrm>
            <a:prstGeom prst="rtTriangl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사다리꼴 445">
              <a:extLst>
                <a:ext uri="{FF2B5EF4-FFF2-40B4-BE49-F238E27FC236}">
                  <a16:creationId xmlns:a16="http://schemas.microsoft.com/office/drawing/2014/main" id="{CC5531F8-0826-B659-FC05-5FAEFBFADFB1}"/>
                </a:ext>
              </a:extLst>
            </p:cNvPr>
            <p:cNvSpPr/>
            <p:nvPr/>
          </p:nvSpPr>
          <p:spPr>
            <a:xfrm>
              <a:off x="8093641" y="4667521"/>
              <a:ext cx="74926" cy="102802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7" name="사다리꼴 446">
              <a:extLst>
                <a:ext uri="{FF2B5EF4-FFF2-40B4-BE49-F238E27FC236}">
                  <a16:creationId xmlns:a16="http://schemas.microsoft.com/office/drawing/2014/main" id="{498A5A12-4105-41D9-C9FA-8B2E9176AD58}"/>
                </a:ext>
              </a:extLst>
            </p:cNvPr>
            <p:cNvSpPr/>
            <p:nvPr/>
          </p:nvSpPr>
          <p:spPr>
            <a:xfrm>
              <a:off x="8012469" y="4667359"/>
              <a:ext cx="74926" cy="102802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A5FD6586-F7A7-ABC5-2752-EB695516044E}"/>
              </a:ext>
            </a:extLst>
          </p:cNvPr>
          <p:cNvGrpSpPr>
            <a:grpSpLocks noChangeAspect="1"/>
          </p:cNvGrpSpPr>
          <p:nvPr/>
        </p:nvGrpSpPr>
        <p:grpSpPr>
          <a:xfrm>
            <a:off x="6043825" y="6177175"/>
            <a:ext cx="277200" cy="504501"/>
            <a:chOff x="4514827" y="817774"/>
            <a:chExt cx="2656632" cy="4835040"/>
          </a:xfrm>
        </p:grpSpPr>
        <p:sp>
          <p:nvSpPr>
            <p:cNvPr id="495" name="사각형: 둥근 위쪽 모서리 494">
              <a:extLst>
                <a:ext uri="{FF2B5EF4-FFF2-40B4-BE49-F238E27FC236}">
                  <a16:creationId xmlns:a16="http://schemas.microsoft.com/office/drawing/2014/main" id="{CEB5C103-4BCB-359C-AC86-896716F1FC0D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8F29CA2A-55E4-777B-E6EA-E17086985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50" y="3083622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7" name="사다리꼴 496">
              <a:extLst>
                <a:ext uri="{FF2B5EF4-FFF2-40B4-BE49-F238E27FC236}">
                  <a16:creationId xmlns:a16="http://schemas.microsoft.com/office/drawing/2014/main" id="{FDAED109-761E-BB91-378A-C84942AA03AA}"/>
                </a:ext>
              </a:extLst>
            </p:cNvPr>
            <p:cNvSpPr/>
            <p:nvPr/>
          </p:nvSpPr>
          <p:spPr>
            <a:xfrm>
              <a:off x="4999195" y="3547037"/>
              <a:ext cx="1687896" cy="1107378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사다리꼴 497">
              <a:extLst>
                <a:ext uri="{FF2B5EF4-FFF2-40B4-BE49-F238E27FC236}">
                  <a16:creationId xmlns:a16="http://schemas.microsoft.com/office/drawing/2014/main" id="{4ED9B58B-6791-FFD4-8D3C-E928EDE214B8}"/>
                </a:ext>
              </a:extLst>
            </p:cNvPr>
            <p:cNvSpPr/>
            <p:nvPr/>
          </p:nvSpPr>
          <p:spPr>
            <a:xfrm flipV="1">
              <a:off x="4999195" y="1976244"/>
              <a:ext cx="1687896" cy="1107378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4D04C11-DC09-7FCC-5F99-3BC1DEFA35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245" y="1512829"/>
              <a:ext cx="729795" cy="4632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B96B44D1-40C4-4B3C-7C6D-5ED882CA18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244" y="817774"/>
              <a:ext cx="729795" cy="4632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5734D3AF-5F15-6CC4-F41E-471FFC77A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1230745"/>
              <a:ext cx="1502586" cy="329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4" name="그룹 533">
            <a:extLst>
              <a:ext uri="{FF2B5EF4-FFF2-40B4-BE49-F238E27FC236}">
                <a16:creationId xmlns:a16="http://schemas.microsoft.com/office/drawing/2014/main" id="{44C5212B-9CC1-77A3-3747-FB618DFA778C}"/>
              </a:ext>
            </a:extLst>
          </p:cNvPr>
          <p:cNvGrpSpPr>
            <a:grpSpLocks noChangeAspect="1"/>
          </p:cNvGrpSpPr>
          <p:nvPr/>
        </p:nvGrpSpPr>
        <p:grpSpPr>
          <a:xfrm>
            <a:off x="6767725" y="6193201"/>
            <a:ext cx="277200" cy="504154"/>
            <a:chOff x="4514827" y="821101"/>
            <a:chExt cx="2656632" cy="4831713"/>
          </a:xfrm>
        </p:grpSpPr>
        <p:sp>
          <p:nvSpPr>
            <p:cNvPr id="535" name="사각형: 둥근 위쪽 모서리 534">
              <a:extLst>
                <a:ext uri="{FF2B5EF4-FFF2-40B4-BE49-F238E27FC236}">
                  <a16:creationId xmlns:a16="http://schemas.microsoft.com/office/drawing/2014/main" id="{3C8A89B1-DBAE-0D5D-F666-1772924E9D38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6" name="사다리꼴 535">
              <a:extLst>
                <a:ext uri="{FF2B5EF4-FFF2-40B4-BE49-F238E27FC236}">
                  <a16:creationId xmlns:a16="http://schemas.microsoft.com/office/drawing/2014/main" id="{9919826D-AE39-0231-CF53-42B7FAEE27E8}"/>
                </a:ext>
              </a:extLst>
            </p:cNvPr>
            <p:cNvSpPr/>
            <p:nvPr/>
          </p:nvSpPr>
          <p:spPr>
            <a:xfrm>
              <a:off x="4999195" y="3333750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7" name="사다리꼴 536">
              <a:extLst>
                <a:ext uri="{FF2B5EF4-FFF2-40B4-BE49-F238E27FC236}">
                  <a16:creationId xmlns:a16="http://schemas.microsoft.com/office/drawing/2014/main" id="{9CC72CDF-08D5-CC17-3DDB-B6933ACCBA55}"/>
                </a:ext>
              </a:extLst>
            </p:cNvPr>
            <p:cNvSpPr/>
            <p:nvPr/>
          </p:nvSpPr>
          <p:spPr>
            <a:xfrm flipV="1">
              <a:off x="5177273" y="2299175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8" name="사다리꼴 537">
              <a:extLst>
                <a:ext uri="{FF2B5EF4-FFF2-40B4-BE49-F238E27FC236}">
                  <a16:creationId xmlns:a16="http://schemas.microsoft.com/office/drawing/2014/main" id="{835432CB-8142-016A-93DB-6C67FE642182}"/>
                </a:ext>
              </a:extLst>
            </p:cNvPr>
            <p:cNvSpPr/>
            <p:nvPr/>
          </p:nvSpPr>
          <p:spPr>
            <a:xfrm>
              <a:off x="5547736" y="1709982"/>
              <a:ext cx="590809" cy="602877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36A7AFD2-BA06-A8B4-9AC2-528695569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585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0" name="사다리꼴 539">
              <a:extLst>
                <a:ext uri="{FF2B5EF4-FFF2-40B4-BE49-F238E27FC236}">
                  <a16:creationId xmlns:a16="http://schemas.microsoft.com/office/drawing/2014/main" id="{EE8CA331-F858-8E35-86F7-314AFBE3D326}"/>
                </a:ext>
              </a:extLst>
            </p:cNvPr>
            <p:cNvSpPr/>
            <p:nvPr/>
          </p:nvSpPr>
          <p:spPr>
            <a:xfrm flipV="1">
              <a:off x="5547736" y="821101"/>
              <a:ext cx="590809" cy="602877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A9087400-5D50-3AAA-FD7B-734D024488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1376914"/>
              <a:ext cx="1992795" cy="366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48" name="그룹 547">
            <a:extLst>
              <a:ext uri="{FF2B5EF4-FFF2-40B4-BE49-F238E27FC236}">
                <a16:creationId xmlns:a16="http://schemas.microsoft.com/office/drawing/2014/main" id="{A1A367AB-6B8B-63F7-FB4D-9FC6A84E4C71}"/>
              </a:ext>
            </a:extLst>
          </p:cNvPr>
          <p:cNvGrpSpPr>
            <a:grpSpLocks noChangeAspect="1"/>
          </p:cNvGrpSpPr>
          <p:nvPr/>
        </p:nvGrpSpPr>
        <p:grpSpPr>
          <a:xfrm>
            <a:off x="7074772" y="6186986"/>
            <a:ext cx="277200" cy="504140"/>
            <a:chOff x="4514827" y="821236"/>
            <a:chExt cx="2656632" cy="4831578"/>
          </a:xfrm>
        </p:grpSpPr>
        <p:sp>
          <p:nvSpPr>
            <p:cNvPr id="549" name="사각형: 둥근 위쪽 모서리 548">
              <a:extLst>
                <a:ext uri="{FF2B5EF4-FFF2-40B4-BE49-F238E27FC236}">
                  <a16:creationId xmlns:a16="http://schemas.microsoft.com/office/drawing/2014/main" id="{9CD89BC0-7235-ADE6-52F7-731A04405537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0" name="사다리꼴 549">
              <a:extLst>
                <a:ext uri="{FF2B5EF4-FFF2-40B4-BE49-F238E27FC236}">
                  <a16:creationId xmlns:a16="http://schemas.microsoft.com/office/drawing/2014/main" id="{F49E3B31-5B79-7683-0811-5468AD9BF667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1" name="사다리꼴 550">
              <a:extLst>
                <a:ext uri="{FF2B5EF4-FFF2-40B4-BE49-F238E27FC236}">
                  <a16:creationId xmlns:a16="http://schemas.microsoft.com/office/drawing/2014/main" id="{A155B0AE-9964-A5DF-E0EA-8E9D64C35A68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189B9891-8C7E-F238-6EA0-D0C4DF174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3" name="자유형: 도형 552">
              <a:extLst>
                <a:ext uri="{FF2B5EF4-FFF2-40B4-BE49-F238E27FC236}">
                  <a16:creationId xmlns:a16="http://schemas.microsoft.com/office/drawing/2014/main" id="{AF803F63-EABE-32C5-21FD-E8CF7FAA3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0" name="그룹 559">
            <a:extLst>
              <a:ext uri="{FF2B5EF4-FFF2-40B4-BE49-F238E27FC236}">
                <a16:creationId xmlns:a16="http://schemas.microsoft.com/office/drawing/2014/main" id="{25AB95FE-FDFF-02C1-B5E8-185CCC070B2F}"/>
              </a:ext>
            </a:extLst>
          </p:cNvPr>
          <p:cNvGrpSpPr/>
          <p:nvPr/>
        </p:nvGrpSpPr>
        <p:grpSpPr>
          <a:xfrm>
            <a:off x="7404972" y="6193180"/>
            <a:ext cx="277200" cy="504140"/>
            <a:chOff x="7881222" y="3081680"/>
            <a:chExt cx="277200" cy="504140"/>
          </a:xfrm>
        </p:grpSpPr>
        <p:sp>
          <p:nvSpPr>
            <p:cNvPr id="555" name="사각형: 둥근 위쪽 모서리 554">
              <a:extLst>
                <a:ext uri="{FF2B5EF4-FFF2-40B4-BE49-F238E27FC236}">
                  <a16:creationId xmlns:a16="http://schemas.microsoft.com/office/drawing/2014/main" id="{A0B933E4-3F2E-EAEF-380E-56A47124320E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6" name="사다리꼴 555">
              <a:extLst>
                <a:ext uri="{FF2B5EF4-FFF2-40B4-BE49-F238E27FC236}">
                  <a16:creationId xmlns:a16="http://schemas.microsoft.com/office/drawing/2014/main" id="{8CE4A0FE-DCEC-ED83-3488-CDC6D876E553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7" name="사다리꼴 556">
              <a:extLst>
                <a:ext uri="{FF2B5EF4-FFF2-40B4-BE49-F238E27FC236}">
                  <a16:creationId xmlns:a16="http://schemas.microsoft.com/office/drawing/2014/main" id="{D8BA536E-5DB0-407D-508F-FCB9A036E4A5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D669D68A-52A8-60CD-F4B3-0723BBAE5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자유형: 도형 558">
              <a:extLst>
                <a:ext uri="{FF2B5EF4-FFF2-40B4-BE49-F238E27FC236}">
                  <a16:creationId xmlns:a16="http://schemas.microsoft.com/office/drawing/2014/main" id="{8549C2D4-73BE-A1F8-7D5E-D75263C1E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69" name="그룹 568">
            <a:extLst>
              <a:ext uri="{FF2B5EF4-FFF2-40B4-BE49-F238E27FC236}">
                <a16:creationId xmlns:a16="http://schemas.microsoft.com/office/drawing/2014/main" id="{B03A6CC1-BFB1-D591-33CA-5863121058C7}"/>
              </a:ext>
            </a:extLst>
          </p:cNvPr>
          <p:cNvGrpSpPr/>
          <p:nvPr/>
        </p:nvGrpSpPr>
        <p:grpSpPr>
          <a:xfrm>
            <a:off x="6370409" y="6177175"/>
            <a:ext cx="277200" cy="504501"/>
            <a:chOff x="6370409" y="6177175"/>
            <a:chExt cx="277200" cy="504501"/>
          </a:xfrm>
        </p:grpSpPr>
        <p:sp>
          <p:nvSpPr>
            <p:cNvPr id="562" name="사각형: 둥근 위쪽 모서리 561">
              <a:extLst>
                <a:ext uri="{FF2B5EF4-FFF2-40B4-BE49-F238E27FC236}">
                  <a16:creationId xmlns:a16="http://schemas.microsoft.com/office/drawing/2014/main" id="{0DA94995-570D-B2C1-A9CB-F209D0A4AB74}"/>
                </a:ext>
              </a:extLst>
            </p:cNvPr>
            <p:cNvSpPr/>
            <p:nvPr/>
          </p:nvSpPr>
          <p:spPr>
            <a:xfrm>
              <a:off x="6370409" y="6577514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7470B458-FAB7-6D76-2661-8BE2ABBA8A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0617" y="6413600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4" name="사다리꼴 563">
              <a:extLst>
                <a:ext uri="{FF2B5EF4-FFF2-40B4-BE49-F238E27FC236}">
                  <a16:creationId xmlns:a16="http://schemas.microsoft.com/office/drawing/2014/main" id="{8DC7A6CC-2AEA-E2CA-C922-9429E7B0F93E}"/>
                </a:ext>
              </a:extLst>
            </p:cNvPr>
            <p:cNvSpPr/>
            <p:nvPr/>
          </p:nvSpPr>
          <p:spPr>
            <a:xfrm>
              <a:off x="6420949" y="6461954"/>
              <a:ext cx="176120" cy="115547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5" name="사다리꼴 564">
              <a:extLst>
                <a:ext uri="{FF2B5EF4-FFF2-40B4-BE49-F238E27FC236}">
                  <a16:creationId xmlns:a16="http://schemas.microsoft.com/office/drawing/2014/main" id="{BED1DDEE-474E-6591-EE6A-D9165C0DDF7E}"/>
                </a:ext>
              </a:extLst>
            </p:cNvPr>
            <p:cNvSpPr/>
            <p:nvPr/>
          </p:nvSpPr>
          <p:spPr>
            <a:xfrm flipV="1">
              <a:off x="6420949" y="6298053"/>
              <a:ext cx="176120" cy="115547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FCA1B5A-05F1-070A-9167-6C7491D38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0935" y="6249699"/>
              <a:ext cx="76149" cy="483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42423B8E-B3E8-019E-D2A5-99A3C10240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0934" y="6177175"/>
              <a:ext cx="76149" cy="4834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2C1A4111-4EF7-2A4F-4FBE-1C03AB1A1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0617" y="6220265"/>
              <a:ext cx="156784" cy="3438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82183950-AF51-4F96-BF2C-C5BBC1F27B8D}"/>
              </a:ext>
            </a:extLst>
          </p:cNvPr>
          <p:cNvSpPr/>
          <p:nvPr/>
        </p:nvSpPr>
        <p:spPr>
          <a:xfrm rot="20719664">
            <a:off x="1948331" y="5367803"/>
            <a:ext cx="220348" cy="445521"/>
          </a:xfrm>
          <a:custGeom>
            <a:avLst/>
            <a:gdLst>
              <a:gd name="connsiteX0" fmla="*/ 2452986 w 3179655"/>
              <a:gd name="connsiteY0" fmla="*/ 17080 h 4167359"/>
              <a:gd name="connsiteX1" fmla="*/ 3151437 w 3179655"/>
              <a:gd name="connsiteY1" fmla="*/ 1373041 h 4167359"/>
              <a:gd name="connsiteX2" fmla="*/ 3151774 w 3179655"/>
              <a:gd name="connsiteY2" fmla="*/ 1480332 h 4167359"/>
              <a:gd name="connsiteX3" fmla="*/ 3158093 w 3179655"/>
              <a:gd name="connsiteY3" fmla="*/ 1457139 h 4167359"/>
              <a:gd name="connsiteX4" fmla="*/ 3161036 w 3179655"/>
              <a:gd name="connsiteY4" fmla="*/ 1479328 h 4167359"/>
              <a:gd name="connsiteX5" fmla="*/ 3179655 w 3179655"/>
              <a:gd name="connsiteY5" fmla="*/ 1911411 h 4167359"/>
              <a:gd name="connsiteX6" fmla="*/ 2846161 w 3179655"/>
              <a:gd name="connsiteY6" fmla="*/ 3565795 h 4167359"/>
              <a:gd name="connsiteX7" fmla="*/ 2836868 w 3179655"/>
              <a:gd name="connsiteY7" fmla="*/ 3582052 h 4167359"/>
              <a:gd name="connsiteX8" fmla="*/ 2809454 w 3179655"/>
              <a:gd name="connsiteY8" fmla="*/ 3704510 h 4167359"/>
              <a:gd name="connsiteX9" fmla="*/ 2692040 w 3179655"/>
              <a:gd name="connsiteY9" fmla="*/ 4079000 h 4167359"/>
              <a:gd name="connsiteX10" fmla="*/ 2654457 w 3179655"/>
              <a:gd name="connsiteY10" fmla="*/ 4167359 h 4167359"/>
              <a:gd name="connsiteX11" fmla="*/ 2196746 w 3179655"/>
              <a:gd name="connsiteY11" fmla="*/ 4047517 h 4167359"/>
              <a:gd name="connsiteX12" fmla="*/ 2169530 w 3179655"/>
              <a:gd name="connsiteY12" fmla="*/ 4044302 h 4167359"/>
              <a:gd name="connsiteX13" fmla="*/ 2128458 w 3179655"/>
              <a:gd name="connsiteY13" fmla="*/ 4029637 h 4167359"/>
              <a:gd name="connsiteX14" fmla="*/ 0 w 3179655"/>
              <a:gd name="connsiteY14" fmla="*/ 3472348 h 4167359"/>
              <a:gd name="connsiteX15" fmla="*/ 67514 w 3179655"/>
              <a:gd name="connsiteY15" fmla="*/ 3378414 h 4167359"/>
              <a:gd name="connsiteX16" fmla="*/ 1200502 w 3179655"/>
              <a:gd name="connsiteY16" fmla="*/ 2718947 h 4167359"/>
              <a:gd name="connsiteX17" fmla="*/ 1204397 w 3179655"/>
              <a:gd name="connsiteY17" fmla="*/ 2718707 h 4167359"/>
              <a:gd name="connsiteX18" fmla="*/ 1287491 w 3179655"/>
              <a:gd name="connsiteY18" fmla="*/ 2523353 h 4167359"/>
              <a:gd name="connsiteX19" fmla="*/ 1368635 w 3179655"/>
              <a:gd name="connsiteY19" fmla="*/ 2372724 h 4167359"/>
              <a:gd name="connsiteX20" fmla="*/ 1365422 w 3179655"/>
              <a:gd name="connsiteY20" fmla="*/ 2343493 h 4167359"/>
              <a:gd name="connsiteX21" fmla="*/ 1355293 w 3179655"/>
              <a:gd name="connsiteY21" fmla="*/ 2188217 h 4167359"/>
              <a:gd name="connsiteX22" fmla="*/ 1350789 w 3179655"/>
              <a:gd name="connsiteY22" fmla="*/ 2168094 h 4167359"/>
              <a:gd name="connsiteX23" fmla="*/ 1327993 w 3179655"/>
              <a:gd name="connsiteY23" fmla="*/ 1537319 h 4167359"/>
              <a:gd name="connsiteX24" fmla="*/ 2360789 w 3179655"/>
              <a:gd name="connsiteY24" fmla="*/ 1576 h 4167359"/>
              <a:gd name="connsiteX25" fmla="*/ 2452986 w 3179655"/>
              <a:gd name="connsiteY25" fmla="*/ 17080 h 416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79655" h="4167359">
                <a:moveTo>
                  <a:pt x="2452986" y="17080"/>
                </a:moveTo>
                <a:cubicBezTo>
                  <a:pt x="2848044" y="120174"/>
                  <a:pt x="3130316" y="678032"/>
                  <a:pt x="3151437" y="1373041"/>
                </a:cubicBezTo>
                <a:lnTo>
                  <a:pt x="3151774" y="1480332"/>
                </a:lnTo>
                <a:lnTo>
                  <a:pt x="3158093" y="1457139"/>
                </a:lnTo>
                <a:lnTo>
                  <a:pt x="3161036" y="1479328"/>
                </a:lnTo>
                <a:cubicBezTo>
                  <a:pt x="3173245" y="1618894"/>
                  <a:pt x="3179655" y="1763401"/>
                  <a:pt x="3179655" y="1911411"/>
                </a:cubicBezTo>
                <a:cubicBezTo>
                  <a:pt x="3179655" y="2577454"/>
                  <a:pt x="3049834" y="3172561"/>
                  <a:pt x="2846161" y="3565795"/>
                </a:cubicBezTo>
                <a:lnTo>
                  <a:pt x="2836868" y="3582052"/>
                </a:lnTo>
                <a:lnTo>
                  <a:pt x="2809454" y="3704510"/>
                </a:lnTo>
                <a:cubicBezTo>
                  <a:pt x="2775442" y="3834417"/>
                  <a:pt x="2735994" y="3959615"/>
                  <a:pt x="2692040" y="4079000"/>
                </a:cubicBezTo>
                <a:lnTo>
                  <a:pt x="2654457" y="4167359"/>
                </a:lnTo>
                <a:lnTo>
                  <a:pt x="2196746" y="4047517"/>
                </a:lnTo>
                <a:lnTo>
                  <a:pt x="2169530" y="4044302"/>
                </a:lnTo>
                <a:lnTo>
                  <a:pt x="2128458" y="4029637"/>
                </a:lnTo>
                <a:lnTo>
                  <a:pt x="0" y="3472348"/>
                </a:lnTo>
                <a:lnTo>
                  <a:pt x="67514" y="3378414"/>
                </a:lnTo>
                <a:cubicBezTo>
                  <a:pt x="372958" y="2997570"/>
                  <a:pt x="789138" y="2765512"/>
                  <a:pt x="1200502" y="2718947"/>
                </a:cubicBezTo>
                <a:lnTo>
                  <a:pt x="1204397" y="2718707"/>
                </a:lnTo>
                <a:lnTo>
                  <a:pt x="1287491" y="2523353"/>
                </a:lnTo>
                <a:lnTo>
                  <a:pt x="1368635" y="2372724"/>
                </a:lnTo>
                <a:lnTo>
                  <a:pt x="1365422" y="2343493"/>
                </a:lnTo>
                <a:lnTo>
                  <a:pt x="1355293" y="2188217"/>
                </a:lnTo>
                <a:lnTo>
                  <a:pt x="1350789" y="2168094"/>
                </a:lnTo>
                <a:cubicBezTo>
                  <a:pt x="1319765" y="1972354"/>
                  <a:pt x="1310767" y="1759099"/>
                  <a:pt x="1327993" y="1537319"/>
                </a:cubicBezTo>
                <a:cubicBezTo>
                  <a:pt x="1396895" y="650200"/>
                  <a:pt x="1859295" y="-37375"/>
                  <a:pt x="2360789" y="1576"/>
                </a:cubicBezTo>
                <a:cubicBezTo>
                  <a:pt x="2392133" y="4011"/>
                  <a:pt x="2422886" y="9226"/>
                  <a:pt x="2452986" y="1708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4C5FCD-DD1D-8847-E915-DB9DDB7DF861}"/>
              </a:ext>
            </a:extLst>
          </p:cNvPr>
          <p:cNvSpPr/>
          <p:nvPr/>
        </p:nvSpPr>
        <p:spPr>
          <a:xfrm>
            <a:off x="2802077" y="4178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C6893995-F884-77FE-FBA9-37657183E79D}"/>
              </a:ext>
            </a:extLst>
          </p:cNvPr>
          <p:cNvSpPr>
            <a:spLocks noChangeAspect="1"/>
          </p:cNvSpPr>
          <p:nvPr/>
        </p:nvSpPr>
        <p:spPr>
          <a:xfrm rot="2327886" flipH="1">
            <a:off x="1818325" y="4707472"/>
            <a:ext cx="208048" cy="477958"/>
          </a:xfrm>
          <a:custGeom>
            <a:avLst/>
            <a:gdLst>
              <a:gd name="connsiteX0" fmla="*/ 272801 w 1026651"/>
              <a:gd name="connsiteY0" fmla="*/ 53018 h 2358572"/>
              <a:gd name="connsiteX1" fmla="*/ 388257 w 1026651"/>
              <a:gd name="connsiteY1" fmla="*/ 0 h 2358572"/>
              <a:gd name="connsiteX2" fmla="*/ 556583 w 1026651"/>
              <a:gd name="connsiteY2" fmla="*/ 116290 h 2358572"/>
              <a:gd name="connsiteX3" fmla="*/ 569542 w 1026651"/>
              <a:gd name="connsiteY3" fmla="*/ 138916 h 2358572"/>
              <a:gd name="connsiteX4" fmla="*/ 580510 w 1026651"/>
              <a:gd name="connsiteY4" fmla="*/ 146302 h 2358572"/>
              <a:gd name="connsiteX5" fmla="*/ 718316 w 1026651"/>
              <a:gd name="connsiteY5" fmla="*/ 316209 h 2358572"/>
              <a:gd name="connsiteX6" fmla="*/ 766433 w 1026651"/>
              <a:gd name="connsiteY6" fmla="*/ 422055 h 2358572"/>
              <a:gd name="connsiteX7" fmla="*/ 820890 w 1026651"/>
              <a:gd name="connsiteY7" fmla="*/ 506581 h 2358572"/>
              <a:gd name="connsiteX8" fmla="*/ 944552 w 1026651"/>
              <a:gd name="connsiteY8" fmla="*/ 783391 h 2358572"/>
              <a:gd name="connsiteX9" fmla="*/ 855950 w 1026651"/>
              <a:gd name="connsiteY9" fmla="*/ 1632554 h 2358572"/>
              <a:gd name="connsiteX10" fmla="*/ 782753 w 1026651"/>
              <a:gd name="connsiteY10" fmla="*/ 1640779 h 2358572"/>
              <a:gd name="connsiteX11" fmla="*/ 746753 w 1026651"/>
              <a:gd name="connsiteY11" fmla="*/ 1630978 h 2358572"/>
              <a:gd name="connsiteX12" fmla="*/ 746003 w 1026651"/>
              <a:gd name="connsiteY12" fmla="*/ 1638318 h 2358572"/>
              <a:gd name="connsiteX13" fmla="*/ 388257 w 1026651"/>
              <a:gd name="connsiteY13" fmla="*/ 2358572 h 2358572"/>
              <a:gd name="connsiteX14" fmla="*/ 0 w 1026651"/>
              <a:gd name="connsiteY14" fmla="*/ 1179286 h 2358572"/>
              <a:gd name="connsiteX15" fmla="*/ 272801 w 1026651"/>
              <a:gd name="connsiteY15" fmla="*/ 53018 h 235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6651" h="2358572">
                <a:moveTo>
                  <a:pt x="272801" y="53018"/>
                </a:moveTo>
                <a:cubicBezTo>
                  <a:pt x="309274" y="18562"/>
                  <a:pt x="348052" y="0"/>
                  <a:pt x="388257" y="0"/>
                </a:cubicBezTo>
                <a:cubicBezTo>
                  <a:pt x="448566" y="0"/>
                  <a:pt x="505662" y="41764"/>
                  <a:pt x="556583" y="116290"/>
                </a:cubicBezTo>
                <a:lnTo>
                  <a:pt x="569542" y="138916"/>
                </a:lnTo>
                <a:lnTo>
                  <a:pt x="580510" y="146302"/>
                </a:lnTo>
                <a:cubicBezTo>
                  <a:pt x="627524" y="183205"/>
                  <a:pt x="677174" y="242757"/>
                  <a:pt x="718316" y="316209"/>
                </a:cubicBezTo>
                <a:lnTo>
                  <a:pt x="766433" y="422055"/>
                </a:lnTo>
                <a:lnTo>
                  <a:pt x="820890" y="506581"/>
                </a:lnTo>
                <a:cubicBezTo>
                  <a:pt x="867840" y="588624"/>
                  <a:pt x="910111" y="682001"/>
                  <a:pt x="944552" y="783391"/>
                </a:cubicBezTo>
                <a:cubicBezTo>
                  <a:pt x="1082319" y="1188949"/>
                  <a:pt x="1042650" y="1569133"/>
                  <a:pt x="855950" y="1632554"/>
                </a:cubicBezTo>
                <a:cubicBezTo>
                  <a:pt x="832612" y="1640482"/>
                  <a:pt x="808083" y="1643085"/>
                  <a:pt x="782753" y="1640779"/>
                </a:cubicBezTo>
                <a:lnTo>
                  <a:pt x="746753" y="1630978"/>
                </a:lnTo>
                <a:lnTo>
                  <a:pt x="746003" y="1638318"/>
                </a:lnTo>
                <a:cubicBezTo>
                  <a:pt x="687062" y="2061581"/>
                  <a:pt x="549078" y="2358572"/>
                  <a:pt x="388257" y="2358572"/>
                </a:cubicBezTo>
                <a:cubicBezTo>
                  <a:pt x="173829" y="2358572"/>
                  <a:pt x="0" y="1830588"/>
                  <a:pt x="0" y="1179286"/>
                </a:cubicBezTo>
                <a:cubicBezTo>
                  <a:pt x="0" y="650103"/>
                  <a:pt x="114754" y="202329"/>
                  <a:pt x="272801" y="5301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56C268CC-157F-155A-2939-86D395B24971}"/>
              </a:ext>
            </a:extLst>
          </p:cNvPr>
          <p:cNvSpPr/>
          <p:nvPr/>
        </p:nvSpPr>
        <p:spPr>
          <a:xfrm>
            <a:off x="1887677" y="48311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4" name="자유형: 도형 503">
            <a:extLst>
              <a:ext uri="{FF2B5EF4-FFF2-40B4-BE49-F238E27FC236}">
                <a16:creationId xmlns:a16="http://schemas.microsoft.com/office/drawing/2014/main" id="{28CE5CD4-BE09-6D79-5FC1-361BA0A9A85A}"/>
              </a:ext>
            </a:extLst>
          </p:cNvPr>
          <p:cNvSpPr/>
          <p:nvPr/>
        </p:nvSpPr>
        <p:spPr>
          <a:xfrm rot="2650716">
            <a:off x="2105583" y="5169123"/>
            <a:ext cx="781152" cy="842878"/>
          </a:xfrm>
          <a:custGeom>
            <a:avLst/>
            <a:gdLst>
              <a:gd name="connsiteX0" fmla="*/ 6808704 w 6902073"/>
              <a:gd name="connsiteY0" fmla="*/ 7043319 h 7043319"/>
              <a:gd name="connsiteX1" fmla="*/ 6902073 w 6902073"/>
              <a:gd name="connsiteY1" fmla="*/ 6952589 h 7043319"/>
              <a:gd name="connsiteX2" fmla="*/ 6857947 w 6902073"/>
              <a:gd name="connsiteY2" fmla="*/ 7000589 h 7043319"/>
              <a:gd name="connsiteX3" fmla="*/ 716209 w 6902073"/>
              <a:gd name="connsiteY3" fmla="*/ 683467 h 7043319"/>
              <a:gd name="connsiteX4" fmla="*/ 1981436 w 6902073"/>
              <a:gd name="connsiteY4" fmla="*/ 26331 h 7043319"/>
              <a:gd name="connsiteX5" fmla="*/ 2006779 w 6902073"/>
              <a:gd name="connsiteY5" fmla="*/ 45568 h 7043319"/>
              <a:gd name="connsiteX6" fmla="*/ 2334399 w 6902073"/>
              <a:gd name="connsiteY6" fmla="*/ 163853 h 7043319"/>
              <a:gd name="connsiteX7" fmla="*/ 5076696 w 6902073"/>
              <a:gd name="connsiteY7" fmla="*/ 2118639 h 7043319"/>
              <a:gd name="connsiteX8" fmla="*/ 5406751 w 6902073"/>
              <a:gd name="connsiteY8" fmla="*/ 2474039 h 7043319"/>
              <a:gd name="connsiteX9" fmla="*/ 5667009 w 6902073"/>
              <a:gd name="connsiteY9" fmla="*/ 2781282 h 7043319"/>
              <a:gd name="connsiteX10" fmla="*/ 5695227 w 6902073"/>
              <a:gd name="connsiteY10" fmla="*/ 2810320 h 7043319"/>
              <a:gd name="connsiteX11" fmla="*/ 3163514 w 6902073"/>
              <a:gd name="connsiteY11" fmla="*/ 5270466 h 7043319"/>
              <a:gd name="connsiteX12" fmla="*/ 3142579 w 6902073"/>
              <a:gd name="connsiteY12" fmla="*/ 5248922 h 7043319"/>
              <a:gd name="connsiteX13" fmla="*/ 3142115 w 6902073"/>
              <a:gd name="connsiteY13" fmla="*/ 5249372 h 7043319"/>
              <a:gd name="connsiteX14" fmla="*/ 3122529 w 6902073"/>
              <a:gd name="connsiteY14" fmla="*/ 5229217 h 7043319"/>
              <a:gd name="connsiteX15" fmla="*/ 3121746 w 6902073"/>
              <a:gd name="connsiteY15" fmla="*/ 5229977 h 7043319"/>
              <a:gd name="connsiteX16" fmla="*/ 3063040 w 6902073"/>
              <a:gd name="connsiteY16" fmla="*/ 5177864 h 7043319"/>
              <a:gd name="connsiteX17" fmla="*/ 3061777 w 6902073"/>
              <a:gd name="connsiteY17" fmla="*/ 3776836 h 7043319"/>
              <a:gd name="connsiteX18" fmla="*/ 3116037 w 6902073"/>
              <a:gd name="connsiteY18" fmla="*/ 3695921 h 7043319"/>
              <a:gd name="connsiteX19" fmla="*/ 3113254 w 6902073"/>
              <a:gd name="connsiteY19" fmla="*/ 3693059 h 7043319"/>
              <a:gd name="connsiteX20" fmla="*/ 3134075 w 6902073"/>
              <a:gd name="connsiteY20" fmla="*/ 3666395 h 7043319"/>
              <a:gd name="connsiteX21" fmla="*/ 2828310 w 6902073"/>
              <a:gd name="connsiteY21" fmla="*/ 2391967 h 7043319"/>
              <a:gd name="connsiteX22" fmla="*/ 2726627 w 6902073"/>
              <a:gd name="connsiteY22" fmla="*/ 2144992 h 7043319"/>
              <a:gd name="connsiteX23" fmla="*/ 2643251 w 6902073"/>
              <a:gd name="connsiteY23" fmla="*/ 1961362 h 7043319"/>
              <a:gd name="connsiteX24" fmla="*/ 2441204 w 6902073"/>
              <a:gd name="connsiteY24" fmla="*/ 2568776 h 7043319"/>
              <a:gd name="connsiteX25" fmla="*/ 2352006 w 6902073"/>
              <a:gd name="connsiteY25" fmla="*/ 2772813 h 7043319"/>
              <a:gd name="connsiteX26" fmla="*/ 2348220 w 6902073"/>
              <a:gd name="connsiteY26" fmla="*/ 2908539 h 7043319"/>
              <a:gd name="connsiteX27" fmla="*/ 1978640 w 6902073"/>
              <a:gd name="connsiteY27" fmla="*/ 4244184 h 7043319"/>
              <a:gd name="connsiteX28" fmla="*/ 1978093 w 6902073"/>
              <a:gd name="connsiteY28" fmla="*/ 4244486 h 7043319"/>
              <a:gd name="connsiteX29" fmla="*/ 1909198 w 6902073"/>
              <a:gd name="connsiteY29" fmla="*/ 4343972 h 7043319"/>
              <a:gd name="connsiteX30" fmla="*/ 1656474 w 6902073"/>
              <a:gd name="connsiteY30" fmla="*/ 4488159 h 7043319"/>
              <a:gd name="connsiteX31" fmla="*/ 990129 w 6902073"/>
              <a:gd name="connsiteY31" fmla="*/ 3847956 h 7043319"/>
              <a:gd name="connsiteX32" fmla="*/ 965836 w 6902073"/>
              <a:gd name="connsiteY32" fmla="*/ 3789334 h 7043319"/>
              <a:gd name="connsiteX33" fmla="*/ 746453 w 6902073"/>
              <a:gd name="connsiteY33" fmla="*/ 3459528 h 7043319"/>
              <a:gd name="connsiteX34" fmla="*/ 153705 w 6902073"/>
              <a:gd name="connsiteY34" fmla="*/ 2282901 h 7043319"/>
              <a:gd name="connsiteX35" fmla="*/ 49612 w 6902073"/>
              <a:gd name="connsiteY35" fmla="*/ 1966463 h 7043319"/>
              <a:gd name="connsiteX36" fmla="*/ 23070 w 6902073"/>
              <a:gd name="connsiteY36" fmla="*/ 1929335 h 7043319"/>
              <a:gd name="connsiteX37" fmla="*/ 716209 w 6902073"/>
              <a:gd name="connsiteY37" fmla="*/ 683467 h 704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902073" h="7043319">
                <a:moveTo>
                  <a:pt x="6808704" y="7043319"/>
                </a:moveTo>
                <a:lnTo>
                  <a:pt x="6902073" y="6952589"/>
                </a:lnTo>
                <a:lnTo>
                  <a:pt x="6857947" y="7000589"/>
                </a:lnTo>
                <a:close/>
                <a:moveTo>
                  <a:pt x="716209" y="683467"/>
                </a:moveTo>
                <a:cubicBezTo>
                  <a:pt x="1225829" y="188255"/>
                  <a:pt x="1770364" y="-90030"/>
                  <a:pt x="1981436" y="26331"/>
                </a:cubicBezTo>
                <a:lnTo>
                  <a:pt x="2006779" y="45568"/>
                </a:lnTo>
                <a:lnTo>
                  <a:pt x="2334399" y="163853"/>
                </a:lnTo>
                <a:cubicBezTo>
                  <a:pt x="3198332" y="516309"/>
                  <a:pt x="4178288" y="1194095"/>
                  <a:pt x="5076696" y="2118639"/>
                </a:cubicBezTo>
                <a:cubicBezTo>
                  <a:pt x="5190780" y="2236042"/>
                  <a:pt x="5300847" y="2354645"/>
                  <a:pt x="5406751" y="2474039"/>
                </a:cubicBezTo>
                <a:lnTo>
                  <a:pt x="5667009" y="2781282"/>
                </a:lnTo>
                <a:lnTo>
                  <a:pt x="5695227" y="2810320"/>
                </a:lnTo>
                <a:lnTo>
                  <a:pt x="3163514" y="5270466"/>
                </a:lnTo>
                <a:lnTo>
                  <a:pt x="3142579" y="5248922"/>
                </a:lnTo>
                <a:lnTo>
                  <a:pt x="3142115" y="5249372"/>
                </a:lnTo>
                <a:lnTo>
                  <a:pt x="3122529" y="5229217"/>
                </a:lnTo>
                <a:lnTo>
                  <a:pt x="3121746" y="5229977"/>
                </a:lnTo>
                <a:lnTo>
                  <a:pt x="3063040" y="5177864"/>
                </a:lnTo>
                <a:cubicBezTo>
                  <a:pt x="2747984" y="4853643"/>
                  <a:pt x="2766132" y="4295152"/>
                  <a:pt x="3061777" y="3776836"/>
                </a:cubicBezTo>
                <a:lnTo>
                  <a:pt x="3116037" y="3695921"/>
                </a:lnTo>
                <a:lnTo>
                  <a:pt x="3113254" y="3693059"/>
                </a:lnTo>
                <a:lnTo>
                  <a:pt x="3134075" y="3666395"/>
                </a:lnTo>
                <a:cubicBezTo>
                  <a:pt x="3184752" y="3513838"/>
                  <a:pt x="3061893" y="2988181"/>
                  <a:pt x="2828310" y="2391967"/>
                </a:cubicBezTo>
                <a:cubicBezTo>
                  <a:pt x="2794941" y="2306794"/>
                  <a:pt x="2760891" y="2224212"/>
                  <a:pt x="2726627" y="2144992"/>
                </a:cubicBezTo>
                <a:lnTo>
                  <a:pt x="2643251" y="1961362"/>
                </a:lnTo>
                <a:lnTo>
                  <a:pt x="2441204" y="2568776"/>
                </a:lnTo>
                <a:lnTo>
                  <a:pt x="2352006" y="2772813"/>
                </a:lnTo>
                <a:lnTo>
                  <a:pt x="2348220" y="2908539"/>
                </a:lnTo>
                <a:cubicBezTo>
                  <a:pt x="2310259" y="3578956"/>
                  <a:pt x="2164148" y="4106997"/>
                  <a:pt x="1978640" y="4244184"/>
                </a:cubicBezTo>
                <a:lnTo>
                  <a:pt x="1978093" y="4244486"/>
                </a:lnTo>
                <a:lnTo>
                  <a:pt x="1909198" y="4343972"/>
                </a:lnTo>
                <a:cubicBezTo>
                  <a:pt x="1834427" y="4428122"/>
                  <a:pt x="1749501" y="4478587"/>
                  <a:pt x="1656474" y="4488159"/>
                </a:cubicBezTo>
                <a:cubicBezTo>
                  <a:pt x="1417261" y="4512772"/>
                  <a:pt x="1175434" y="4261750"/>
                  <a:pt x="990129" y="3847956"/>
                </a:cubicBezTo>
                <a:lnTo>
                  <a:pt x="965836" y="3789334"/>
                </a:lnTo>
                <a:lnTo>
                  <a:pt x="746453" y="3459528"/>
                </a:lnTo>
                <a:cubicBezTo>
                  <a:pt x="493576" y="3054787"/>
                  <a:pt x="294080" y="2657338"/>
                  <a:pt x="153705" y="2282901"/>
                </a:cubicBezTo>
                <a:lnTo>
                  <a:pt x="49612" y="1966463"/>
                </a:lnTo>
                <a:lnTo>
                  <a:pt x="23070" y="1929335"/>
                </a:lnTo>
                <a:cubicBezTo>
                  <a:pt x="-87192" y="1715014"/>
                  <a:pt x="206589" y="1178680"/>
                  <a:pt x="716209" y="683467"/>
                </a:cubicBezTo>
                <a:close/>
              </a:path>
            </a:pathLst>
          </a:custGeom>
          <a:solidFill>
            <a:schemeClr val="tx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9" name="자유형: 도형 518">
            <a:extLst>
              <a:ext uri="{FF2B5EF4-FFF2-40B4-BE49-F238E27FC236}">
                <a16:creationId xmlns:a16="http://schemas.microsoft.com/office/drawing/2014/main" id="{0AE4EB3D-41A2-9EE1-1E76-DAB8E4C7DE4C}"/>
              </a:ext>
            </a:extLst>
          </p:cNvPr>
          <p:cNvSpPr/>
          <p:nvPr/>
        </p:nvSpPr>
        <p:spPr>
          <a:xfrm>
            <a:off x="9613206" y="1486725"/>
            <a:ext cx="1070260" cy="4312364"/>
          </a:xfrm>
          <a:custGeom>
            <a:avLst/>
            <a:gdLst>
              <a:gd name="connsiteX0" fmla="*/ 199055 w 1070260"/>
              <a:gd name="connsiteY0" fmla="*/ 0 h 4312364"/>
              <a:gd name="connsiteX1" fmla="*/ 1070260 w 1070260"/>
              <a:gd name="connsiteY1" fmla="*/ 4104572 h 4312364"/>
              <a:gd name="connsiteX2" fmla="*/ 1068033 w 1070260"/>
              <a:gd name="connsiteY2" fmla="*/ 4312364 h 4312364"/>
              <a:gd name="connsiteX3" fmla="*/ 861240 w 1070260"/>
              <a:gd name="connsiteY3" fmla="*/ 4312364 h 4312364"/>
              <a:gd name="connsiteX4" fmla="*/ 862943 w 1070260"/>
              <a:gd name="connsiteY4" fmla="*/ 4214438 h 4312364"/>
              <a:gd name="connsiteX5" fmla="*/ 80814 w 1070260"/>
              <a:gd name="connsiteY5" fmla="*/ 131058 h 4312364"/>
              <a:gd name="connsiteX6" fmla="*/ 0 w 1070260"/>
              <a:gd name="connsiteY6" fmla="*/ 111832 h 4312364"/>
              <a:gd name="connsiteX7" fmla="*/ 23477 w 1070260"/>
              <a:gd name="connsiteY7" fmla="*/ 83391 h 4312364"/>
              <a:gd name="connsiteX8" fmla="*/ 199055 w 1070260"/>
              <a:gd name="connsiteY8" fmla="*/ 0 h 4312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0260" h="4312364">
                <a:moveTo>
                  <a:pt x="199055" y="0"/>
                </a:moveTo>
                <a:cubicBezTo>
                  <a:pt x="680208" y="0"/>
                  <a:pt x="1070260" y="1837679"/>
                  <a:pt x="1070260" y="4104572"/>
                </a:cubicBezTo>
                <a:lnTo>
                  <a:pt x="1068033" y="4312364"/>
                </a:lnTo>
                <a:lnTo>
                  <a:pt x="861240" y="4312364"/>
                </a:lnTo>
                <a:lnTo>
                  <a:pt x="862943" y="4214438"/>
                </a:lnTo>
                <a:cubicBezTo>
                  <a:pt x="862943" y="2089226"/>
                  <a:pt x="520124" y="341253"/>
                  <a:pt x="80814" y="131058"/>
                </a:cubicBezTo>
                <a:lnTo>
                  <a:pt x="0" y="111832"/>
                </a:lnTo>
                <a:lnTo>
                  <a:pt x="23477" y="83391"/>
                </a:lnTo>
                <a:cubicBezTo>
                  <a:pt x="80190" y="28714"/>
                  <a:pt x="138911" y="0"/>
                  <a:pt x="199055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3ACD6C33-1744-55D4-164B-1A98840297FB}"/>
              </a:ext>
            </a:extLst>
          </p:cNvPr>
          <p:cNvGrpSpPr>
            <a:grpSpLocks noChangeAspect="1"/>
          </p:cNvGrpSpPr>
          <p:nvPr/>
        </p:nvGrpSpPr>
        <p:grpSpPr>
          <a:xfrm>
            <a:off x="8712911" y="6150131"/>
            <a:ext cx="380774" cy="502695"/>
            <a:chOff x="3923965" y="361817"/>
            <a:chExt cx="3914909" cy="5168432"/>
          </a:xfrm>
        </p:grpSpPr>
        <p:pic>
          <p:nvPicPr>
            <p:cNvPr id="573" name="그림 572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AC82324E-62D8-E393-7B02-ACD9FF43C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BFC320D4-7B88-14D9-C48C-140EDE469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39D0277D-79CD-9A9D-ACC3-413A5275A4E4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타원 575">
              <a:extLst>
                <a:ext uri="{FF2B5EF4-FFF2-40B4-BE49-F238E27FC236}">
                  <a16:creationId xmlns:a16="http://schemas.microsoft.com/office/drawing/2014/main" id="{ABEC44F8-DC82-34CA-8717-3D88E48B387F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73CDA428-D218-478D-E131-1B0E3EE3BA36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B42F26B0-6FD8-FB29-56EB-FBF4EB2865BF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0" name="자유형: 도형 579">
              <a:extLst>
                <a:ext uri="{FF2B5EF4-FFF2-40B4-BE49-F238E27FC236}">
                  <a16:creationId xmlns:a16="http://schemas.microsoft.com/office/drawing/2014/main" id="{F2F1D78A-A9F3-8895-44CF-DB8A9A5E2641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52628546-A283-BF12-EE86-77AF519DE35D}"/>
              </a:ext>
            </a:extLst>
          </p:cNvPr>
          <p:cNvGrpSpPr/>
          <p:nvPr/>
        </p:nvGrpSpPr>
        <p:grpSpPr>
          <a:xfrm>
            <a:off x="7721600" y="6165217"/>
            <a:ext cx="415662" cy="520758"/>
            <a:chOff x="3923965" y="361817"/>
            <a:chExt cx="3914909" cy="5168432"/>
          </a:xfrm>
        </p:grpSpPr>
        <p:pic>
          <p:nvPicPr>
            <p:cNvPr id="582" name="그림 581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2EFD9D92-3939-4652-E1A9-F70372FD5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831E140F-EF3A-74FC-AAC8-5B7BFBBAD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695E0BC4-7430-2A9B-6AD3-DFAC0621BC22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25DB1F70-2755-E665-7E96-8532C27B7B41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13A0EE0E-88F4-BBE1-C5CB-35FE91D60805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624E76BF-0286-68E7-12D8-9E6D82DFC37E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자유형: 도형 587">
              <a:extLst>
                <a:ext uri="{FF2B5EF4-FFF2-40B4-BE49-F238E27FC236}">
                  <a16:creationId xmlns:a16="http://schemas.microsoft.com/office/drawing/2014/main" id="{B6E5396C-9B16-91B6-976A-B07968C5EA4A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02" name="그룹 601">
            <a:extLst>
              <a:ext uri="{FF2B5EF4-FFF2-40B4-BE49-F238E27FC236}">
                <a16:creationId xmlns:a16="http://schemas.microsoft.com/office/drawing/2014/main" id="{7E7D92EC-EBFC-7F7D-EBDF-88531FC0E8B1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1" y="6140358"/>
            <a:ext cx="375155" cy="504000"/>
            <a:chOff x="6258202" y="287890"/>
            <a:chExt cx="3945943" cy="5301152"/>
          </a:xfrm>
        </p:grpSpPr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39EB5DC2-46B8-56B7-503B-240A69B343A0}"/>
                </a:ext>
              </a:extLst>
            </p:cNvPr>
            <p:cNvSpPr/>
            <p:nvPr/>
          </p:nvSpPr>
          <p:spPr>
            <a:xfrm rot="456344">
              <a:off x="8059176" y="287890"/>
              <a:ext cx="314275" cy="2071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E6602198-0450-FD39-314D-64112810370D}"/>
                </a:ext>
              </a:extLst>
            </p:cNvPr>
            <p:cNvSpPr/>
            <p:nvPr/>
          </p:nvSpPr>
          <p:spPr>
            <a:xfrm rot="20670470">
              <a:off x="7766340" y="295235"/>
              <a:ext cx="314275" cy="2071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2" name="그림 591" descr="스케치, 흑백, 실루엣이(가) 표시된 사진&#10;&#10;자동 생성된 설명">
              <a:extLst>
                <a:ext uri="{FF2B5EF4-FFF2-40B4-BE49-F238E27FC236}">
                  <a16:creationId xmlns:a16="http://schemas.microsoft.com/office/drawing/2014/main" id="{4E252DF5-464A-AA7C-9863-A7B9692B2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73" b="43054"/>
            <a:stretch/>
          </p:blipFill>
          <p:spPr>
            <a:xfrm>
              <a:off x="6258202" y="754772"/>
              <a:ext cx="3945943" cy="4834270"/>
            </a:xfrm>
            <a:custGeom>
              <a:avLst/>
              <a:gdLst>
                <a:gd name="connsiteX0" fmla="*/ 1981104 w 3945943"/>
                <a:gd name="connsiteY0" fmla="*/ 0 h 4834270"/>
                <a:gd name="connsiteX1" fmla="*/ 2845887 w 3945943"/>
                <a:gd name="connsiteY1" fmla="*/ 156274 h 4834270"/>
                <a:gd name="connsiteX2" fmla="*/ 2906862 w 3945943"/>
                <a:gd name="connsiteY2" fmla="*/ 185543 h 4834270"/>
                <a:gd name="connsiteX3" fmla="*/ 3945943 w 3945943"/>
                <a:gd name="connsiteY3" fmla="*/ 185543 h 4834270"/>
                <a:gd name="connsiteX4" fmla="*/ 3945943 w 3945943"/>
                <a:gd name="connsiteY4" fmla="*/ 4834270 h 4834270"/>
                <a:gd name="connsiteX5" fmla="*/ 0 w 3945943"/>
                <a:gd name="connsiteY5" fmla="*/ 4834270 h 4834270"/>
                <a:gd name="connsiteX6" fmla="*/ 0 w 3945943"/>
                <a:gd name="connsiteY6" fmla="*/ 185543 h 4834270"/>
                <a:gd name="connsiteX7" fmla="*/ 1055347 w 3945943"/>
                <a:gd name="connsiteY7" fmla="*/ 185543 h 4834270"/>
                <a:gd name="connsiteX8" fmla="*/ 1116321 w 3945943"/>
                <a:gd name="connsiteY8" fmla="*/ 156274 h 4834270"/>
                <a:gd name="connsiteX9" fmla="*/ 1981104 w 3945943"/>
                <a:gd name="connsiteY9" fmla="*/ 0 h 483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45943" h="4834270">
                  <a:moveTo>
                    <a:pt x="1981104" y="0"/>
                  </a:moveTo>
                  <a:cubicBezTo>
                    <a:pt x="2318823" y="0"/>
                    <a:pt x="2624570" y="59720"/>
                    <a:pt x="2845887" y="156274"/>
                  </a:cubicBezTo>
                  <a:lnTo>
                    <a:pt x="2906862" y="185543"/>
                  </a:lnTo>
                  <a:lnTo>
                    <a:pt x="3945943" y="185543"/>
                  </a:lnTo>
                  <a:lnTo>
                    <a:pt x="3945943" y="4834270"/>
                  </a:lnTo>
                  <a:lnTo>
                    <a:pt x="0" y="4834270"/>
                  </a:lnTo>
                  <a:lnTo>
                    <a:pt x="0" y="185543"/>
                  </a:lnTo>
                  <a:lnTo>
                    <a:pt x="1055347" y="185543"/>
                  </a:lnTo>
                  <a:lnTo>
                    <a:pt x="1116321" y="156274"/>
                  </a:lnTo>
                  <a:cubicBezTo>
                    <a:pt x="1337638" y="59720"/>
                    <a:pt x="1643385" y="0"/>
                    <a:pt x="1981104" y="0"/>
                  </a:cubicBezTo>
                  <a:close/>
                </a:path>
              </a:pathLst>
            </a:custGeom>
          </p:spPr>
        </p:pic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E05D3C53-3A40-2245-3911-887BEC56D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276" y="3355073"/>
              <a:ext cx="422896" cy="4228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자유형: 도형 553">
              <a:extLst>
                <a:ext uri="{FF2B5EF4-FFF2-40B4-BE49-F238E27FC236}">
                  <a16:creationId xmlns:a16="http://schemas.microsoft.com/office/drawing/2014/main" id="{43A42DD9-F6B4-1CB3-D74A-22B7728E5457}"/>
                </a:ext>
              </a:extLst>
            </p:cNvPr>
            <p:cNvSpPr/>
            <p:nvPr/>
          </p:nvSpPr>
          <p:spPr>
            <a:xfrm>
              <a:off x="8651168" y="111556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163D98CA-FD27-2CF1-CFF0-67C29611828E}"/>
                </a:ext>
              </a:extLst>
            </p:cNvPr>
            <p:cNvSpPr/>
            <p:nvPr/>
          </p:nvSpPr>
          <p:spPr>
            <a:xfrm rot="162434">
              <a:off x="8137861" y="889339"/>
              <a:ext cx="259065" cy="39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30388FC0-EBDE-FA1C-5BE2-A5AC9CD80F52}"/>
                </a:ext>
              </a:extLst>
            </p:cNvPr>
            <p:cNvSpPr/>
            <p:nvPr/>
          </p:nvSpPr>
          <p:spPr>
            <a:xfrm rot="20359868">
              <a:off x="7843011" y="924475"/>
              <a:ext cx="127150" cy="108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C47B5A7A-6958-3820-D242-A8D4FB3BE222}"/>
                </a:ext>
              </a:extLst>
            </p:cNvPr>
            <p:cNvSpPr/>
            <p:nvPr/>
          </p:nvSpPr>
          <p:spPr>
            <a:xfrm rot="590628">
              <a:off x="8126686" y="924474"/>
              <a:ext cx="127150" cy="108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29A40A4A-C2E7-CC30-3388-38061300FD03}"/>
                </a:ext>
              </a:extLst>
            </p:cNvPr>
            <p:cNvSpPr/>
            <p:nvPr/>
          </p:nvSpPr>
          <p:spPr>
            <a:xfrm rot="20864574">
              <a:off x="7726080" y="929090"/>
              <a:ext cx="267381" cy="422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8881DF2C-EC30-0424-45C2-CBD0DDC8BEA0}"/>
                </a:ext>
              </a:extLst>
            </p:cNvPr>
            <p:cNvSpPr/>
            <p:nvPr/>
          </p:nvSpPr>
          <p:spPr>
            <a:xfrm rot="2369101">
              <a:off x="7337342" y="1158038"/>
              <a:ext cx="492876" cy="10011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03" name="그룹 602">
            <a:extLst>
              <a:ext uri="{FF2B5EF4-FFF2-40B4-BE49-F238E27FC236}">
                <a16:creationId xmlns:a16="http://schemas.microsoft.com/office/drawing/2014/main" id="{D3237762-E326-3E20-90DD-23A47D0C8C32}"/>
              </a:ext>
            </a:extLst>
          </p:cNvPr>
          <p:cNvGrpSpPr/>
          <p:nvPr/>
        </p:nvGrpSpPr>
        <p:grpSpPr>
          <a:xfrm>
            <a:off x="8215085" y="6117771"/>
            <a:ext cx="443288" cy="567426"/>
            <a:chOff x="6258202" y="287890"/>
            <a:chExt cx="3945943" cy="5301152"/>
          </a:xfrm>
        </p:grpSpPr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FBC9F172-7E2A-AC7A-7D62-591511A91599}"/>
                </a:ext>
              </a:extLst>
            </p:cNvPr>
            <p:cNvSpPr/>
            <p:nvPr/>
          </p:nvSpPr>
          <p:spPr>
            <a:xfrm rot="456344">
              <a:off x="8059176" y="287890"/>
              <a:ext cx="314275" cy="2071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08ADA0B4-031D-B4F0-61CF-2ECAF3BFB869}"/>
                </a:ext>
              </a:extLst>
            </p:cNvPr>
            <p:cNvSpPr/>
            <p:nvPr/>
          </p:nvSpPr>
          <p:spPr>
            <a:xfrm rot="20670470">
              <a:off x="7766340" y="295235"/>
              <a:ext cx="314275" cy="20713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6" name="그림 605" descr="스케치, 흑백, 실루엣이(가) 표시된 사진&#10;&#10;자동 생성된 설명">
              <a:extLst>
                <a:ext uri="{FF2B5EF4-FFF2-40B4-BE49-F238E27FC236}">
                  <a16:creationId xmlns:a16="http://schemas.microsoft.com/office/drawing/2014/main" id="{D9A57713-96FA-C851-1908-D4120C3A6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273" b="43054"/>
            <a:stretch/>
          </p:blipFill>
          <p:spPr>
            <a:xfrm>
              <a:off x="6258202" y="754772"/>
              <a:ext cx="3945943" cy="4834270"/>
            </a:xfrm>
            <a:custGeom>
              <a:avLst/>
              <a:gdLst>
                <a:gd name="connsiteX0" fmla="*/ 1981104 w 3945943"/>
                <a:gd name="connsiteY0" fmla="*/ 0 h 4834270"/>
                <a:gd name="connsiteX1" fmla="*/ 2845887 w 3945943"/>
                <a:gd name="connsiteY1" fmla="*/ 156274 h 4834270"/>
                <a:gd name="connsiteX2" fmla="*/ 2906862 w 3945943"/>
                <a:gd name="connsiteY2" fmla="*/ 185543 h 4834270"/>
                <a:gd name="connsiteX3" fmla="*/ 3945943 w 3945943"/>
                <a:gd name="connsiteY3" fmla="*/ 185543 h 4834270"/>
                <a:gd name="connsiteX4" fmla="*/ 3945943 w 3945943"/>
                <a:gd name="connsiteY4" fmla="*/ 4834270 h 4834270"/>
                <a:gd name="connsiteX5" fmla="*/ 0 w 3945943"/>
                <a:gd name="connsiteY5" fmla="*/ 4834270 h 4834270"/>
                <a:gd name="connsiteX6" fmla="*/ 0 w 3945943"/>
                <a:gd name="connsiteY6" fmla="*/ 185543 h 4834270"/>
                <a:gd name="connsiteX7" fmla="*/ 1055347 w 3945943"/>
                <a:gd name="connsiteY7" fmla="*/ 185543 h 4834270"/>
                <a:gd name="connsiteX8" fmla="*/ 1116321 w 3945943"/>
                <a:gd name="connsiteY8" fmla="*/ 156274 h 4834270"/>
                <a:gd name="connsiteX9" fmla="*/ 1981104 w 3945943"/>
                <a:gd name="connsiteY9" fmla="*/ 0 h 483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45943" h="4834270">
                  <a:moveTo>
                    <a:pt x="1981104" y="0"/>
                  </a:moveTo>
                  <a:cubicBezTo>
                    <a:pt x="2318823" y="0"/>
                    <a:pt x="2624570" y="59720"/>
                    <a:pt x="2845887" y="156274"/>
                  </a:cubicBezTo>
                  <a:lnTo>
                    <a:pt x="2906862" y="185543"/>
                  </a:lnTo>
                  <a:lnTo>
                    <a:pt x="3945943" y="185543"/>
                  </a:lnTo>
                  <a:lnTo>
                    <a:pt x="3945943" y="4834270"/>
                  </a:lnTo>
                  <a:lnTo>
                    <a:pt x="0" y="4834270"/>
                  </a:lnTo>
                  <a:lnTo>
                    <a:pt x="0" y="185543"/>
                  </a:lnTo>
                  <a:lnTo>
                    <a:pt x="1055347" y="185543"/>
                  </a:lnTo>
                  <a:lnTo>
                    <a:pt x="1116321" y="156274"/>
                  </a:lnTo>
                  <a:cubicBezTo>
                    <a:pt x="1337638" y="59720"/>
                    <a:pt x="1643385" y="0"/>
                    <a:pt x="1981104" y="0"/>
                  </a:cubicBezTo>
                  <a:close/>
                </a:path>
              </a:pathLst>
            </a:custGeom>
          </p:spPr>
        </p:pic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E765361B-2AF0-722A-B2C2-D6B1DC478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2276" y="3355073"/>
              <a:ext cx="422896" cy="4228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자유형: 도형 607">
              <a:extLst>
                <a:ext uri="{FF2B5EF4-FFF2-40B4-BE49-F238E27FC236}">
                  <a16:creationId xmlns:a16="http://schemas.microsoft.com/office/drawing/2014/main" id="{3A8792CB-68FB-78A8-E82F-89CB2291DF76}"/>
                </a:ext>
              </a:extLst>
            </p:cNvPr>
            <p:cNvSpPr/>
            <p:nvPr/>
          </p:nvSpPr>
          <p:spPr>
            <a:xfrm>
              <a:off x="8651168" y="111556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24653F26-4DA4-8504-8765-CD261B089C00}"/>
                </a:ext>
              </a:extLst>
            </p:cNvPr>
            <p:cNvSpPr/>
            <p:nvPr/>
          </p:nvSpPr>
          <p:spPr>
            <a:xfrm rot="162434">
              <a:off x="8137861" y="889339"/>
              <a:ext cx="259065" cy="399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05B38D16-CA7C-E91C-FC23-C3CA0ED8A4F5}"/>
                </a:ext>
              </a:extLst>
            </p:cNvPr>
            <p:cNvSpPr/>
            <p:nvPr/>
          </p:nvSpPr>
          <p:spPr>
            <a:xfrm rot="20359868">
              <a:off x="7843011" y="924475"/>
              <a:ext cx="127150" cy="108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AA2C3009-104C-E8B1-AC1F-EBDA118F25FC}"/>
                </a:ext>
              </a:extLst>
            </p:cNvPr>
            <p:cNvSpPr/>
            <p:nvPr/>
          </p:nvSpPr>
          <p:spPr>
            <a:xfrm rot="590628">
              <a:off x="8126686" y="924474"/>
              <a:ext cx="127150" cy="108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0072302D-2A92-EEE2-D293-AF1E7E4AC869}"/>
                </a:ext>
              </a:extLst>
            </p:cNvPr>
            <p:cNvSpPr/>
            <p:nvPr/>
          </p:nvSpPr>
          <p:spPr>
            <a:xfrm rot="20864574">
              <a:off x="7726080" y="929090"/>
              <a:ext cx="267381" cy="422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5E66D855-7B03-8536-5487-0E28DD09F9B9}"/>
                </a:ext>
              </a:extLst>
            </p:cNvPr>
            <p:cNvSpPr/>
            <p:nvPr/>
          </p:nvSpPr>
          <p:spPr>
            <a:xfrm rot="2369101">
              <a:off x="7337342" y="1158038"/>
              <a:ext cx="492876" cy="100112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8177CAF3-8DA5-31A2-22E0-78CEF77B6B78}"/>
              </a:ext>
            </a:extLst>
          </p:cNvPr>
          <p:cNvGrpSpPr/>
          <p:nvPr/>
        </p:nvGrpSpPr>
        <p:grpSpPr>
          <a:xfrm>
            <a:off x="2697327" y="693002"/>
            <a:ext cx="5953173" cy="7136360"/>
            <a:chOff x="2614564" y="721483"/>
            <a:chExt cx="5953173" cy="7136360"/>
          </a:xfrm>
        </p:grpSpPr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BD90CE93-6587-EA11-89BA-8B1328D7E49F}"/>
                </a:ext>
              </a:extLst>
            </p:cNvPr>
            <p:cNvSpPr/>
            <p:nvPr/>
          </p:nvSpPr>
          <p:spPr>
            <a:xfrm rot="2650716">
              <a:off x="2614564" y="1684489"/>
              <a:ext cx="5953173" cy="6173354"/>
            </a:xfrm>
            <a:custGeom>
              <a:avLst/>
              <a:gdLst>
                <a:gd name="connsiteX0" fmla="*/ 6808704 w 6902073"/>
                <a:gd name="connsiteY0" fmla="*/ 7043319 h 7043319"/>
                <a:gd name="connsiteX1" fmla="*/ 6902073 w 6902073"/>
                <a:gd name="connsiteY1" fmla="*/ 6952589 h 7043319"/>
                <a:gd name="connsiteX2" fmla="*/ 6857947 w 6902073"/>
                <a:gd name="connsiteY2" fmla="*/ 7000589 h 7043319"/>
                <a:gd name="connsiteX3" fmla="*/ 716209 w 6902073"/>
                <a:gd name="connsiteY3" fmla="*/ 683467 h 7043319"/>
                <a:gd name="connsiteX4" fmla="*/ 1981436 w 6902073"/>
                <a:gd name="connsiteY4" fmla="*/ 26331 h 7043319"/>
                <a:gd name="connsiteX5" fmla="*/ 2006779 w 6902073"/>
                <a:gd name="connsiteY5" fmla="*/ 45568 h 7043319"/>
                <a:gd name="connsiteX6" fmla="*/ 2334399 w 6902073"/>
                <a:gd name="connsiteY6" fmla="*/ 163853 h 7043319"/>
                <a:gd name="connsiteX7" fmla="*/ 5076696 w 6902073"/>
                <a:gd name="connsiteY7" fmla="*/ 2118639 h 7043319"/>
                <a:gd name="connsiteX8" fmla="*/ 5406751 w 6902073"/>
                <a:gd name="connsiteY8" fmla="*/ 2474039 h 7043319"/>
                <a:gd name="connsiteX9" fmla="*/ 5667009 w 6902073"/>
                <a:gd name="connsiteY9" fmla="*/ 2781282 h 7043319"/>
                <a:gd name="connsiteX10" fmla="*/ 5695227 w 6902073"/>
                <a:gd name="connsiteY10" fmla="*/ 2810320 h 7043319"/>
                <a:gd name="connsiteX11" fmla="*/ 3163514 w 6902073"/>
                <a:gd name="connsiteY11" fmla="*/ 5270466 h 7043319"/>
                <a:gd name="connsiteX12" fmla="*/ 3142579 w 6902073"/>
                <a:gd name="connsiteY12" fmla="*/ 5248922 h 7043319"/>
                <a:gd name="connsiteX13" fmla="*/ 3142115 w 6902073"/>
                <a:gd name="connsiteY13" fmla="*/ 5249372 h 7043319"/>
                <a:gd name="connsiteX14" fmla="*/ 3122529 w 6902073"/>
                <a:gd name="connsiteY14" fmla="*/ 5229217 h 7043319"/>
                <a:gd name="connsiteX15" fmla="*/ 3121746 w 6902073"/>
                <a:gd name="connsiteY15" fmla="*/ 5229977 h 7043319"/>
                <a:gd name="connsiteX16" fmla="*/ 3063040 w 6902073"/>
                <a:gd name="connsiteY16" fmla="*/ 5177864 h 7043319"/>
                <a:gd name="connsiteX17" fmla="*/ 3061777 w 6902073"/>
                <a:gd name="connsiteY17" fmla="*/ 3776836 h 7043319"/>
                <a:gd name="connsiteX18" fmla="*/ 3116037 w 6902073"/>
                <a:gd name="connsiteY18" fmla="*/ 3695921 h 7043319"/>
                <a:gd name="connsiteX19" fmla="*/ 3113254 w 6902073"/>
                <a:gd name="connsiteY19" fmla="*/ 3693059 h 7043319"/>
                <a:gd name="connsiteX20" fmla="*/ 3134075 w 6902073"/>
                <a:gd name="connsiteY20" fmla="*/ 3666395 h 7043319"/>
                <a:gd name="connsiteX21" fmla="*/ 2828310 w 6902073"/>
                <a:gd name="connsiteY21" fmla="*/ 2391967 h 7043319"/>
                <a:gd name="connsiteX22" fmla="*/ 2726627 w 6902073"/>
                <a:gd name="connsiteY22" fmla="*/ 2144992 h 7043319"/>
                <a:gd name="connsiteX23" fmla="*/ 2643251 w 6902073"/>
                <a:gd name="connsiteY23" fmla="*/ 1961362 h 7043319"/>
                <a:gd name="connsiteX24" fmla="*/ 2441204 w 6902073"/>
                <a:gd name="connsiteY24" fmla="*/ 2568776 h 7043319"/>
                <a:gd name="connsiteX25" fmla="*/ 2352006 w 6902073"/>
                <a:gd name="connsiteY25" fmla="*/ 2772813 h 7043319"/>
                <a:gd name="connsiteX26" fmla="*/ 2348220 w 6902073"/>
                <a:gd name="connsiteY26" fmla="*/ 2908539 h 7043319"/>
                <a:gd name="connsiteX27" fmla="*/ 1978640 w 6902073"/>
                <a:gd name="connsiteY27" fmla="*/ 4244184 h 7043319"/>
                <a:gd name="connsiteX28" fmla="*/ 1978093 w 6902073"/>
                <a:gd name="connsiteY28" fmla="*/ 4244486 h 7043319"/>
                <a:gd name="connsiteX29" fmla="*/ 1909198 w 6902073"/>
                <a:gd name="connsiteY29" fmla="*/ 4343972 h 7043319"/>
                <a:gd name="connsiteX30" fmla="*/ 1656474 w 6902073"/>
                <a:gd name="connsiteY30" fmla="*/ 4488159 h 7043319"/>
                <a:gd name="connsiteX31" fmla="*/ 990129 w 6902073"/>
                <a:gd name="connsiteY31" fmla="*/ 3847956 h 7043319"/>
                <a:gd name="connsiteX32" fmla="*/ 965836 w 6902073"/>
                <a:gd name="connsiteY32" fmla="*/ 3789334 h 7043319"/>
                <a:gd name="connsiteX33" fmla="*/ 746453 w 6902073"/>
                <a:gd name="connsiteY33" fmla="*/ 3459528 h 7043319"/>
                <a:gd name="connsiteX34" fmla="*/ 153705 w 6902073"/>
                <a:gd name="connsiteY34" fmla="*/ 2282901 h 7043319"/>
                <a:gd name="connsiteX35" fmla="*/ 49612 w 6902073"/>
                <a:gd name="connsiteY35" fmla="*/ 1966463 h 7043319"/>
                <a:gd name="connsiteX36" fmla="*/ 23070 w 6902073"/>
                <a:gd name="connsiteY36" fmla="*/ 1929335 h 7043319"/>
                <a:gd name="connsiteX37" fmla="*/ 716209 w 6902073"/>
                <a:gd name="connsiteY37" fmla="*/ 683467 h 7043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02073" h="7043319">
                  <a:moveTo>
                    <a:pt x="6808704" y="7043319"/>
                  </a:moveTo>
                  <a:lnTo>
                    <a:pt x="6902073" y="6952589"/>
                  </a:lnTo>
                  <a:lnTo>
                    <a:pt x="6857947" y="7000589"/>
                  </a:lnTo>
                  <a:close/>
                  <a:moveTo>
                    <a:pt x="716209" y="683467"/>
                  </a:moveTo>
                  <a:cubicBezTo>
                    <a:pt x="1225829" y="188255"/>
                    <a:pt x="1770364" y="-90030"/>
                    <a:pt x="1981436" y="26331"/>
                  </a:cubicBezTo>
                  <a:lnTo>
                    <a:pt x="2006779" y="45568"/>
                  </a:lnTo>
                  <a:lnTo>
                    <a:pt x="2334399" y="163853"/>
                  </a:lnTo>
                  <a:cubicBezTo>
                    <a:pt x="3198332" y="516309"/>
                    <a:pt x="4178288" y="1194095"/>
                    <a:pt x="5076696" y="2118639"/>
                  </a:cubicBezTo>
                  <a:cubicBezTo>
                    <a:pt x="5190780" y="2236042"/>
                    <a:pt x="5300847" y="2354645"/>
                    <a:pt x="5406751" y="2474039"/>
                  </a:cubicBezTo>
                  <a:lnTo>
                    <a:pt x="5667009" y="2781282"/>
                  </a:lnTo>
                  <a:lnTo>
                    <a:pt x="5695227" y="2810320"/>
                  </a:lnTo>
                  <a:lnTo>
                    <a:pt x="3163514" y="5270466"/>
                  </a:lnTo>
                  <a:lnTo>
                    <a:pt x="3142579" y="5248922"/>
                  </a:lnTo>
                  <a:lnTo>
                    <a:pt x="3142115" y="5249372"/>
                  </a:lnTo>
                  <a:lnTo>
                    <a:pt x="3122529" y="5229217"/>
                  </a:lnTo>
                  <a:lnTo>
                    <a:pt x="3121746" y="5229977"/>
                  </a:lnTo>
                  <a:lnTo>
                    <a:pt x="3063040" y="5177864"/>
                  </a:lnTo>
                  <a:cubicBezTo>
                    <a:pt x="2747984" y="4853643"/>
                    <a:pt x="2766132" y="4295152"/>
                    <a:pt x="3061777" y="3776836"/>
                  </a:cubicBezTo>
                  <a:lnTo>
                    <a:pt x="3116037" y="3695921"/>
                  </a:lnTo>
                  <a:lnTo>
                    <a:pt x="3113254" y="3693059"/>
                  </a:lnTo>
                  <a:lnTo>
                    <a:pt x="3134075" y="3666395"/>
                  </a:lnTo>
                  <a:cubicBezTo>
                    <a:pt x="3184752" y="3513838"/>
                    <a:pt x="3061893" y="2988181"/>
                    <a:pt x="2828310" y="2391967"/>
                  </a:cubicBezTo>
                  <a:cubicBezTo>
                    <a:pt x="2794941" y="2306794"/>
                    <a:pt x="2760891" y="2224212"/>
                    <a:pt x="2726627" y="2144992"/>
                  </a:cubicBezTo>
                  <a:lnTo>
                    <a:pt x="2643251" y="1961362"/>
                  </a:lnTo>
                  <a:lnTo>
                    <a:pt x="2441204" y="2568776"/>
                  </a:lnTo>
                  <a:lnTo>
                    <a:pt x="2352006" y="2772813"/>
                  </a:lnTo>
                  <a:lnTo>
                    <a:pt x="2348220" y="2908539"/>
                  </a:lnTo>
                  <a:cubicBezTo>
                    <a:pt x="2310259" y="3578956"/>
                    <a:pt x="2164148" y="4106997"/>
                    <a:pt x="1978640" y="4244184"/>
                  </a:cubicBezTo>
                  <a:lnTo>
                    <a:pt x="1978093" y="4244486"/>
                  </a:lnTo>
                  <a:lnTo>
                    <a:pt x="1909198" y="4343972"/>
                  </a:lnTo>
                  <a:cubicBezTo>
                    <a:pt x="1834427" y="4428122"/>
                    <a:pt x="1749501" y="4478587"/>
                    <a:pt x="1656474" y="4488159"/>
                  </a:cubicBezTo>
                  <a:cubicBezTo>
                    <a:pt x="1417261" y="4512772"/>
                    <a:pt x="1175434" y="4261750"/>
                    <a:pt x="990129" y="3847956"/>
                  </a:cubicBezTo>
                  <a:lnTo>
                    <a:pt x="965836" y="3789334"/>
                  </a:lnTo>
                  <a:lnTo>
                    <a:pt x="746453" y="3459528"/>
                  </a:lnTo>
                  <a:cubicBezTo>
                    <a:pt x="493576" y="3054787"/>
                    <a:pt x="294080" y="2657338"/>
                    <a:pt x="153705" y="2282901"/>
                  </a:cubicBezTo>
                  <a:lnTo>
                    <a:pt x="49612" y="1966463"/>
                  </a:lnTo>
                  <a:lnTo>
                    <a:pt x="23070" y="1929335"/>
                  </a:lnTo>
                  <a:cubicBezTo>
                    <a:pt x="-87192" y="1715014"/>
                    <a:pt x="206589" y="1178680"/>
                    <a:pt x="716209" y="683467"/>
                  </a:cubicBezTo>
                  <a:close/>
                </a:path>
              </a:pathLst>
            </a:custGeom>
            <a:solidFill>
              <a:schemeClr val="bg1"/>
            </a:solidFill>
            <a:ln w="228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9" name="자유형: 도형 638">
              <a:extLst>
                <a:ext uri="{FF2B5EF4-FFF2-40B4-BE49-F238E27FC236}">
                  <a16:creationId xmlns:a16="http://schemas.microsoft.com/office/drawing/2014/main" id="{C5A5216F-CD5F-F910-9BBF-5775E76E610D}"/>
                </a:ext>
              </a:extLst>
            </p:cNvPr>
            <p:cNvSpPr/>
            <p:nvPr/>
          </p:nvSpPr>
          <p:spPr>
            <a:xfrm rot="456344">
              <a:off x="5531060" y="721483"/>
              <a:ext cx="273343" cy="627570"/>
            </a:xfrm>
            <a:custGeom>
              <a:avLst/>
              <a:gdLst>
                <a:gd name="connsiteX0" fmla="*/ 137297 w 273343"/>
                <a:gd name="connsiteY0" fmla="*/ 0 h 627570"/>
                <a:gd name="connsiteX1" fmla="*/ 272950 w 273343"/>
                <a:gd name="connsiteY1" fmla="*/ 592642 h 627570"/>
                <a:gd name="connsiteX2" fmla="*/ 273343 w 273343"/>
                <a:gd name="connsiteY2" fmla="*/ 600987 h 627570"/>
                <a:gd name="connsiteX3" fmla="*/ 196791 w 273343"/>
                <a:gd name="connsiteY3" fmla="*/ 604656 h 627570"/>
                <a:gd name="connsiteX4" fmla="*/ 48671 w 273343"/>
                <a:gd name="connsiteY4" fmla="*/ 619742 h 627570"/>
                <a:gd name="connsiteX5" fmla="*/ 0 w 273343"/>
                <a:gd name="connsiteY5" fmla="*/ 627570 h 627570"/>
                <a:gd name="connsiteX6" fmla="*/ 1645 w 273343"/>
                <a:gd name="connsiteY6" fmla="*/ 592641 h 627570"/>
                <a:gd name="connsiteX7" fmla="*/ 137297 w 273343"/>
                <a:gd name="connsiteY7" fmla="*/ 0 h 62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343" h="627570">
                  <a:moveTo>
                    <a:pt x="137297" y="0"/>
                  </a:moveTo>
                  <a:cubicBezTo>
                    <a:pt x="198278" y="0"/>
                    <a:pt x="250600" y="244371"/>
                    <a:pt x="272950" y="592642"/>
                  </a:cubicBezTo>
                  <a:lnTo>
                    <a:pt x="273343" y="600987"/>
                  </a:lnTo>
                  <a:lnTo>
                    <a:pt x="196791" y="604656"/>
                  </a:lnTo>
                  <a:cubicBezTo>
                    <a:pt x="146119" y="608427"/>
                    <a:pt x="96694" y="613469"/>
                    <a:pt x="48671" y="619742"/>
                  </a:cubicBezTo>
                  <a:lnTo>
                    <a:pt x="0" y="627570"/>
                  </a:lnTo>
                  <a:lnTo>
                    <a:pt x="1645" y="592641"/>
                  </a:lnTo>
                  <a:cubicBezTo>
                    <a:pt x="23994" y="244371"/>
                    <a:pt x="76316" y="0"/>
                    <a:pt x="137297" y="0"/>
                  </a:cubicBezTo>
                  <a:close/>
                </a:path>
              </a:pathLst>
            </a:cu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38" name="자유형: 도형 637">
              <a:extLst>
                <a:ext uri="{FF2B5EF4-FFF2-40B4-BE49-F238E27FC236}">
                  <a16:creationId xmlns:a16="http://schemas.microsoft.com/office/drawing/2014/main" id="{B1373978-372B-A0B3-95F3-E179AA4D9DB6}"/>
                </a:ext>
              </a:extLst>
            </p:cNvPr>
            <p:cNvSpPr/>
            <p:nvPr/>
          </p:nvSpPr>
          <p:spPr>
            <a:xfrm rot="20670470">
              <a:off x="4996656" y="746161"/>
              <a:ext cx="274045" cy="637014"/>
            </a:xfrm>
            <a:custGeom>
              <a:avLst/>
              <a:gdLst>
                <a:gd name="connsiteX0" fmla="*/ 136303 w 274045"/>
                <a:gd name="connsiteY0" fmla="*/ 0 h 637014"/>
                <a:gd name="connsiteX1" fmla="*/ 271956 w 274045"/>
                <a:gd name="connsiteY1" fmla="*/ 592642 h 637014"/>
                <a:gd name="connsiteX2" fmla="*/ 274045 w 274045"/>
                <a:gd name="connsiteY2" fmla="*/ 637014 h 637014"/>
                <a:gd name="connsiteX3" fmla="*/ 189694 w 274045"/>
                <a:gd name="connsiteY3" fmla="*/ 621680 h 637014"/>
                <a:gd name="connsiteX4" fmla="*/ 64905 w 274045"/>
                <a:gd name="connsiteY4" fmla="*/ 608138 h 637014"/>
                <a:gd name="connsiteX5" fmla="*/ 0 w 274045"/>
                <a:gd name="connsiteY5" fmla="*/ 606456 h 637014"/>
                <a:gd name="connsiteX6" fmla="*/ 650 w 274045"/>
                <a:gd name="connsiteY6" fmla="*/ 592642 h 637014"/>
                <a:gd name="connsiteX7" fmla="*/ 136303 w 274045"/>
                <a:gd name="connsiteY7" fmla="*/ 0 h 63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045" h="637014">
                  <a:moveTo>
                    <a:pt x="136303" y="0"/>
                  </a:moveTo>
                  <a:cubicBezTo>
                    <a:pt x="197284" y="0"/>
                    <a:pt x="249606" y="244371"/>
                    <a:pt x="271956" y="592642"/>
                  </a:cubicBezTo>
                  <a:lnTo>
                    <a:pt x="274045" y="637014"/>
                  </a:lnTo>
                  <a:lnTo>
                    <a:pt x="189694" y="621680"/>
                  </a:lnTo>
                  <a:cubicBezTo>
                    <a:pt x="146921" y="615430"/>
                    <a:pt x="105272" y="610909"/>
                    <a:pt x="64905" y="608138"/>
                  </a:cubicBezTo>
                  <a:lnTo>
                    <a:pt x="0" y="606456"/>
                  </a:lnTo>
                  <a:lnTo>
                    <a:pt x="650" y="592642"/>
                  </a:lnTo>
                  <a:cubicBezTo>
                    <a:pt x="23000" y="244371"/>
                    <a:pt x="75322" y="0"/>
                    <a:pt x="136303" y="0"/>
                  </a:cubicBezTo>
                  <a:close/>
                </a:path>
              </a:pathLst>
            </a:custGeom>
            <a:solidFill>
              <a:schemeClr val="bg1"/>
            </a:solidFill>
            <a:ln w="152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ADA0545F-1D61-AAFD-CE87-8D2F626EB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2519" y="3589421"/>
              <a:ext cx="396209" cy="3962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자유형: 도형 626">
              <a:extLst>
                <a:ext uri="{FF2B5EF4-FFF2-40B4-BE49-F238E27FC236}">
                  <a16:creationId xmlns:a16="http://schemas.microsoft.com/office/drawing/2014/main" id="{DD025FEF-8C84-1A5E-ECB6-EEDE204294A3}"/>
                </a:ext>
              </a:extLst>
            </p:cNvPr>
            <p:cNvSpPr/>
            <p:nvPr/>
          </p:nvSpPr>
          <p:spPr>
            <a:xfrm>
              <a:off x="5925363" y="1551861"/>
              <a:ext cx="1271013" cy="4089300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C83431CB-0118-7C40-2ED9-3E54716FF3F0}"/>
                </a:ext>
              </a:extLst>
            </p:cNvPr>
            <p:cNvSpPr/>
            <p:nvPr/>
          </p:nvSpPr>
          <p:spPr>
            <a:xfrm rot="162434">
              <a:off x="5583332" y="1247041"/>
              <a:ext cx="100306" cy="374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AB107E41-7A13-D0C5-57D7-5F23B0C8F0E4}"/>
                </a:ext>
              </a:extLst>
            </p:cNvPr>
            <p:cNvSpPr/>
            <p:nvPr/>
          </p:nvSpPr>
          <p:spPr>
            <a:xfrm rot="20359868">
              <a:off x="5189656" y="1260320"/>
              <a:ext cx="95431" cy="221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1A19FE3E-9527-FA04-5693-76AEF93B8688}"/>
                </a:ext>
              </a:extLst>
            </p:cNvPr>
            <p:cNvSpPr/>
            <p:nvPr/>
          </p:nvSpPr>
          <p:spPr>
            <a:xfrm rot="590628">
              <a:off x="5565945" y="1240072"/>
              <a:ext cx="49553" cy="1874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06AC3C6F-003C-0F4A-62E1-F1F101C521A3}"/>
                </a:ext>
              </a:extLst>
            </p:cNvPr>
            <p:cNvSpPr/>
            <p:nvPr/>
          </p:nvSpPr>
          <p:spPr>
            <a:xfrm rot="20864574">
              <a:off x="5155005" y="1249466"/>
              <a:ext cx="79284" cy="23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F6868078-FD10-1F9D-8848-ECE73888F4AE}"/>
                </a:ext>
              </a:extLst>
            </p:cNvPr>
            <p:cNvSpPr/>
            <p:nvPr/>
          </p:nvSpPr>
          <p:spPr>
            <a:xfrm rot="2369101">
              <a:off x="4757938" y="1531026"/>
              <a:ext cx="461773" cy="93794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61" name="그림 260" descr="스케치, 그림, 클립아트, 포유류이(가) 표시된 사진&#10;&#10;자동 생성된 설명">
            <a:extLst>
              <a:ext uri="{FF2B5EF4-FFF2-40B4-BE49-F238E27FC236}">
                <a16:creationId xmlns:a16="http://schemas.microsoft.com/office/drawing/2014/main" id="{6F4113CD-8B3C-054F-9468-0B386E5A1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37"/>
          <a:stretch/>
        </p:blipFill>
        <p:spPr>
          <a:xfrm>
            <a:off x="10111477" y="6045199"/>
            <a:ext cx="444574" cy="590551"/>
          </a:xfrm>
          <a:prstGeom prst="rect">
            <a:avLst/>
          </a:prstGeom>
        </p:spPr>
      </p:pic>
      <p:pic>
        <p:nvPicPr>
          <p:cNvPr id="275" name="그림 274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0CFF9A74-AF1D-0E0E-C12C-98474CE34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6612967" y="611323"/>
            <a:ext cx="3887495" cy="5108343"/>
          </a:xfrm>
          <a:prstGeom prst="rect">
            <a:avLst/>
          </a:prstGeom>
        </p:spPr>
      </p:pic>
      <p:pic>
        <p:nvPicPr>
          <p:cNvPr id="276" name="그림 275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9BEBEC5F-73B0-752F-B3D4-192222D8B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10803796" y="6045199"/>
            <a:ext cx="400693" cy="5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8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561DDCE-1F92-D28E-368E-F53B53972FD9}"/>
              </a:ext>
            </a:extLst>
          </p:cNvPr>
          <p:cNvSpPr/>
          <p:nvPr/>
        </p:nvSpPr>
        <p:spPr>
          <a:xfrm>
            <a:off x="1781549" y="2708207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6EDC6EF8-2426-A0A2-7C27-6838691F2ED8}"/>
              </a:ext>
            </a:extLst>
          </p:cNvPr>
          <p:cNvSpPr>
            <a:spLocks noChangeAspect="1"/>
          </p:cNvSpPr>
          <p:nvPr/>
        </p:nvSpPr>
        <p:spPr>
          <a:xfrm>
            <a:off x="1783612" y="3420622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05E39E-4E74-A05D-F35C-76931E664C90}"/>
              </a:ext>
            </a:extLst>
          </p:cNvPr>
          <p:cNvSpPr/>
          <p:nvPr/>
        </p:nvSpPr>
        <p:spPr>
          <a:xfrm>
            <a:off x="2496256" y="3420622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CE2698-DF92-183B-3359-7CE5850B2A46}"/>
              </a:ext>
            </a:extLst>
          </p:cNvPr>
          <p:cNvSpPr>
            <a:spLocks noChangeAspect="1"/>
          </p:cNvSpPr>
          <p:nvPr/>
        </p:nvSpPr>
        <p:spPr>
          <a:xfrm>
            <a:off x="2500723" y="2708207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61E8C8-258B-E71D-56DD-352642701DB5}"/>
              </a:ext>
            </a:extLst>
          </p:cNvPr>
          <p:cNvSpPr/>
          <p:nvPr/>
        </p:nvSpPr>
        <p:spPr>
          <a:xfrm>
            <a:off x="3217723" y="2708039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361A2F-B07D-5B62-A802-04EBC7EA0553}"/>
              </a:ext>
            </a:extLst>
          </p:cNvPr>
          <p:cNvSpPr>
            <a:spLocks noChangeAspect="1"/>
          </p:cNvSpPr>
          <p:nvPr/>
        </p:nvSpPr>
        <p:spPr>
          <a:xfrm>
            <a:off x="3217723" y="3428039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45FD80-A690-0EC2-1CF1-0AF624051ED5}"/>
              </a:ext>
            </a:extLst>
          </p:cNvPr>
          <p:cNvSpPr/>
          <p:nvPr/>
        </p:nvSpPr>
        <p:spPr>
          <a:xfrm>
            <a:off x="3937723" y="3428039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C2B792-31B1-D780-12E9-D70CDA28AE7D}"/>
              </a:ext>
            </a:extLst>
          </p:cNvPr>
          <p:cNvSpPr>
            <a:spLocks noChangeAspect="1"/>
          </p:cNvSpPr>
          <p:nvPr/>
        </p:nvSpPr>
        <p:spPr>
          <a:xfrm>
            <a:off x="3937722" y="2708039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2B541A3-A6BA-C0DB-676F-18C0F5B42B6E}"/>
              </a:ext>
            </a:extLst>
          </p:cNvPr>
          <p:cNvSpPr/>
          <p:nvPr/>
        </p:nvSpPr>
        <p:spPr>
          <a:xfrm>
            <a:off x="5381407" y="3430604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07A86A8-55B5-9864-CF45-99E5F9B84F2C}"/>
              </a:ext>
            </a:extLst>
          </p:cNvPr>
          <p:cNvSpPr>
            <a:spLocks noChangeAspect="1"/>
          </p:cNvSpPr>
          <p:nvPr/>
        </p:nvSpPr>
        <p:spPr>
          <a:xfrm>
            <a:off x="4658720" y="3431716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DC28A1-5797-852C-E40F-D48DA2DD31E1}"/>
              </a:ext>
            </a:extLst>
          </p:cNvPr>
          <p:cNvSpPr/>
          <p:nvPr/>
        </p:nvSpPr>
        <p:spPr>
          <a:xfrm>
            <a:off x="6817012" y="3420622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15E45B-20D5-7A7A-E707-3E6B3F1B8F57}"/>
              </a:ext>
            </a:extLst>
          </p:cNvPr>
          <p:cNvSpPr>
            <a:spLocks noChangeAspect="1"/>
          </p:cNvSpPr>
          <p:nvPr/>
        </p:nvSpPr>
        <p:spPr>
          <a:xfrm>
            <a:off x="6097839" y="3420622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D7F23D-0A2E-0596-CD40-B08FB08D1AC3}"/>
              </a:ext>
            </a:extLst>
          </p:cNvPr>
          <p:cNvSpPr/>
          <p:nvPr/>
        </p:nvSpPr>
        <p:spPr>
          <a:xfrm>
            <a:off x="6097012" y="2700622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56D3773-94C9-208D-FD95-EB20D224A16E}"/>
              </a:ext>
            </a:extLst>
          </p:cNvPr>
          <p:cNvSpPr>
            <a:spLocks noChangeAspect="1"/>
          </p:cNvSpPr>
          <p:nvPr/>
        </p:nvSpPr>
        <p:spPr>
          <a:xfrm>
            <a:off x="6817012" y="2700622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4868BC5-45C9-D8E8-CCCD-D1A8BD42B982}"/>
              </a:ext>
            </a:extLst>
          </p:cNvPr>
          <p:cNvSpPr/>
          <p:nvPr/>
        </p:nvSpPr>
        <p:spPr>
          <a:xfrm>
            <a:off x="8971651" y="2700622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41DC51-DCFB-8AD7-82FD-A3D70EA3CA4E}"/>
              </a:ext>
            </a:extLst>
          </p:cNvPr>
          <p:cNvSpPr>
            <a:spLocks noChangeAspect="1"/>
          </p:cNvSpPr>
          <p:nvPr/>
        </p:nvSpPr>
        <p:spPr>
          <a:xfrm>
            <a:off x="8971651" y="3420621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6FBCCD8-684A-A81B-181D-3FAE1715FD77}"/>
              </a:ext>
            </a:extLst>
          </p:cNvPr>
          <p:cNvSpPr/>
          <p:nvPr/>
        </p:nvSpPr>
        <p:spPr>
          <a:xfrm>
            <a:off x="9692475" y="3420621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351764-09E5-F4FF-D660-4DE1D78D9EDC}"/>
              </a:ext>
            </a:extLst>
          </p:cNvPr>
          <p:cNvSpPr>
            <a:spLocks noChangeAspect="1"/>
          </p:cNvSpPr>
          <p:nvPr/>
        </p:nvSpPr>
        <p:spPr>
          <a:xfrm>
            <a:off x="9691651" y="2701583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C8FB02-6D90-7C9C-6634-C058DF5394A4}"/>
              </a:ext>
            </a:extLst>
          </p:cNvPr>
          <p:cNvSpPr/>
          <p:nvPr/>
        </p:nvSpPr>
        <p:spPr>
          <a:xfrm>
            <a:off x="7532616" y="2708999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8ACB08C-E748-3356-6241-719D301B7276}"/>
              </a:ext>
            </a:extLst>
          </p:cNvPr>
          <p:cNvSpPr>
            <a:spLocks noChangeAspect="1"/>
          </p:cNvSpPr>
          <p:nvPr/>
        </p:nvSpPr>
        <p:spPr>
          <a:xfrm>
            <a:off x="7532617" y="3429000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0B1AD3-FE70-5CFB-7896-13595B02E19D}"/>
              </a:ext>
            </a:extLst>
          </p:cNvPr>
          <p:cNvSpPr/>
          <p:nvPr/>
        </p:nvSpPr>
        <p:spPr>
          <a:xfrm>
            <a:off x="8252614" y="3427077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E630B8-C851-A22F-00E1-25DC6D78B4E8}"/>
              </a:ext>
            </a:extLst>
          </p:cNvPr>
          <p:cNvSpPr>
            <a:spLocks noChangeAspect="1"/>
          </p:cNvSpPr>
          <p:nvPr/>
        </p:nvSpPr>
        <p:spPr>
          <a:xfrm>
            <a:off x="8251790" y="2708039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7BC0AB4F-7105-9A9C-F09A-58ADEE10A6C8}"/>
              </a:ext>
            </a:extLst>
          </p:cNvPr>
          <p:cNvGrpSpPr>
            <a:grpSpLocks noChangeAspect="1"/>
          </p:cNvGrpSpPr>
          <p:nvPr/>
        </p:nvGrpSpPr>
        <p:grpSpPr>
          <a:xfrm>
            <a:off x="2001334" y="3547777"/>
            <a:ext cx="277200" cy="457998"/>
            <a:chOff x="858233" y="444500"/>
            <a:chExt cx="2983228" cy="4928979"/>
          </a:xfrm>
        </p:grpSpPr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FB051F2-2413-BF2D-7779-4292F69B5277}"/>
                </a:ext>
              </a:extLst>
            </p:cNvPr>
            <p:cNvSpPr/>
            <p:nvPr/>
          </p:nvSpPr>
          <p:spPr>
            <a:xfrm>
              <a:off x="1447776" y="444500"/>
              <a:ext cx="1804144" cy="1804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850935AA-BBBF-050D-BC4C-5881D0266130}"/>
                </a:ext>
              </a:extLst>
            </p:cNvPr>
            <p:cNvSpPr/>
            <p:nvPr/>
          </p:nvSpPr>
          <p:spPr>
            <a:xfrm>
              <a:off x="858233" y="2248645"/>
              <a:ext cx="2983228" cy="18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사다리꼴 267">
              <a:extLst>
                <a:ext uri="{FF2B5EF4-FFF2-40B4-BE49-F238E27FC236}">
                  <a16:creationId xmlns:a16="http://schemas.microsoft.com/office/drawing/2014/main" id="{10F8C5A7-055C-D740-F822-C98A0BC758CF}"/>
                </a:ext>
              </a:extLst>
            </p:cNvPr>
            <p:cNvSpPr/>
            <p:nvPr/>
          </p:nvSpPr>
          <p:spPr>
            <a:xfrm>
              <a:off x="1447774" y="2446741"/>
              <a:ext cx="1804144" cy="178999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사각형: 둥근 위쪽 모서리 270">
              <a:extLst>
                <a:ext uri="{FF2B5EF4-FFF2-40B4-BE49-F238E27FC236}">
                  <a16:creationId xmlns:a16="http://schemas.microsoft.com/office/drawing/2014/main" id="{62098D8D-10C7-4E5B-F561-94B34DB6FE7B}"/>
                </a:ext>
              </a:extLst>
            </p:cNvPr>
            <p:cNvSpPr/>
            <p:nvPr/>
          </p:nvSpPr>
          <p:spPr>
            <a:xfrm>
              <a:off x="1000290" y="4235743"/>
              <a:ext cx="2699113" cy="1137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8CACB46F-C2A0-4694-D636-1CAEE76BC15C}"/>
              </a:ext>
            </a:extLst>
          </p:cNvPr>
          <p:cNvGrpSpPr/>
          <p:nvPr/>
        </p:nvGrpSpPr>
        <p:grpSpPr>
          <a:xfrm>
            <a:off x="2002536" y="2836325"/>
            <a:ext cx="277200" cy="457998"/>
            <a:chOff x="2613295" y="4670041"/>
            <a:chExt cx="277200" cy="457998"/>
          </a:xfrm>
        </p:grpSpPr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905B7803-D513-8452-44BC-26330A70326F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2D02AAD3-77E2-690E-BCF4-0848495A1701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사다리꼴 279">
              <a:extLst>
                <a:ext uri="{FF2B5EF4-FFF2-40B4-BE49-F238E27FC236}">
                  <a16:creationId xmlns:a16="http://schemas.microsoft.com/office/drawing/2014/main" id="{DE2E5793-E0D6-7DE2-C13B-7CC396FB5032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사각형: 둥근 위쪽 모서리 280">
              <a:extLst>
                <a:ext uri="{FF2B5EF4-FFF2-40B4-BE49-F238E27FC236}">
                  <a16:creationId xmlns:a16="http://schemas.microsoft.com/office/drawing/2014/main" id="{3019FDA0-7B53-1D8C-05F8-D3E58AE2A0C8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DCF6D919-6882-6AD4-8BDE-F0EA85387B72}"/>
              </a:ext>
            </a:extLst>
          </p:cNvPr>
          <p:cNvGrpSpPr>
            <a:grpSpLocks noChangeAspect="1"/>
          </p:cNvGrpSpPr>
          <p:nvPr/>
        </p:nvGrpSpPr>
        <p:grpSpPr>
          <a:xfrm>
            <a:off x="3439123" y="3531586"/>
            <a:ext cx="277200" cy="505214"/>
            <a:chOff x="8668159" y="448229"/>
            <a:chExt cx="2656632" cy="4841875"/>
          </a:xfrm>
        </p:grpSpPr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282DE5AE-C64D-7967-11EF-0672ED94DDC0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4433DB72-C50D-3EEB-A8D0-6AAC370EF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사다리꼴 296">
              <a:extLst>
                <a:ext uri="{FF2B5EF4-FFF2-40B4-BE49-F238E27FC236}">
                  <a16:creationId xmlns:a16="http://schemas.microsoft.com/office/drawing/2014/main" id="{679F9A49-6C14-03DD-0C6A-8C7534785E6F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사각형: 둥근 위쪽 모서리 297">
              <a:extLst>
                <a:ext uri="{FF2B5EF4-FFF2-40B4-BE49-F238E27FC236}">
                  <a16:creationId xmlns:a16="http://schemas.microsoft.com/office/drawing/2014/main" id="{2D63807B-92BA-013F-0D50-00B2DDE54C94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329F017-928E-C04E-1B6E-22C2AE9349A2}"/>
              </a:ext>
            </a:extLst>
          </p:cNvPr>
          <p:cNvGrpSpPr/>
          <p:nvPr/>
        </p:nvGrpSpPr>
        <p:grpSpPr>
          <a:xfrm>
            <a:off x="2722123" y="2839208"/>
            <a:ext cx="277200" cy="457998"/>
            <a:chOff x="2613295" y="4670041"/>
            <a:chExt cx="277200" cy="457998"/>
          </a:xfrm>
        </p:grpSpPr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77995679-688F-6259-0084-9362CD65D148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71B9C347-DAC1-F9C3-E7A4-0CC0DC9C3857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사다리꼴 301">
              <a:extLst>
                <a:ext uri="{FF2B5EF4-FFF2-40B4-BE49-F238E27FC236}">
                  <a16:creationId xmlns:a16="http://schemas.microsoft.com/office/drawing/2014/main" id="{B598AE62-898D-7DB2-9779-0F057F33603A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사각형: 둥근 위쪽 모서리 302">
              <a:extLst>
                <a:ext uri="{FF2B5EF4-FFF2-40B4-BE49-F238E27FC236}">
                  <a16:creationId xmlns:a16="http://schemas.microsoft.com/office/drawing/2014/main" id="{49B84F84-16E3-4DEF-2AE7-0E5F225CBF30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2D658386-D8CB-E374-D723-AF1C46D21CBF}"/>
              </a:ext>
            </a:extLst>
          </p:cNvPr>
          <p:cNvGrpSpPr>
            <a:grpSpLocks noChangeAspect="1"/>
          </p:cNvGrpSpPr>
          <p:nvPr/>
        </p:nvGrpSpPr>
        <p:grpSpPr>
          <a:xfrm>
            <a:off x="2717656" y="3551623"/>
            <a:ext cx="277200" cy="457998"/>
            <a:chOff x="858233" y="444500"/>
            <a:chExt cx="2983228" cy="4928979"/>
          </a:xfrm>
        </p:grpSpPr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1887D022-D68D-9CFC-6070-57AC57BCA65B}"/>
                </a:ext>
              </a:extLst>
            </p:cNvPr>
            <p:cNvSpPr/>
            <p:nvPr/>
          </p:nvSpPr>
          <p:spPr>
            <a:xfrm>
              <a:off x="1447776" y="444500"/>
              <a:ext cx="1804144" cy="180414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840AD805-93FA-900C-9BF8-513CFC561C1B}"/>
                </a:ext>
              </a:extLst>
            </p:cNvPr>
            <p:cNvSpPr/>
            <p:nvPr/>
          </p:nvSpPr>
          <p:spPr>
            <a:xfrm>
              <a:off x="858233" y="2248645"/>
              <a:ext cx="2983228" cy="18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사다리꼴 306">
              <a:extLst>
                <a:ext uri="{FF2B5EF4-FFF2-40B4-BE49-F238E27FC236}">
                  <a16:creationId xmlns:a16="http://schemas.microsoft.com/office/drawing/2014/main" id="{2490DEC7-9B53-CC13-EB93-7EB49E3A8900}"/>
                </a:ext>
              </a:extLst>
            </p:cNvPr>
            <p:cNvSpPr/>
            <p:nvPr/>
          </p:nvSpPr>
          <p:spPr>
            <a:xfrm>
              <a:off x="1447774" y="2446741"/>
              <a:ext cx="1804144" cy="1789992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사각형: 둥근 위쪽 모서리 307">
              <a:extLst>
                <a:ext uri="{FF2B5EF4-FFF2-40B4-BE49-F238E27FC236}">
                  <a16:creationId xmlns:a16="http://schemas.microsoft.com/office/drawing/2014/main" id="{C07373A5-12B6-6A02-1028-3B1876797C6B}"/>
                </a:ext>
              </a:extLst>
            </p:cNvPr>
            <p:cNvSpPr/>
            <p:nvPr/>
          </p:nvSpPr>
          <p:spPr>
            <a:xfrm>
              <a:off x="1000290" y="4235743"/>
              <a:ext cx="2699113" cy="11377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9" name="그룹 548">
            <a:extLst>
              <a:ext uri="{FF2B5EF4-FFF2-40B4-BE49-F238E27FC236}">
                <a16:creationId xmlns:a16="http://schemas.microsoft.com/office/drawing/2014/main" id="{5B419D7E-198A-96B9-DCB6-D243D1BA8F78}"/>
              </a:ext>
            </a:extLst>
          </p:cNvPr>
          <p:cNvGrpSpPr/>
          <p:nvPr/>
        </p:nvGrpSpPr>
        <p:grpSpPr>
          <a:xfrm>
            <a:off x="3439123" y="2812549"/>
            <a:ext cx="277200" cy="505214"/>
            <a:chOff x="3439123" y="2812549"/>
            <a:chExt cx="277200" cy="505214"/>
          </a:xfrm>
        </p:grpSpPr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46A7A000-C1D4-B573-B12B-7AFB157F397C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3D14023F-0B6E-8BF0-D947-79B27FE20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사다리꼴 311">
              <a:extLst>
                <a:ext uri="{FF2B5EF4-FFF2-40B4-BE49-F238E27FC236}">
                  <a16:creationId xmlns:a16="http://schemas.microsoft.com/office/drawing/2014/main" id="{D46A15A8-261F-1DB9-9679-1FC3E2F7DFBB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사각형: 둥근 위쪽 모서리 312">
              <a:extLst>
                <a:ext uri="{FF2B5EF4-FFF2-40B4-BE49-F238E27FC236}">
                  <a16:creationId xmlns:a16="http://schemas.microsoft.com/office/drawing/2014/main" id="{2FBEBCE8-68EC-CE63-6848-AA57F9098EB4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F875B1CE-4FBC-6F44-2105-2961BEE3CF8A}"/>
              </a:ext>
            </a:extLst>
          </p:cNvPr>
          <p:cNvGrpSpPr>
            <a:grpSpLocks noChangeAspect="1"/>
          </p:cNvGrpSpPr>
          <p:nvPr/>
        </p:nvGrpSpPr>
        <p:grpSpPr>
          <a:xfrm>
            <a:off x="4159123" y="3535432"/>
            <a:ext cx="277200" cy="505214"/>
            <a:chOff x="8668159" y="448229"/>
            <a:chExt cx="2656632" cy="4841875"/>
          </a:xfrm>
        </p:grpSpPr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D5BB32D2-3590-870F-CC77-AEF191FF00A3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0CA2B3A0-F0F0-1744-386C-656422B62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사다리꼴 322">
              <a:extLst>
                <a:ext uri="{FF2B5EF4-FFF2-40B4-BE49-F238E27FC236}">
                  <a16:creationId xmlns:a16="http://schemas.microsoft.com/office/drawing/2014/main" id="{CACAA321-D014-A63E-C994-B09439840C9E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사각형: 둥근 위쪽 모서리 323">
              <a:extLst>
                <a:ext uri="{FF2B5EF4-FFF2-40B4-BE49-F238E27FC236}">
                  <a16:creationId xmlns:a16="http://schemas.microsoft.com/office/drawing/2014/main" id="{288964B3-385B-633E-DCC5-A961C10B5A72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677B6B9-4713-DE85-CBCC-D7C196F55519}"/>
              </a:ext>
            </a:extLst>
          </p:cNvPr>
          <p:cNvGrpSpPr>
            <a:grpSpLocks noChangeAspect="1"/>
          </p:cNvGrpSpPr>
          <p:nvPr/>
        </p:nvGrpSpPr>
        <p:grpSpPr>
          <a:xfrm>
            <a:off x="5602807" y="3562040"/>
            <a:ext cx="277200" cy="457127"/>
            <a:chOff x="7139723" y="483261"/>
            <a:chExt cx="2937600" cy="4844358"/>
          </a:xfrm>
        </p:grpSpPr>
        <p:sp>
          <p:nvSpPr>
            <p:cNvPr id="351" name="사각형: 둥근 위쪽 모서리 350">
              <a:extLst>
                <a:ext uri="{FF2B5EF4-FFF2-40B4-BE49-F238E27FC236}">
                  <a16:creationId xmlns:a16="http://schemas.microsoft.com/office/drawing/2014/main" id="{4F3EE9E5-D82B-579C-F6BF-E0D287032730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18"/>
              <a:ext cx="2937600" cy="507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A710277F-639C-B496-768C-4217E5081579}"/>
                </a:ext>
              </a:extLst>
            </p:cNvPr>
            <p:cNvSpPr/>
            <p:nvPr/>
          </p:nvSpPr>
          <p:spPr>
            <a:xfrm>
              <a:off x="7653909" y="1357112"/>
              <a:ext cx="1947845" cy="344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8F3E273C-94D9-9E38-7BF1-7FEE2003E52B}"/>
                </a:ext>
              </a:extLst>
            </p:cNvPr>
            <p:cNvSpPr/>
            <p:nvPr/>
          </p:nvSpPr>
          <p:spPr>
            <a:xfrm>
              <a:off x="7354851" y="1276010"/>
              <a:ext cx="250410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72899BD2-E341-E08D-9536-B774EEC2A78D}"/>
                </a:ext>
              </a:extLst>
            </p:cNvPr>
            <p:cNvSpPr/>
            <p:nvPr/>
          </p:nvSpPr>
          <p:spPr>
            <a:xfrm>
              <a:off x="7234602" y="483261"/>
              <a:ext cx="2744600" cy="784557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F8E7AFA3-406A-A0FB-039D-56DF8E188D4E}"/>
                </a:ext>
              </a:extLst>
            </p:cNvPr>
            <p:cNvSpPr/>
            <p:nvPr/>
          </p:nvSpPr>
          <p:spPr>
            <a:xfrm>
              <a:off x="7396710" y="4412035"/>
              <a:ext cx="246224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28C16A2F-D996-508C-6E04-3B8F12ECF6C3}"/>
              </a:ext>
            </a:extLst>
          </p:cNvPr>
          <p:cNvGrpSpPr>
            <a:grpSpLocks noChangeAspect="1"/>
          </p:cNvGrpSpPr>
          <p:nvPr/>
        </p:nvGrpSpPr>
        <p:grpSpPr>
          <a:xfrm>
            <a:off x="4875653" y="3544249"/>
            <a:ext cx="277200" cy="457127"/>
            <a:chOff x="7139723" y="483260"/>
            <a:chExt cx="2937600" cy="4844359"/>
          </a:xfrm>
        </p:grpSpPr>
        <p:sp>
          <p:nvSpPr>
            <p:cNvPr id="363" name="사각형: 둥근 위쪽 모서리 362">
              <a:extLst>
                <a:ext uri="{FF2B5EF4-FFF2-40B4-BE49-F238E27FC236}">
                  <a16:creationId xmlns:a16="http://schemas.microsoft.com/office/drawing/2014/main" id="{19D95B54-22F5-A311-399C-9B30AD8C7BD7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30930D9B-A50D-696A-5CB2-0A234AC86259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A68720B3-861D-BDA6-9CBB-654ED1FFCEB2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1ACBAD87-4EF3-ABA9-45CD-CE9D367779B9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BF5D3C48-91A3-0CC8-EE5F-7B1882BF4C34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3959D1FB-7031-DBB2-0AD5-0BB8EA3BF329}"/>
              </a:ext>
            </a:extLst>
          </p:cNvPr>
          <p:cNvSpPr>
            <a:spLocks noChangeAspect="1"/>
          </p:cNvSpPr>
          <p:nvPr/>
        </p:nvSpPr>
        <p:spPr>
          <a:xfrm>
            <a:off x="5380734" y="2708039"/>
            <a:ext cx="720000" cy="720000"/>
          </a:xfrm>
          <a:prstGeom prst="rect">
            <a:avLst/>
          </a:prstGeom>
          <a:solidFill>
            <a:srgbClr val="A885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6DF09051-3647-D0F1-2CDA-C7BD813C407A}"/>
              </a:ext>
            </a:extLst>
          </p:cNvPr>
          <p:cNvSpPr/>
          <p:nvPr/>
        </p:nvSpPr>
        <p:spPr>
          <a:xfrm>
            <a:off x="4660734" y="2709962"/>
            <a:ext cx="720000" cy="720000"/>
          </a:xfrm>
          <a:prstGeom prst="rect">
            <a:avLst/>
          </a:prstGeom>
          <a:solidFill>
            <a:srgbClr val="EBE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9" name="그룹 458">
            <a:extLst>
              <a:ext uri="{FF2B5EF4-FFF2-40B4-BE49-F238E27FC236}">
                <a16:creationId xmlns:a16="http://schemas.microsoft.com/office/drawing/2014/main" id="{C8549D71-A277-B623-0711-A89213457DFD}"/>
              </a:ext>
            </a:extLst>
          </p:cNvPr>
          <p:cNvGrpSpPr/>
          <p:nvPr/>
        </p:nvGrpSpPr>
        <p:grpSpPr>
          <a:xfrm>
            <a:off x="4882134" y="2839475"/>
            <a:ext cx="277200" cy="457127"/>
            <a:chOff x="6221671" y="421013"/>
            <a:chExt cx="277200" cy="457127"/>
          </a:xfrm>
        </p:grpSpPr>
        <p:sp>
          <p:nvSpPr>
            <p:cNvPr id="460" name="사각형: 둥근 위쪽 모서리 459">
              <a:extLst>
                <a:ext uri="{FF2B5EF4-FFF2-40B4-BE49-F238E27FC236}">
                  <a16:creationId xmlns:a16="http://schemas.microsoft.com/office/drawing/2014/main" id="{69D41B0D-AC04-8C7F-1393-6F873E9491A6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CCBD80BF-A5BE-AF27-C05A-EB95F89F2B84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79BB09C8-3679-56C2-F650-51B9C8C0A6EA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D93D62D3-6587-91F9-4457-082F74C564EF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FEA21F37-CF40-7C7F-6E9C-11EA306ED175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531D9618-63C9-9288-80D6-169206E4C8C4}"/>
              </a:ext>
            </a:extLst>
          </p:cNvPr>
          <p:cNvGrpSpPr/>
          <p:nvPr/>
        </p:nvGrpSpPr>
        <p:grpSpPr>
          <a:xfrm>
            <a:off x="5590451" y="2839475"/>
            <a:ext cx="277200" cy="457127"/>
            <a:chOff x="6987603" y="645803"/>
            <a:chExt cx="277200" cy="457127"/>
          </a:xfrm>
        </p:grpSpPr>
        <p:sp>
          <p:nvSpPr>
            <p:cNvPr id="452" name="사각형: 둥근 위쪽 모서리 451">
              <a:extLst>
                <a:ext uri="{FF2B5EF4-FFF2-40B4-BE49-F238E27FC236}">
                  <a16:creationId xmlns:a16="http://schemas.microsoft.com/office/drawing/2014/main" id="{A2EEECE5-E293-C16D-4E15-577886F0663C}"/>
                </a:ext>
              </a:extLst>
            </p:cNvPr>
            <p:cNvSpPr>
              <a:spLocks/>
            </p:cNvSpPr>
            <p:nvPr/>
          </p:nvSpPr>
          <p:spPr>
            <a:xfrm>
              <a:off x="6987603" y="105508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3" name="직사각형 452">
              <a:extLst>
                <a:ext uri="{FF2B5EF4-FFF2-40B4-BE49-F238E27FC236}">
                  <a16:creationId xmlns:a16="http://schemas.microsoft.com/office/drawing/2014/main" id="{F9A1D808-6F30-4870-84D9-66CFADFD71F6}"/>
                </a:ext>
              </a:extLst>
            </p:cNvPr>
            <p:cNvSpPr/>
            <p:nvPr/>
          </p:nvSpPr>
          <p:spPr>
            <a:xfrm>
              <a:off x="7036123" y="72826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10927BBF-4C82-BD4C-2673-2D74DCA77CA3}"/>
                </a:ext>
              </a:extLst>
            </p:cNvPr>
            <p:cNvSpPr/>
            <p:nvPr/>
          </p:nvSpPr>
          <p:spPr>
            <a:xfrm>
              <a:off x="7007903" y="72060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B5F6C3D1-AF1D-B460-0244-B3C5BFC8ECD1}"/>
                </a:ext>
              </a:extLst>
            </p:cNvPr>
            <p:cNvSpPr/>
            <p:nvPr/>
          </p:nvSpPr>
          <p:spPr>
            <a:xfrm>
              <a:off x="6996556" y="64580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1B6A2BA8-82A7-8386-7AD3-01AA40CCC6B3}"/>
                </a:ext>
              </a:extLst>
            </p:cNvPr>
            <p:cNvSpPr/>
            <p:nvPr/>
          </p:nvSpPr>
          <p:spPr>
            <a:xfrm>
              <a:off x="7011853" y="101653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03F62C3-8F26-6335-6F4D-D8ABE0BBC0D8}"/>
              </a:ext>
            </a:extLst>
          </p:cNvPr>
          <p:cNvGrpSpPr>
            <a:grpSpLocks noChangeAspect="1"/>
          </p:cNvGrpSpPr>
          <p:nvPr/>
        </p:nvGrpSpPr>
        <p:grpSpPr>
          <a:xfrm>
            <a:off x="7058544" y="3510622"/>
            <a:ext cx="236936" cy="540000"/>
            <a:chOff x="4769613" y="799575"/>
            <a:chExt cx="2128465" cy="4850968"/>
          </a:xfrm>
        </p:grpSpPr>
        <p:sp>
          <p:nvSpPr>
            <p:cNvPr id="467" name="사다리꼴 466">
              <a:extLst>
                <a:ext uri="{FF2B5EF4-FFF2-40B4-BE49-F238E27FC236}">
                  <a16:creationId xmlns:a16="http://schemas.microsoft.com/office/drawing/2014/main" id="{594EFF81-708B-3BB1-4610-F0EF866CE2B4}"/>
                </a:ext>
              </a:extLst>
            </p:cNvPr>
            <p:cNvSpPr/>
            <p:nvPr/>
          </p:nvSpPr>
          <p:spPr>
            <a:xfrm>
              <a:off x="4979173" y="1376748"/>
              <a:ext cx="1709337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8" name="사각형: 둥근 위쪽 모서리 467">
              <a:extLst>
                <a:ext uri="{FF2B5EF4-FFF2-40B4-BE49-F238E27FC236}">
                  <a16:creationId xmlns:a16="http://schemas.microsoft.com/office/drawing/2014/main" id="{43B5C45D-1A0F-CA23-CD32-7830EB0B9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19"/>
              <a:ext cx="2128465" cy="3274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9" name="사다리꼴 468">
              <a:extLst>
                <a:ext uri="{FF2B5EF4-FFF2-40B4-BE49-F238E27FC236}">
                  <a16:creationId xmlns:a16="http://schemas.microsoft.com/office/drawing/2014/main" id="{E1B29EFE-8BFA-7C4A-3E3B-EDA6A831F183}"/>
                </a:ext>
              </a:extLst>
            </p:cNvPr>
            <p:cNvSpPr/>
            <p:nvPr/>
          </p:nvSpPr>
          <p:spPr>
            <a:xfrm>
              <a:off x="4979181" y="3334742"/>
              <a:ext cx="1709337" cy="2012027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id="{AD85C0B1-3A14-67A8-74DC-39D0098D7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59" y="2857266"/>
              <a:ext cx="1548174" cy="477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434E4CE3-234D-2A64-3099-899F1C02E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9" y="799575"/>
              <a:ext cx="577173" cy="57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2" name="직각 삼각형 471">
              <a:extLst>
                <a:ext uri="{FF2B5EF4-FFF2-40B4-BE49-F238E27FC236}">
                  <a16:creationId xmlns:a16="http://schemas.microsoft.com/office/drawing/2014/main" id="{4956D96B-05B1-862C-3997-F3A386CA06CF}"/>
                </a:ext>
              </a:extLst>
            </p:cNvPr>
            <p:cNvSpPr/>
            <p:nvPr/>
          </p:nvSpPr>
          <p:spPr>
            <a:xfrm rot="21354993">
              <a:off x="4962657" y="1561023"/>
              <a:ext cx="533537" cy="78287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사다리꼴 472">
              <a:extLst>
                <a:ext uri="{FF2B5EF4-FFF2-40B4-BE49-F238E27FC236}">
                  <a16:creationId xmlns:a16="http://schemas.microsoft.com/office/drawing/2014/main" id="{5E8A81F4-DDF7-3039-FC08-DF21A7510883}"/>
                </a:ext>
              </a:extLst>
            </p:cNvPr>
            <p:cNvSpPr/>
            <p:nvPr/>
          </p:nvSpPr>
          <p:spPr>
            <a:xfrm flipV="1">
              <a:off x="4979173" y="2362314"/>
              <a:ext cx="1709338" cy="576935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4" name="직각 삼각형 473">
              <a:extLst>
                <a:ext uri="{FF2B5EF4-FFF2-40B4-BE49-F238E27FC236}">
                  <a16:creationId xmlns:a16="http://schemas.microsoft.com/office/drawing/2014/main" id="{F4A27C86-3888-4A6D-3EA5-069E8A74902A}"/>
                </a:ext>
              </a:extLst>
            </p:cNvPr>
            <p:cNvSpPr/>
            <p:nvPr/>
          </p:nvSpPr>
          <p:spPr>
            <a:xfrm rot="245007" flipH="1">
              <a:off x="6177333" y="1561023"/>
              <a:ext cx="533537" cy="78287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사다리꼴 474">
              <a:extLst>
                <a:ext uri="{FF2B5EF4-FFF2-40B4-BE49-F238E27FC236}">
                  <a16:creationId xmlns:a16="http://schemas.microsoft.com/office/drawing/2014/main" id="{7F089402-B819-6C2C-45E2-283502E3A058}"/>
                </a:ext>
              </a:extLst>
            </p:cNvPr>
            <p:cNvSpPr/>
            <p:nvPr/>
          </p:nvSpPr>
          <p:spPr>
            <a:xfrm>
              <a:off x="5856896" y="1568087"/>
              <a:ext cx="575315" cy="789359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6" name="사다리꼴 475">
              <a:extLst>
                <a:ext uri="{FF2B5EF4-FFF2-40B4-BE49-F238E27FC236}">
                  <a16:creationId xmlns:a16="http://schemas.microsoft.com/office/drawing/2014/main" id="{94E24F9E-C4C4-A245-D425-4323B457EB34}"/>
                </a:ext>
              </a:extLst>
            </p:cNvPr>
            <p:cNvSpPr/>
            <p:nvPr/>
          </p:nvSpPr>
          <p:spPr>
            <a:xfrm>
              <a:off x="5233621" y="1566843"/>
              <a:ext cx="575315" cy="789359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2D71DD26-C4AA-A19B-8801-3A637E7AB4E1}"/>
              </a:ext>
            </a:extLst>
          </p:cNvPr>
          <p:cNvGrpSpPr/>
          <p:nvPr/>
        </p:nvGrpSpPr>
        <p:grpSpPr>
          <a:xfrm>
            <a:off x="7058544" y="2788699"/>
            <a:ext cx="236936" cy="540000"/>
            <a:chOff x="5802702" y="392138"/>
            <a:chExt cx="236936" cy="540000"/>
          </a:xfrm>
        </p:grpSpPr>
        <p:sp>
          <p:nvSpPr>
            <p:cNvPr id="478" name="사다리꼴 477">
              <a:extLst>
                <a:ext uri="{FF2B5EF4-FFF2-40B4-BE49-F238E27FC236}">
                  <a16:creationId xmlns:a16="http://schemas.microsoft.com/office/drawing/2014/main" id="{B477ABD0-5D93-28D4-9351-02D86C002D1F}"/>
                </a:ext>
              </a:extLst>
            </p:cNvPr>
            <p:cNvSpPr/>
            <p:nvPr/>
          </p:nvSpPr>
          <p:spPr>
            <a:xfrm>
              <a:off x="5826030" y="456388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9" name="사각형: 둥근 위쪽 모서리 478">
              <a:extLst>
                <a:ext uri="{FF2B5EF4-FFF2-40B4-BE49-F238E27FC236}">
                  <a16:creationId xmlns:a16="http://schemas.microsoft.com/office/drawing/2014/main" id="{6797F678-F114-B609-0683-77DEE5380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02702" y="895690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사다리꼴 479">
              <a:extLst>
                <a:ext uri="{FF2B5EF4-FFF2-40B4-BE49-F238E27FC236}">
                  <a16:creationId xmlns:a16="http://schemas.microsoft.com/office/drawing/2014/main" id="{A4BD237A-4155-74AC-5538-F5048E45C0C4}"/>
                </a:ext>
              </a:extLst>
            </p:cNvPr>
            <p:cNvSpPr/>
            <p:nvPr/>
          </p:nvSpPr>
          <p:spPr>
            <a:xfrm>
              <a:off x="5826031" y="674348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548C3901-2ADE-5E45-E149-85FDBAEBE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5000" y="621196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id="{A5398644-7CAD-0EDE-C355-02AEBA5D3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89045" y="392138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3" name="직각 삼각형 482">
              <a:extLst>
                <a:ext uri="{FF2B5EF4-FFF2-40B4-BE49-F238E27FC236}">
                  <a16:creationId xmlns:a16="http://schemas.microsoft.com/office/drawing/2014/main" id="{1D48A5FF-BEC4-1676-9A54-0A10563C23C6}"/>
                </a:ext>
              </a:extLst>
            </p:cNvPr>
            <p:cNvSpPr/>
            <p:nvPr/>
          </p:nvSpPr>
          <p:spPr>
            <a:xfrm rot="21354993">
              <a:off x="5824191" y="476901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사다리꼴 483">
              <a:extLst>
                <a:ext uri="{FF2B5EF4-FFF2-40B4-BE49-F238E27FC236}">
                  <a16:creationId xmlns:a16="http://schemas.microsoft.com/office/drawing/2014/main" id="{7F8AA7A0-7045-05AA-AF2C-C74FFD030C8B}"/>
                </a:ext>
              </a:extLst>
            </p:cNvPr>
            <p:cNvSpPr/>
            <p:nvPr/>
          </p:nvSpPr>
          <p:spPr>
            <a:xfrm flipV="1">
              <a:off x="5826030" y="566099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5" name="직각 삼각형 484">
              <a:extLst>
                <a:ext uri="{FF2B5EF4-FFF2-40B4-BE49-F238E27FC236}">
                  <a16:creationId xmlns:a16="http://schemas.microsoft.com/office/drawing/2014/main" id="{EA268044-1996-A054-264D-5A7AE6DF7BAF}"/>
                </a:ext>
              </a:extLst>
            </p:cNvPr>
            <p:cNvSpPr/>
            <p:nvPr/>
          </p:nvSpPr>
          <p:spPr>
            <a:xfrm rot="245007" flipH="1">
              <a:off x="5959406" y="476901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사다리꼴 485">
              <a:extLst>
                <a:ext uri="{FF2B5EF4-FFF2-40B4-BE49-F238E27FC236}">
                  <a16:creationId xmlns:a16="http://schemas.microsoft.com/office/drawing/2014/main" id="{F18CDF6A-6394-F9DB-C8FB-1057CB977212}"/>
                </a:ext>
              </a:extLst>
            </p:cNvPr>
            <p:cNvSpPr/>
            <p:nvPr/>
          </p:nvSpPr>
          <p:spPr>
            <a:xfrm>
              <a:off x="5923736" y="477687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7" name="사다리꼴 486">
              <a:extLst>
                <a:ext uri="{FF2B5EF4-FFF2-40B4-BE49-F238E27FC236}">
                  <a16:creationId xmlns:a16="http://schemas.microsoft.com/office/drawing/2014/main" id="{205B3BBD-5649-32A3-2D0F-4F2ADB203F29}"/>
                </a:ext>
              </a:extLst>
            </p:cNvPr>
            <p:cNvSpPr/>
            <p:nvPr/>
          </p:nvSpPr>
          <p:spPr>
            <a:xfrm>
              <a:off x="5854354" y="477549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8" name="그룹 487">
            <a:extLst>
              <a:ext uri="{FF2B5EF4-FFF2-40B4-BE49-F238E27FC236}">
                <a16:creationId xmlns:a16="http://schemas.microsoft.com/office/drawing/2014/main" id="{BB558F5D-0711-CB7A-FDE8-25D3952292C4}"/>
              </a:ext>
            </a:extLst>
          </p:cNvPr>
          <p:cNvGrpSpPr>
            <a:grpSpLocks noChangeAspect="1"/>
          </p:cNvGrpSpPr>
          <p:nvPr/>
        </p:nvGrpSpPr>
        <p:grpSpPr>
          <a:xfrm>
            <a:off x="6338544" y="3503037"/>
            <a:ext cx="236936" cy="540000"/>
            <a:chOff x="4769613" y="799575"/>
            <a:chExt cx="2128464" cy="4850972"/>
          </a:xfrm>
        </p:grpSpPr>
        <p:sp>
          <p:nvSpPr>
            <p:cNvPr id="489" name="사다리꼴 488">
              <a:extLst>
                <a:ext uri="{FF2B5EF4-FFF2-40B4-BE49-F238E27FC236}">
                  <a16:creationId xmlns:a16="http://schemas.microsoft.com/office/drawing/2014/main" id="{FD99D062-A8BA-8039-87AC-EB77395302A6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0" name="사각형: 둥근 위쪽 모서리 489">
              <a:extLst>
                <a:ext uri="{FF2B5EF4-FFF2-40B4-BE49-F238E27FC236}">
                  <a16:creationId xmlns:a16="http://schemas.microsoft.com/office/drawing/2014/main" id="{EFA0B4AE-0094-D40A-1287-0EFC2B150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1" name="사다리꼴 490">
              <a:extLst>
                <a:ext uri="{FF2B5EF4-FFF2-40B4-BE49-F238E27FC236}">
                  <a16:creationId xmlns:a16="http://schemas.microsoft.com/office/drawing/2014/main" id="{01A293FD-611A-5785-D508-8CA7DC02D8B0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18493E90-4B4B-AAD9-F968-A71B4FA912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3" name="타원 492">
              <a:extLst>
                <a:ext uri="{FF2B5EF4-FFF2-40B4-BE49-F238E27FC236}">
                  <a16:creationId xmlns:a16="http://schemas.microsoft.com/office/drawing/2014/main" id="{4BB161E8-8CFE-4402-A3ED-1B2F70FE7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4" name="직각 삼각형 493">
              <a:extLst>
                <a:ext uri="{FF2B5EF4-FFF2-40B4-BE49-F238E27FC236}">
                  <a16:creationId xmlns:a16="http://schemas.microsoft.com/office/drawing/2014/main" id="{68DCF77A-932F-A9AC-FDD8-A5A76C095E50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사다리꼴 494">
              <a:extLst>
                <a:ext uri="{FF2B5EF4-FFF2-40B4-BE49-F238E27FC236}">
                  <a16:creationId xmlns:a16="http://schemas.microsoft.com/office/drawing/2014/main" id="{0B322F85-CA39-7A2A-0D4B-BA6528114343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6" name="직각 삼각형 495">
              <a:extLst>
                <a:ext uri="{FF2B5EF4-FFF2-40B4-BE49-F238E27FC236}">
                  <a16:creationId xmlns:a16="http://schemas.microsoft.com/office/drawing/2014/main" id="{70CBE746-B059-2087-FE0E-1C27A2BE70C1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사다리꼴 496">
              <a:extLst>
                <a:ext uri="{FF2B5EF4-FFF2-40B4-BE49-F238E27FC236}">
                  <a16:creationId xmlns:a16="http://schemas.microsoft.com/office/drawing/2014/main" id="{421834ED-F98D-D637-91DA-39031E25FE06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사다리꼴 497">
              <a:extLst>
                <a:ext uri="{FF2B5EF4-FFF2-40B4-BE49-F238E27FC236}">
                  <a16:creationId xmlns:a16="http://schemas.microsoft.com/office/drawing/2014/main" id="{FD3AE222-7CC7-D3CD-BAE9-E98DC552FF8F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7E0F0773-D47B-F3D0-662B-0B4112F5C6D2}"/>
              </a:ext>
            </a:extLst>
          </p:cNvPr>
          <p:cNvGrpSpPr/>
          <p:nvPr/>
        </p:nvGrpSpPr>
        <p:grpSpPr>
          <a:xfrm>
            <a:off x="6337720" y="2791103"/>
            <a:ext cx="236936" cy="540000"/>
            <a:chOff x="6521051" y="394542"/>
            <a:chExt cx="236936" cy="540000"/>
          </a:xfrm>
        </p:grpSpPr>
        <p:sp>
          <p:nvSpPr>
            <p:cNvPr id="501" name="사다리꼴 500">
              <a:extLst>
                <a:ext uri="{FF2B5EF4-FFF2-40B4-BE49-F238E27FC236}">
                  <a16:creationId xmlns:a16="http://schemas.microsoft.com/office/drawing/2014/main" id="{EAF620AE-7635-EC3E-DDE0-779ABF0A4769}"/>
                </a:ext>
              </a:extLst>
            </p:cNvPr>
            <p:cNvSpPr/>
            <p:nvPr/>
          </p:nvSpPr>
          <p:spPr>
            <a:xfrm>
              <a:off x="6544379" y="458792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2" name="사각형: 둥근 위쪽 모서리 501">
              <a:extLst>
                <a:ext uri="{FF2B5EF4-FFF2-40B4-BE49-F238E27FC236}">
                  <a16:creationId xmlns:a16="http://schemas.microsoft.com/office/drawing/2014/main" id="{FFBFC36A-56E3-E3FA-CE91-7560C1D8B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051" y="898094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3" name="사다리꼴 502">
              <a:extLst>
                <a:ext uri="{FF2B5EF4-FFF2-40B4-BE49-F238E27FC236}">
                  <a16:creationId xmlns:a16="http://schemas.microsoft.com/office/drawing/2014/main" id="{88CA85AF-0C9D-0D96-4724-C24A9D86ADF2}"/>
                </a:ext>
              </a:extLst>
            </p:cNvPr>
            <p:cNvSpPr/>
            <p:nvPr/>
          </p:nvSpPr>
          <p:spPr>
            <a:xfrm>
              <a:off x="6544380" y="676752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910CF5C5-C093-2FED-2C68-5415F9B66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349" y="623600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84555B36-8A12-CCC2-99C1-F058A4DDFA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7394" y="394542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6" name="직각 삼각형 505">
              <a:extLst>
                <a:ext uri="{FF2B5EF4-FFF2-40B4-BE49-F238E27FC236}">
                  <a16:creationId xmlns:a16="http://schemas.microsoft.com/office/drawing/2014/main" id="{4AA16CF6-D9DF-BE3D-2420-1B4C321EFED7}"/>
                </a:ext>
              </a:extLst>
            </p:cNvPr>
            <p:cNvSpPr/>
            <p:nvPr/>
          </p:nvSpPr>
          <p:spPr>
            <a:xfrm rot="21354993">
              <a:off x="6542540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사다리꼴 506">
              <a:extLst>
                <a:ext uri="{FF2B5EF4-FFF2-40B4-BE49-F238E27FC236}">
                  <a16:creationId xmlns:a16="http://schemas.microsoft.com/office/drawing/2014/main" id="{4778E764-FD2A-49B5-6715-AB50CFDD9E34}"/>
                </a:ext>
              </a:extLst>
            </p:cNvPr>
            <p:cNvSpPr/>
            <p:nvPr/>
          </p:nvSpPr>
          <p:spPr>
            <a:xfrm flipV="1">
              <a:off x="6544379" y="568503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8" name="직각 삼각형 507">
              <a:extLst>
                <a:ext uri="{FF2B5EF4-FFF2-40B4-BE49-F238E27FC236}">
                  <a16:creationId xmlns:a16="http://schemas.microsoft.com/office/drawing/2014/main" id="{C08AB56B-3F0F-0D57-5B4F-460717FD9763}"/>
                </a:ext>
              </a:extLst>
            </p:cNvPr>
            <p:cNvSpPr/>
            <p:nvPr/>
          </p:nvSpPr>
          <p:spPr>
            <a:xfrm rot="245007" flipH="1">
              <a:off x="6677755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사다리꼴 508">
              <a:extLst>
                <a:ext uri="{FF2B5EF4-FFF2-40B4-BE49-F238E27FC236}">
                  <a16:creationId xmlns:a16="http://schemas.microsoft.com/office/drawing/2014/main" id="{97ECB3C9-5EB2-FC07-C093-ED3148C3AB59}"/>
                </a:ext>
              </a:extLst>
            </p:cNvPr>
            <p:cNvSpPr/>
            <p:nvPr/>
          </p:nvSpPr>
          <p:spPr>
            <a:xfrm>
              <a:off x="6642085" y="480091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0" name="사다리꼴 509">
              <a:extLst>
                <a:ext uri="{FF2B5EF4-FFF2-40B4-BE49-F238E27FC236}">
                  <a16:creationId xmlns:a16="http://schemas.microsoft.com/office/drawing/2014/main" id="{902A8FAA-E31B-58C8-735B-72EDC7DBA062}"/>
                </a:ext>
              </a:extLst>
            </p:cNvPr>
            <p:cNvSpPr/>
            <p:nvPr/>
          </p:nvSpPr>
          <p:spPr>
            <a:xfrm>
              <a:off x="6572703" y="479953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5FC8253F-4018-84D3-C894-31C47B37FFDD}"/>
              </a:ext>
            </a:extLst>
          </p:cNvPr>
          <p:cNvGrpSpPr>
            <a:grpSpLocks noChangeAspect="1"/>
          </p:cNvGrpSpPr>
          <p:nvPr/>
        </p:nvGrpSpPr>
        <p:grpSpPr>
          <a:xfrm>
            <a:off x="7754015" y="3535007"/>
            <a:ext cx="277200" cy="504140"/>
            <a:chOff x="4514827" y="821236"/>
            <a:chExt cx="2656632" cy="4831578"/>
          </a:xfrm>
        </p:grpSpPr>
        <p:sp>
          <p:nvSpPr>
            <p:cNvPr id="515" name="사각형: 둥근 위쪽 모서리 514">
              <a:extLst>
                <a:ext uri="{FF2B5EF4-FFF2-40B4-BE49-F238E27FC236}">
                  <a16:creationId xmlns:a16="http://schemas.microsoft.com/office/drawing/2014/main" id="{52E301D5-BA62-8CFF-E724-E19CC22AC659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6" name="사다리꼴 515">
              <a:extLst>
                <a:ext uri="{FF2B5EF4-FFF2-40B4-BE49-F238E27FC236}">
                  <a16:creationId xmlns:a16="http://schemas.microsoft.com/office/drawing/2014/main" id="{32353B96-DB20-5CA0-01DB-985C0230B1D8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7" name="사다리꼴 516">
              <a:extLst>
                <a:ext uri="{FF2B5EF4-FFF2-40B4-BE49-F238E27FC236}">
                  <a16:creationId xmlns:a16="http://schemas.microsoft.com/office/drawing/2014/main" id="{8507F097-3CDA-625C-F68F-81561341BA13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D4732C69-F0CF-6880-8262-0DEB8BF75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1CB49868-5D26-3FEA-313C-A3F9D0DE7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BE19B12E-71A1-AC3F-1572-74F49D1E8281}"/>
              </a:ext>
            </a:extLst>
          </p:cNvPr>
          <p:cNvGrpSpPr/>
          <p:nvPr/>
        </p:nvGrpSpPr>
        <p:grpSpPr>
          <a:xfrm>
            <a:off x="7754016" y="2815969"/>
            <a:ext cx="277200" cy="504140"/>
            <a:chOff x="7881222" y="3081680"/>
            <a:chExt cx="277200" cy="504140"/>
          </a:xfrm>
        </p:grpSpPr>
        <p:sp>
          <p:nvSpPr>
            <p:cNvPr id="521" name="사각형: 둥근 위쪽 모서리 520">
              <a:extLst>
                <a:ext uri="{FF2B5EF4-FFF2-40B4-BE49-F238E27FC236}">
                  <a16:creationId xmlns:a16="http://schemas.microsoft.com/office/drawing/2014/main" id="{30F813EF-0C68-E9FC-8E22-032704111EBD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2" name="사다리꼴 521">
              <a:extLst>
                <a:ext uri="{FF2B5EF4-FFF2-40B4-BE49-F238E27FC236}">
                  <a16:creationId xmlns:a16="http://schemas.microsoft.com/office/drawing/2014/main" id="{79D81DC9-3C4C-6B6C-1589-17162F6532CA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3" name="사다리꼴 522">
              <a:extLst>
                <a:ext uri="{FF2B5EF4-FFF2-40B4-BE49-F238E27FC236}">
                  <a16:creationId xmlns:a16="http://schemas.microsoft.com/office/drawing/2014/main" id="{4941F61D-37BE-B359-5236-72900B49EF5A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2D88CEA6-405A-A642-199C-B0E93B89C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C3EC3100-0080-4C6E-E919-2FBF89FC6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18F6892E-D780-A481-F29E-D62295769A28}"/>
              </a:ext>
            </a:extLst>
          </p:cNvPr>
          <p:cNvGrpSpPr>
            <a:grpSpLocks noChangeAspect="1"/>
          </p:cNvGrpSpPr>
          <p:nvPr/>
        </p:nvGrpSpPr>
        <p:grpSpPr>
          <a:xfrm>
            <a:off x="8473190" y="3535007"/>
            <a:ext cx="277200" cy="504140"/>
            <a:chOff x="4514827" y="821236"/>
            <a:chExt cx="2656632" cy="4831578"/>
          </a:xfrm>
        </p:grpSpPr>
        <p:sp>
          <p:nvSpPr>
            <p:cNvPr id="527" name="사각형: 둥근 위쪽 모서리 526">
              <a:extLst>
                <a:ext uri="{FF2B5EF4-FFF2-40B4-BE49-F238E27FC236}">
                  <a16:creationId xmlns:a16="http://schemas.microsoft.com/office/drawing/2014/main" id="{FEC8D8AA-BED8-DDA4-1545-7F6F9F9C79E7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8" name="사다리꼴 527">
              <a:extLst>
                <a:ext uri="{FF2B5EF4-FFF2-40B4-BE49-F238E27FC236}">
                  <a16:creationId xmlns:a16="http://schemas.microsoft.com/office/drawing/2014/main" id="{4C739938-5855-24D2-3609-0C5248113979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9" name="사다리꼴 528">
              <a:extLst>
                <a:ext uri="{FF2B5EF4-FFF2-40B4-BE49-F238E27FC236}">
                  <a16:creationId xmlns:a16="http://schemas.microsoft.com/office/drawing/2014/main" id="{C30D46FA-43B9-818C-F36F-7712CD4FF521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5C50BE46-C77A-A78E-5DA3-3434C181B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1" name="자유형: 도형 530">
              <a:extLst>
                <a:ext uri="{FF2B5EF4-FFF2-40B4-BE49-F238E27FC236}">
                  <a16:creationId xmlns:a16="http://schemas.microsoft.com/office/drawing/2014/main" id="{3D4EDD46-BA61-404E-9271-13D46750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EE9613AC-FB17-3F46-9E7B-4E9FE39EE27B}"/>
              </a:ext>
            </a:extLst>
          </p:cNvPr>
          <p:cNvGrpSpPr/>
          <p:nvPr/>
        </p:nvGrpSpPr>
        <p:grpSpPr>
          <a:xfrm>
            <a:off x="8473190" y="2815969"/>
            <a:ext cx="277200" cy="504140"/>
            <a:chOff x="7881222" y="3081680"/>
            <a:chExt cx="277200" cy="504140"/>
          </a:xfrm>
        </p:grpSpPr>
        <p:sp>
          <p:nvSpPr>
            <p:cNvPr id="533" name="사각형: 둥근 위쪽 모서리 532">
              <a:extLst>
                <a:ext uri="{FF2B5EF4-FFF2-40B4-BE49-F238E27FC236}">
                  <a16:creationId xmlns:a16="http://schemas.microsoft.com/office/drawing/2014/main" id="{4A5E0BA4-0169-AE43-3334-AC7261E4D91A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4" name="사다리꼴 533">
              <a:extLst>
                <a:ext uri="{FF2B5EF4-FFF2-40B4-BE49-F238E27FC236}">
                  <a16:creationId xmlns:a16="http://schemas.microsoft.com/office/drawing/2014/main" id="{14E6E472-9AEB-2309-16D2-7A93EB597F83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5" name="사다리꼴 534">
              <a:extLst>
                <a:ext uri="{FF2B5EF4-FFF2-40B4-BE49-F238E27FC236}">
                  <a16:creationId xmlns:a16="http://schemas.microsoft.com/office/drawing/2014/main" id="{8EEF1E9B-DC8A-BF58-E4A9-24A699E8210A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D8E0CC0C-D9A3-B742-61C1-0B09A87CD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7" name="자유형: 도형 536">
              <a:extLst>
                <a:ext uri="{FF2B5EF4-FFF2-40B4-BE49-F238E27FC236}">
                  <a16:creationId xmlns:a16="http://schemas.microsoft.com/office/drawing/2014/main" id="{95149187-2A4F-5FC6-F1BC-61594AEE3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AE3165-50BA-93D9-653C-8D59A81EBAB0}"/>
              </a:ext>
            </a:extLst>
          </p:cNvPr>
          <p:cNvGrpSpPr>
            <a:grpSpLocks noChangeAspect="1"/>
          </p:cNvGrpSpPr>
          <p:nvPr/>
        </p:nvGrpSpPr>
        <p:grpSpPr>
          <a:xfrm>
            <a:off x="9141264" y="2809274"/>
            <a:ext cx="380774" cy="502695"/>
            <a:chOff x="3923965" y="361817"/>
            <a:chExt cx="3914909" cy="5168432"/>
          </a:xfrm>
        </p:grpSpPr>
        <p:pic>
          <p:nvPicPr>
            <p:cNvPr id="5" name="그림 4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8DF8A3A5-4169-970A-379E-75591E6C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3D3060C-CF69-76F0-0898-8EC8D4D8B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85B511C-91FB-619E-3E7C-2F9E463507ED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3838F14-C4BD-870F-99C2-C6B8750A6FCF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52C97BD-D7D5-ACE4-D88C-A06E332017CE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C507FCC-E520-5974-5C4A-5FD0EB4BF8A9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6D6A3403-E3A9-B1AC-98BC-0ADD2BF8109D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B59D9A-281B-6D47-22B5-170A5804209A}"/>
              </a:ext>
            </a:extLst>
          </p:cNvPr>
          <p:cNvGrpSpPr>
            <a:grpSpLocks noChangeAspect="1"/>
          </p:cNvGrpSpPr>
          <p:nvPr/>
        </p:nvGrpSpPr>
        <p:grpSpPr>
          <a:xfrm>
            <a:off x="9862058" y="2809755"/>
            <a:ext cx="380774" cy="502695"/>
            <a:chOff x="3923965" y="361817"/>
            <a:chExt cx="3914909" cy="5168432"/>
          </a:xfrm>
        </p:grpSpPr>
        <p:pic>
          <p:nvPicPr>
            <p:cNvPr id="25" name="그림 24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518648DB-F321-CD17-260C-1EC9D629A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C8C4690-5CE5-994C-A98D-0CE869D0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61D3F24-EB33-0D42-312E-9ECEC900CA7F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BE97009-2092-C049-4931-FF45F5B6C011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777782B-C879-F41E-9A8F-0F2F078D0B83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B1E8DD6-3403-E756-AA6E-756F62A8B999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CAEF07D-AB05-3F7E-B8CC-148880240CC5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513" name="그림 512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A37DDCC8-598C-15D7-E1AC-5B3F4FD76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9142081" y="3506093"/>
            <a:ext cx="400693" cy="526528"/>
          </a:xfrm>
          <a:prstGeom prst="rect">
            <a:avLst/>
          </a:prstGeom>
        </p:spPr>
      </p:pic>
      <p:pic>
        <p:nvPicPr>
          <p:cNvPr id="538" name="그림 537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FF74E148-6700-8769-BBC1-56C86B4DF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9861118" y="3503550"/>
            <a:ext cx="400693" cy="526528"/>
          </a:xfrm>
          <a:prstGeom prst="rect">
            <a:avLst/>
          </a:prstGeom>
        </p:spPr>
      </p:pic>
      <p:grpSp>
        <p:nvGrpSpPr>
          <p:cNvPr id="550" name="그룹 549">
            <a:extLst>
              <a:ext uri="{FF2B5EF4-FFF2-40B4-BE49-F238E27FC236}">
                <a16:creationId xmlns:a16="http://schemas.microsoft.com/office/drawing/2014/main" id="{B148AC3C-75DD-11E1-A2C9-3F2340109B6D}"/>
              </a:ext>
            </a:extLst>
          </p:cNvPr>
          <p:cNvGrpSpPr/>
          <p:nvPr/>
        </p:nvGrpSpPr>
        <p:grpSpPr>
          <a:xfrm>
            <a:off x="4159122" y="2814951"/>
            <a:ext cx="277200" cy="505214"/>
            <a:chOff x="4159122" y="2814951"/>
            <a:chExt cx="277200" cy="505214"/>
          </a:xfrm>
        </p:grpSpPr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71DD443D-4F21-B2C5-B657-41FEBE3F4C28}"/>
                </a:ext>
              </a:extLst>
            </p:cNvPr>
            <p:cNvSpPr/>
            <p:nvPr/>
          </p:nvSpPr>
          <p:spPr>
            <a:xfrm>
              <a:off x="4228483" y="2843683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16A75D18-9D49-3D39-376D-F36254961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56" y="2814951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사다리꼴 317">
              <a:extLst>
                <a:ext uri="{FF2B5EF4-FFF2-40B4-BE49-F238E27FC236}">
                  <a16:creationId xmlns:a16="http://schemas.microsoft.com/office/drawing/2014/main" id="{E9175621-DCFD-4040-6ACD-DD31C180428E}"/>
                </a:ext>
              </a:extLst>
            </p:cNvPr>
            <p:cNvSpPr/>
            <p:nvPr/>
          </p:nvSpPr>
          <p:spPr>
            <a:xfrm>
              <a:off x="4205104" y="3039895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사각형: 둥근 위쪽 모서리 318">
              <a:extLst>
                <a:ext uri="{FF2B5EF4-FFF2-40B4-BE49-F238E27FC236}">
                  <a16:creationId xmlns:a16="http://schemas.microsoft.com/office/drawing/2014/main" id="{D23362CE-5B83-D180-E9C4-00D841DEEB76}"/>
                </a:ext>
              </a:extLst>
            </p:cNvPr>
            <p:cNvSpPr/>
            <p:nvPr/>
          </p:nvSpPr>
          <p:spPr>
            <a:xfrm>
              <a:off x="4159122" y="3265834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64DAF2-F36B-42F8-79BF-2FD717A9A4ED}"/>
              </a:ext>
            </a:extLst>
          </p:cNvPr>
          <p:cNvSpPr txBox="1"/>
          <p:nvPr/>
        </p:nvSpPr>
        <p:spPr>
          <a:xfrm>
            <a:off x="4444287" y="1472453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</a:t>
            </a:r>
            <a:r>
              <a:rPr lang="en-US" altLang="ko-KR" dirty="0"/>
              <a:t>7</a:t>
            </a:r>
            <a:r>
              <a:rPr lang="ko-KR" altLang="en-US" dirty="0"/>
              <a:t>일 </a:t>
            </a:r>
            <a:r>
              <a:rPr lang="en-US" altLang="ko-KR" dirty="0"/>
              <a:t>7~8</a:t>
            </a:r>
            <a:r>
              <a:rPr lang="ko-KR" altLang="en-US" dirty="0"/>
              <a:t>시간 정도해서 다 만듦</a:t>
            </a:r>
          </a:p>
        </p:txBody>
      </p:sp>
    </p:spTree>
    <p:extLst>
      <p:ext uri="{BB962C8B-B14F-4D97-AF65-F5344CB8AC3E}">
        <p14:creationId xmlns:p14="http://schemas.microsoft.com/office/powerpoint/2010/main" val="424357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12A7F-A558-99EF-2974-CA868768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871689-2CD9-33E4-42DD-FCE01AB515A7}"/>
              </a:ext>
            </a:extLst>
          </p:cNvPr>
          <p:cNvSpPr txBox="1"/>
          <p:nvPr/>
        </p:nvSpPr>
        <p:spPr>
          <a:xfrm>
            <a:off x="4971108" y="549835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ChessJava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5E5F6-7C5A-9420-737D-30FE178ABECE}"/>
              </a:ext>
            </a:extLst>
          </p:cNvPr>
          <p:cNvSpPr/>
          <p:nvPr/>
        </p:nvSpPr>
        <p:spPr>
          <a:xfrm>
            <a:off x="1021974" y="3429000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로컬게임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64B67C-B01B-9F0C-5BA3-06560992D1B4}"/>
              </a:ext>
            </a:extLst>
          </p:cNvPr>
          <p:cNvSpPr/>
          <p:nvPr/>
        </p:nvSpPr>
        <p:spPr>
          <a:xfrm>
            <a:off x="1021975" y="1999129"/>
            <a:ext cx="2737223" cy="1243106"/>
          </a:xfrm>
          <a:prstGeom prst="rect">
            <a:avLst/>
          </a:prstGeom>
          <a:solidFill>
            <a:srgbClr val="B7A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A7AC48-A971-3BC0-77DA-934168787C20}"/>
              </a:ext>
            </a:extLst>
          </p:cNvPr>
          <p:cNvSpPr/>
          <p:nvPr/>
        </p:nvSpPr>
        <p:spPr>
          <a:xfrm>
            <a:off x="1021974" y="4858871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F700B-D684-A45E-AD4B-152312C89CE9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71801-3F3A-34CC-53CE-DAD058C3ADA5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3C64D2-DFA0-3C06-2D96-D61AA5AD9A2B}"/>
              </a:ext>
            </a:extLst>
          </p:cNvPr>
          <p:cNvSpPr/>
          <p:nvPr/>
        </p:nvSpPr>
        <p:spPr>
          <a:xfrm>
            <a:off x="5501339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EDF71E-A5DF-1E16-E81C-6598F3C5A5D0}"/>
              </a:ext>
            </a:extLst>
          </p:cNvPr>
          <p:cNvSpPr/>
          <p:nvPr/>
        </p:nvSpPr>
        <p:spPr>
          <a:xfrm>
            <a:off x="6828115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56CE17-8269-AAEA-1EF9-8669F09D5EBF}"/>
              </a:ext>
            </a:extLst>
          </p:cNvPr>
          <p:cNvSpPr/>
          <p:nvPr/>
        </p:nvSpPr>
        <p:spPr>
          <a:xfrm>
            <a:off x="8154891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BA5FAD-CF5C-84E1-3358-167FBC74C852}"/>
              </a:ext>
            </a:extLst>
          </p:cNvPr>
          <p:cNvSpPr/>
          <p:nvPr/>
        </p:nvSpPr>
        <p:spPr>
          <a:xfrm>
            <a:off x="5501339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768AE8-F21D-7658-AF0D-FEDE2C407201}"/>
              </a:ext>
            </a:extLst>
          </p:cNvPr>
          <p:cNvSpPr/>
          <p:nvPr/>
        </p:nvSpPr>
        <p:spPr>
          <a:xfrm>
            <a:off x="6828115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0EB6CB-CE31-986C-2DE4-48807F0FE407}"/>
              </a:ext>
            </a:extLst>
          </p:cNvPr>
          <p:cNvSpPr/>
          <p:nvPr/>
        </p:nvSpPr>
        <p:spPr>
          <a:xfrm>
            <a:off x="5501339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B50D36-7656-9651-1799-DFA79BA4294C}"/>
              </a:ext>
            </a:extLst>
          </p:cNvPr>
          <p:cNvSpPr/>
          <p:nvPr/>
        </p:nvSpPr>
        <p:spPr>
          <a:xfrm>
            <a:off x="8154891" y="4412378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DD7EBD-B723-8E29-B45E-2BB7106DFE8E}"/>
              </a:ext>
            </a:extLst>
          </p:cNvPr>
          <p:cNvSpPr/>
          <p:nvPr/>
        </p:nvSpPr>
        <p:spPr>
          <a:xfrm>
            <a:off x="8154891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939A30-5AA5-F133-87A6-1259345087C0}"/>
              </a:ext>
            </a:extLst>
          </p:cNvPr>
          <p:cNvSpPr/>
          <p:nvPr/>
        </p:nvSpPr>
        <p:spPr>
          <a:xfrm>
            <a:off x="6828115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A1E858-8538-3FA8-1C42-20CA15F89B87}"/>
              </a:ext>
            </a:extLst>
          </p:cNvPr>
          <p:cNvSpPr/>
          <p:nvPr/>
        </p:nvSpPr>
        <p:spPr>
          <a:xfrm>
            <a:off x="5501339" y="5740399"/>
            <a:ext cx="178397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지정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F428DE-1839-C4E1-8262-3E84A0E39921}"/>
              </a:ext>
            </a:extLst>
          </p:cNvPr>
          <p:cNvSpPr/>
          <p:nvPr/>
        </p:nvSpPr>
        <p:spPr>
          <a:xfrm>
            <a:off x="7450912" y="5725457"/>
            <a:ext cx="178397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05372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162B-0D16-A7A2-D0B6-0073DD9D5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2C1D9C-339E-9056-B245-55E90C7C7DAF}"/>
              </a:ext>
            </a:extLst>
          </p:cNvPr>
          <p:cNvSpPr txBox="1"/>
          <p:nvPr/>
        </p:nvSpPr>
        <p:spPr>
          <a:xfrm>
            <a:off x="4971108" y="549835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ChessJava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1A166-DC1B-3390-DB1B-EEA0318BB83B}"/>
              </a:ext>
            </a:extLst>
          </p:cNvPr>
          <p:cNvSpPr/>
          <p:nvPr/>
        </p:nvSpPr>
        <p:spPr>
          <a:xfrm>
            <a:off x="1021974" y="3429000"/>
            <a:ext cx="2737223" cy="1243106"/>
          </a:xfrm>
          <a:prstGeom prst="rect">
            <a:avLst/>
          </a:prstGeom>
          <a:solidFill>
            <a:srgbClr val="B7A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로컬게임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E30C2-78F4-C3C1-A236-EC15E10922C7}"/>
              </a:ext>
            </a:extLst>
          </p:cNvPr>
          <p:cNvSpPr/>
          <p:nvPr/>
        </p:nvSpPr>
        <p:spPr>
          <a:xfrm>
            <a:off x="1021975" y="1999129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500030-0586-F90A-DFB5-6AF27D2EC474}"/>
              </a:ext>
            </a:extLst>
          </p:cNvPr>
          <p:cNvSpPr/>
          <p:nvPr/>
        </p:nvSpPr>
        <p:spPr>
          <a:xfrm>
            <a:off x="1021974" y="4858871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5AF333-DB0B-860B-6C23-D6FBA19079F8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A06368-55E4-F6BF-6917-0018F450EA34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69E1C0-E373-70FC-33EF-DCE6BD39D15B}"/>
              </a:ext>
            </a:extLst>
          </p:cNvPr>
          <p:cNvSpPr/>
          <p:nvPr/>
        </p:nvSpPr>
        <p:spPr>
          <a:xfrm>
            <a:off x="5501339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6EFDBC-BE97-FC0F-91B0-8719FDB59E09}"/>
              </a:ext>
            </a:extLst>
          </p:cNvPr>
          <p:cNvSpPr/>
          <p:nvPr/>
        </p:nvSpPr>
        <p:spPr>
          <a:xfrm>
            <a:off x="6828115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107722-2F00-F3D5-A68A-37598FA9A319}"/>
              </a:ext>
            </a:extLst>
          </p:cNvPr>
          <p:cNvSpPr/>
          <p:nvPr/>
        </p:nvSpPr>
        <p:spPr>
          <a:xfrm>
            <a:off x="8154891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11CF26-538B-89BF-9367-0384358B4A00}"/>
              </a:ext>
            </a:extLst>
          </p:cNvPr>
          <p:cNvSpPr/>
          <p:nvPr/>
        </p:nvSpPr>
        <p:spPr>
          <a:xfrm>
            <a:off x="5501339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4CC728-F198-85CA-85AC-32DCBCFF7D87}"/>
              </a:ext>
            </a:extLst>
          </p:cNvPr>
          <p:cNvSpPr/>
          <p:nvPr/>
        </p:nvSpPr>
        <p:spPr>
          <a:xfrm>
            <a:off x="6828115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969377-22B6-E082-2B0F-AA0D8C054ADE}"/>
              </a:ext>
            </a:extLst>
          </p:cNvPr>
          <p:cNvSpPr/>
          <p:nvPr/>
        </p:nvSpPr>
        <p:spPr>
          <a:xfrm>
            <a:off x="5501339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F92968-398B-3F71-5D76-5967ED69EECD}"/>
              </a:ext>
            </a:extLst>
          </p:cNvPr>
          <p:cNvSpPr/>
          <p:nvPr/>
        </p:nvSpPr>
        <p:spPr>
          <a:xfrm>
            <a:off x="8154891" y="4412378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5FD59-C2E9-3533-9B5C-2018ABE35918}"/>
              </a:ext>
            </a:extLst>
          </p:cNvPr>
          <p:cNvSpPr/>
          <p:nvPr/>
        </p:nvSpPr>
        <p:spPr>
          <a:xfrm>
            <a:off x="8154891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20301-B544-A7C4-3463-80332657AD6A}"/>
              </a:ext>
            </a:extLst>
          </p:cNvPr>
          <p:cNvSpPr/>
          <p:nvPr/>
        </p:nvSpPr>
        <p:spPr>
          <a:xfrm>
            <a:off x="6828115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1+0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DAB641-2977-5A79-8BA6-F756F87317A4}"/>
              </a:ext>
            </a:extLst>
          </p:cNvPr>
          <p:cNvSpPr/>
          <p:nvPr/>
        </p:nvSpPr>
        <p:spPr>
          <a:xfrm>
            <a:off x="5501339" y="5740399"/>
            <a:ext cx="178397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지정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6FD704-3A76-025F-7A2C-4F61CA44D899}"/>
              </a:ext>
            </a:extLst>
          </p:cNvPr>
          <p:cNvSpPr/>
          <p:nvPr/>
        </p:nvSpPr>
        <p:spPr>
          <a:xfrm>
            <a:off x="7450912" y="5725457"/>
            <a:ext cx="178397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4411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BAC0-C5FD-C777-A75A-50BCF7B1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BC8CD6-1021-3735-6C49-FB6B128D560A}"/>
              </a:ext>
            </a:extLst>
          </p:cNvPr>
          <p:cNvSpPr txBox="1"/>
          <p:nvPr/>
        </p:nvSpPr>
        <p:spPr>
          <a:xfrm>
            <a:off x="4971108" y="549835"/>
            <a:ext cx="2249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ChessJava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C2763-CC2B-9FD4-1C14-F9F7871D0AF4}"/>
              </a:ext>
            </a:extLst>
          </p:cNvPr>
          <p:cNvSpPr/>
          <p:nvPr/>
        </p:nvSpPr>
        <p:spPr>
          <a:xfrm>
            <a:off x="1021974" y="3429000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로컬게임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AFB6C-ED57-9DF6-91C2-6FF418138E25}"/>
              </a:ext>
            </a:extLst>
          </p:cNvPr>
          <p:cNvSpPr/>
          <p:nvPr/>
        </p:nvSpPr>
        <p:spPr>
          <a:xfrm>
            <a:off x="1021975" y="1999129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매칭게임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949375-18BC-A9AA-5760-E9CD90A15B31}"/>
              </a:ext>
            </a:extLst>
          </p:cNvPr>
          <p:cNvSpPr/>
          <p:nvPr/>
        </p:nvSpPr>
        <p:spPr>
          <a:xfrm>
            <a:off x="1021974" y="4858871"/>
            <a:ext cx="2737223" cy="1243106"/>
          </a:xfrm>
          <a:prstGeom prst="rect">
            <a:avLst/>
          </a:prstGeom>
          <a:solidFill>
            <a:srgbClr val="B7A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68B26E-379C-9503-DB53-691E414080B1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99DF57-BB7F-7BC6-037B-D2F009A809D8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E0A62E-77F3-AADB-9DE0-7E611F1869AD}"/>
              </a:ext>
            </a:extLst>
          </p:cNvPr>
          <p:cNvSpPr/>
          <p:nvPr/>
        </p:nvSpPr>
        <p:spPr>
          <a:xfrm>
            <a:off x="5501339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1CB8B3-2958-3422-CA09-F0FB9739B908}"/>
              </a:ext>
            </a:extLst>
          </p:cNvPr>
          <p:cNvSpPr/>
          <p:nvPr/>
        </p:nvSpPr>
        <p:spPr>
          <a:xfrm>
            <a:off x="8154891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92CB71-D777-A1F6-85DF-4BC8F901D5C9}"/>
              </a:ext>
            </a:extLst>
          </p:cNvPr>
          <p:cNvSpPr/>
          <p:nvPr/>
        </p:nvSpPr>
        <p:spPr>
          <a:xfrm>
            <a:off x="5501339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510345-9CEB-C3DC-2028-92774E3FB070}"/>
              </a:ext>
            </a:extLst>
          </p:cNvPr>
          <p:cNvSpPr/>
          <p:nvPr/>
        </p:nvSpPr>
        <p:spPr>
          <a:xfrm>
            <a:off x="6828115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B7A9A3-975F-0D26-B545-8B2CE5361567}"/>
              </a:ext>
            </a:extLst>
          </p:cNvPr>
          <p:cNvSpPr/>
          <p:nvPr/>
        </p:nvSpPr>
        <p:spPr>
          <a:xfrm>
            <a:off x="5501339" y="440042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A704DA-A91E-5069-DCA3-EEA73D4090D9}"/>
              </a:ext>
            </a:extLst>
          </p:cNvPr>
          <p:cNvSpPr/>
          <p:nvPr/>
        </p:nvSpPr>
        <p:spPr>
          <a:xfrm>
            <a:off x="8154891" y="4412378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B81C81-4E9D-53F9-15E1-FC45AB9BC2BF}"/>
              </a:ext>
            </a:extLst>
          </p:cNvPr>
          <p:cNvSpPr/>
          <p:nvPr/>
        </p:nvSpPr>
        <p:spPr>
          <a:xfrm>
            <a:off x="8154891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59807-C842-91F1-CDF0-2D0DAF68EC61}"/>
              </a:ext>
            </a:extLst>
          </p:cNvPr>
          <p:cNvSpPr/>
          <p:nvPr/>
        </p:nvSpPr>
        <p:spPr>
          <a:xfrm>
            <a:off x="6828115" y="3154954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960F76-6A10-6B7F-4326-1C65FF3197EE}"/>
              </a:ext>
            </a:extLst>
          </p:cNvPr>
          <p:cNvSpPr/>
          <p:nvPr/>
        </p:nvSpPr>
        <p:spPr>
          <a:xfrm>
            <a:off x="5975019" y="5722469"/>
            <a:ext cx="985314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메모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DD001-1E78-E9D0-D191-2A635B61106F}"/>
              </a:ext>
            </a:extLst>
          </p:cNvPr>
          <p:cNvSpPr/>
          <p:nvPr/>
        </p:nvSpPr>
        <p:spPr>
          <a:xfrm>
            <a:off x="6823383" y="1897530"/>
            <a:ext cx="1080000" cy="108000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F210F2-D002-EAF7-FFF0-63779BA90624}"/>
              </a:ext>
            </a:extLst>
          </p:cNvPr>
          <p:cNvSpPr/>
          <p:nvPr/>
        </p:nvSpPr>
        <p:spPr>
          <a:xfrm>
            <a:off x="6904071" y="5725457"/>
            <a:ext cx="1198253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시작하기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34C734-9F29-D8B4-15E6-50D70C5C660C}"/>
              </a:ext>
            </a:extLst>
          </p:cNvPr>
          <p:cNvSpPr/>
          <p:nvPr/>
        </p:nvSpPr>
        <p:spPr>
          <a:xfrm>
            <a:off x="5501339" y="5725457"/>
            <a:ext cx="449254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8E190-4FE3-17D1-92C5-398BAC95ED47}"/>
              </a:ext>
            </a:extLst>
          </p:cNvPr>
          <p:cNvSpPr/>
          <p:nvPr/>
        </p:nvSpPr>
        <p:spPr>
          <a:xfrm>
            <a:off x="8785637" y="5725457"/>
            <a:ext cx="449254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0C6B7-B87E-E86A-86A8-FA9760E8D35E}"/>
              </a:ext>
            </a:extLst>
          </p:cNvPr>
          <p:cNvSpPr/>
          <p:nvPr/>
        </p:nvSpPr>
        <p:spPr>
          <a:xfrm>
            <a:off x="8108190" y="5719481"/>
            <a:ext cx="658133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85C77-4A87-8093-7B48-1CBE63C4CDBD}"/>
              </a:ext>
            </a:extLst>
          </p:cNvPr>
          <p:cNvSpPr txBox="1"/>
          <p:nvPr/>
        </p:nvSpPr>
        <p:spPr>
          <a:xfrm>
            <a:off x="7019365" y="305157"/>
            <a:ext cx="3779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ㅇ</a:t>
            </a:r>
            <a:r>
              <a:rPr lang="en-US" altLang="ko-KR" dirty="0"/>
              <a:t>.</a:t>
            </a:r>
            <a:r>
              <a:rPr lang="ko-KR" altLang="en-US" dirty="0"/>
              <a:t>이름을 누르면 선택 포커스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en-US" altLang="ko-KR" dirty="0"/>
              <a:t>.</a:t>
            </a:r>
            <a:r>
              <a:rPr lang="ko-KR" altLang="en-US" dirty="0"/>
              <a:t>수정 누르면 편집 상태로 진입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en-US" altLang="ko-KR" dirty="0"/>
              <a:t>.</a:t>
            </a:r>
            <a:r>
              <a:rPr lang="ko-KR" altLang="en-US" dirty="0"/>
              <a:t>보기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)</a:t>
            </a:r>
            <a:r>
              <a:rPr lang="ko-KR" altLang="en-US" dirty="0"/>
              <a:t>을 누르면 </a:t>
            </a:r>
            <a:endParaRPr lang="en-US" altLang="ko-KR" dirty="0"/>
          </a:p>
          <a:p>
            <a:r>
              <a:rPr lang="ko-KR" altLang="en-US" dirty="0"/>
              <a:t>처음부터 시작해 분기별로 보기</a:t>
            </a:r>
            <a:endParaRPr lang="en-US" altLang="ko-KR" dirty="0"/>
          </a:p>
          <a:p>
            <a:r>
              <a:rPr lang="ko-KR" altLang="en-US" dirty="0" err="1"/>
              <a:t>ㅇ</a:t>
            </a:r>
            <a:r>
              <a:rPr lang="en-US" altLang="ko-KR" dirty="0"/>
              <a:t>.</a:t>
            </a:r>
            <a:r>
              <a:rPr lang="ko-KR" altLang="en-US" dirty="0"/>
              <a:t>중간부터 </a:t>
            </a:r>
            <a:r>
              <a:rPr lang="ko-KR" altLang="en-US" dirty="0" err="1"/>
              <a:t>보는건</a:t>
            </a:r>
            <a:r>
              <a:rPr lang="ko-KR" altLang="en-US" dirty="0"/>
              <a:t> 선택하고 보기</a:t>
            </a:r>
          </a:p>
        </p:txBody>
      </p:sp>
    </p:spTree>
    <p:extLst>
      <p:ext uri="{BB962C8B-B14F-4D97-AF65-F5344CB8AC3E}">
        <p14:creationId xmlns:p14="http://schemas.microsoft.com/office/powerpoint/2010/main" val="4142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04EBCCFC-548D-126B-37CC-736D207B4752}"/>
              </a:ext>
            </a:extLst>
          </p:cNvPr>
          <p:cNvGrpSpPr/>
          <p:nvPr/>
        </p:nvGrpSpPr>
        <p:grpSpPr>
          <a:xfrm>
            <a:off x="3227802" y="545276"/>
            <a:ext cx="5758352" cy="5763840"/>
            <a:chOff x="3227802" y="545276"/>
            <a:chExt cx="5758352" cy="57638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E005740-58B8-629E-6260-DC79BF97BD15}"/>
                </a:ext>
              </a:extLst>
            </p:cNvPr>
            <p:cNvSpPr/>
            <p:nvPr/>
          </p:nvSpPr>
          <p:spPr>
            <a:xfrm>
              <a:off x="322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A6979F-2A5C-7700-E296-325F14ADD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454C04-06E1-73BE-BFAF-60620354FD65}"/>
                </a:ext>
              </a:extLst>
            </p:cNvPr>
            <p:cNvSpPr/>
            <p:nvPr/>
          </p:nvSpPr>
          <p:spPr>
            <a:xfrm>
              <a:off x="394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2018634-24FA-B537-EF99-36CC3A200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2F6101-4A9F-CDE1-34BE-297FC6C348EA}"/>
                </a:ext>
              </a:extLst>
            </p:cNvPr>
            <p:cNvSpPr/>
            <p:nvPr/>
          </p:nvSpPr>
          <p:spPr>
            <a:xfrm>
              <a:off x="466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011D02-ADB0-54A6-E241-522A8EC9A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225C955-0305-A0DB-A2D4-973EA79BD6F4}"/>
                </a:ext>
              </a:extLst>
            </p:cNvPr>
            <p:cNvSpPr/>
            <p:nvPr/>
          </p:nvSpPr>
          <p:spPr>
            <a:xfrm>
              <a:off x="538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14406A-C0E9-23D7-4C8D-6F87D0362B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BA8962-5986-5E25-95B8-AAC68E176718}"/>
                </a:ext>
              </a:extLst>
            </p:cNvPr>
            <p:cNvSpPr/>
            <p:nvPr/>
          </p:nvSpPr>
          <p:spPr>
            <a:xfrm>
              <a:off x="6826978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69A0A07-B78F-89E3-076D-1349C6C43684}"/>
                </a:ext>
              </a:extLst>
            </p:cNvPr>
            <p:cNvSpPr/>
            <p:nvPr/>
          </p:nvSpPr>
          <p:spPr>
            <a:xfrm>
              <a:off x="7545330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0A9CAE-F8E7-1E57-9279-4F0976A65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C6EDBAA-22E5-2E77-66A9-4D7C66E98944}"/>
                </a:ext>
              </a:extLst>
            </p:cNvPr>
            <p:cNvSpPr/>
            <p:nvPr/>
          </p:nvSpPr>
          <p:spPr>
            <a:xfrm>
              <a:off x="8266154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460BA4B-4421-BC00-7098-A00FE6B37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649C7BD-04D1-FEF8-6799-6BF8B5FEA0C7}"/>
                </a:ext>
              </a:extLst>
            </p:cNvPr>
            <p:cNvSpPr/>
            <p:nvPr/>
          </p:nvSpPr>
          <p:spPr>
            <a:xfrm>
              <a:off x="6106978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81F94C0-D910-28F1-5D78-5392E90C6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762D766-BD36-3E53-247B-3A4D0816F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119FE41-89BF-3B39-48A8-C9D661E1D49B}"/>
                </a:ext>
              </a:extLst>
            </p:cNvPr>
            <p:cNvSpPr/>
            <p:nvPr/>
          </p:nvSpPr>
          <p:spPr>
            <a:xfrm>
              <a:off x="322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FAA81EA-0ABE-36AC-3695-0D2106F53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695106-0AB9-F084-11F2-B3FD9FA8E97D}"/>
                </a:ext>
              </a:extLst>
            </p:cNvPr>
            <p:cNvSpPr/>
            <p:nvPr/>
          </p:nvSpPr>
          <p:spPr>
            <a:xfrm>
              <a:off x="394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79626AD-420B-8FB4-53C4-73D53107B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2BB2E2-27B4-BBC1-D68E-67CFA1C368E1}"/>
                </a:ext>
              </a:extLst>
            </p:cNvPr>
            <p:cNvSpPr/>
            <p:nvPr/>
          </p:nvSpPr>
          <p:spPr>
            <a:xfrm>
              <a:off x="466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907FBBB-A41B-A9F5-2102-5A6E90364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77C9FA6-18F4-3E3E-F0AC-D37B229C64E9}"/>
                </a:ext>
              </a:extLst>
            </p:cNvPr>
            <p:cNvSpPr/>
            <p:nvPr/>
          </p:nvSpPr>
          <p:spPr>
            <a:xfrm>
              <a:off x="538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5839DD7-925C-03E5-747A-C32F062A86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CF318CB-FFA8-CD1E-3834-5498E75E220A}"/>
                </a:ext>
              </a:extLst>
            </p:cNvPr>
            <p:cNvSpPr/>
            <p:nvPr/>
          </p:nvSpPr>
          <p:spPr>
            <a:xfrm>
              <a:off x="6826978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B3320BC-1A33-D9CF-0D01-C8F4A78D6ECE}"/>
                </a:ext>
              </a:extLst>
            </p:cNvPr>
            <p:cNvSpPr/>
            <p:nvPr/>
          </p:nvSpPr>
          <p:spPr>
            <a:xfrm>
              <a:off x="7545330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8CF5295-2B3C-C54A-B0CD-B741F4B30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F6B9F78-EC81-4E53-522F-ED5195829FA1}"/>
                </a:ext>
              </a:extLst>
            </p:cNvPr>
            <p:cNvSpPr/>
            <p:nvPr/>
          </p:nvSpPr>
          <p:spPr>
            <a:xfrm>
              <a:off x="8266154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47A17A5-A7CB-39A7-90F9-05E2A4B42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A956F78-FE2B-7F44-7E10-5B0B37FF85D1}"/>
                </a:ext>
              </a:extLst>
            </p:cNvPr>
            <p:cNvSpPr/>
            <p:nvPr/>
          </p:nvSpPr>
          <p:spPr>
            <a:xfrm>
              <a:off x="6106978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9F0EDEE-7E98-B318-7E39-93228413C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284932-96E6-87F8-6B9F-912D8093E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215CCB1-ADF8-A452-FCCB-8610DA50DFF7}"/>
                </a:ext>
              </a:extLst>
            </p:cNvPr>
            <p:cNvSpPr/>
            <p:nvPr/>
          </p:nvSpPr>
          <p:spPr>
            <a:xfrm>
              <a:off x="322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DF4C5AB-EE21-A6A2-449B-CCFFAA92B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BA70ADE-DD77-658F-537A-1FE25B748398}"/>
                </a:ext>
              </a:extLst>
            </p:cNvPr>
            <p:cNvSpPr/>
            <p:nvPr/>
          </p:nvSpPr>
          <p:spPr>
            <a:xfrm>
              <a:off x="394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562BBD4-E3A6-296B-E9B0-F3B2C29CB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ADDE10-8CAB-D4C7-FBA1-3B6A34616E56}"/>
                </a:ext>
              </a:extLst>
            </p:cNvPr>
            <p:cNvSpPr/>
            <p:nvPr/>
          </p:nvSpPr>
          <p:spPr>
            <a:xfrm>
              <a:off x="466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10F47DF-F902-FDDD-D3D7-AEC33FC99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DE6496-6695-D138-D433-884AD51D0153}"/>
                </a:ext>
              </a:extLst>
            </p:cNvPr>
            <p:cNvSpPr/>
            <p:nvPr/>
          </p:nvSpPr>
          <p:spPr>
            <a:xfrm>
              <a:off x="538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49ECB22-B63B-B1A3-A02C-14A567E486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BDC9595-C079-EDCC-B92B-5F811CF5C411}"/>
                </a:ext>
              </a:extLst>
            </p:cNvPr>
            <p:cNvSpPr/>
            <p:nvPr/>
          </p:nvSpPr>
          <p:spPr>
            <a:xfrm>
              <a:off x="6826978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8E329FD-69AD-9E2C-972E-17A2A1E19DBE}"/>
                </a:ext>
              </a:extLst>
            </p:cNvPr>
            <p:cNvSpPr/>
            <p:nvPr/>
          </p:nvSpPr>
          <p:spPr>
            <a:xfrm>
              <a:off x="7545330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790C334-34BF-6332-1A8D-04549EABC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200763C-74E5-594F-036C-C6494F9E968D}"/>
                </a:ext>
              </a:extLst>
            </p:cNvPr>
            <p:cNvSpPr/>
            <p:nvPr/>
          </p:nvSpPr>
          <p:spPr>
            <a:xfrm>
              <a:off x="8266154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0A3B65-9DE0-4F51-03A0-F76BA4A22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181B5EF-B35B-C420-AF4A-1FCFECBF7980}"/>
                </a:ext>
              </a:extLst>
            </p:cNvPr>
            <p:cNvSpPr/>
            <p:nvPr/>
          </p:nvSpPr>
          <p:spPr>
            <a:xfrm>
              <a:off x="6106978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0E0BFA6-9DE3-CF0F-42D0-75DA1B22A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F13C948-71AF-03C4-8964-960229B9D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D8AD807-D3F8-CE24-015E-3509DFD2C62A}"/>
                </a:ext>
              </a:extLst>
            </p:cNvPr>
            <p:cNvSpPr/>
            <p:nvPr/>
          </p:nvSpPr>
          <p:spPr>
            <a:xfrm>
              <a:off x="322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FAACC52-A6FC-6CF4-117A-DE42F8D8A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F28A0AC-59F0-5ACA-FB45-EE27630648A4}"/>
                </a:ext>
              </a:extLst>
            </p:cNvPr>
            <p:cNvSpPr/>
            <p:nvPr/>
          </p:nvSpPr>
          <p:spPr>
            <a:xfrm>
              <a:off x="394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FA0847F-7921-762E-62EC-EE7D827F9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9B48EA8-F194-10F4-285C-7C3D352AEC35}"/>
                </a:ext>
              </a:extLst>
            </p:cNvPr>
            <p:cNvSpPr/>
            <p:nvPr/>
          </p:nvSpPr>
          <p:spPr>
            <a:xfrm>
              <a:off x="466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DE2C654-F2D3-5886-4492-F746B216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326757-8B0F-8B16-3BF5-352CFFA4BD3E}"/>
                </a:ext>
              </a:extLst>
            </p:cNvPr>
            <p:cNvSpPr/>
            <p:nvPr/>
          </p:nvSpPr>
          <p:spPr>
            <a:xfrm>
              <a:off x="538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5548059-A2F6-5013-7D77-8557E0CE9F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B0F2F1-7492-718F-3A1E-BF5E38919C54}"/>
                </a:ext>
              </a:extLst>
            </p:cNvPr>
            <p:cNvSpPr/>
            <p:nvPr/>
          </p:nvSpPr>
          <p:spPr>
            <a:xfrm>
              <a:off x="6826978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1964DFD-F88E-7CB2-457B-678388344723}"/>
                </a:ext>
              </a:extLst>
            </p:cNvPr>
            <p:cNvSpPr/>
            <p:nvPr/>
          </p:nvSpPr>
          <p:spPr>
            <a:xfrm>
              <a:off x="7545330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AE3ADDC-9013-1CBB-0589-9ADC1FDC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7384754-3880-D688-5A03-F367E67F92BE}"/>
                </a:ext>
              </a:extLst>
            </p:cNvPr>
            <p:cNvSpPr/>
            <p:nvPr/>
          </p:nvSpPr>
          <p:spPr>
            <a:xfrm>
              <a:off x="8266154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D36DA21-9E1D-BFCF-6A61-B22FADC9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BD1DB3D-A29D-A3B6-5E4C-1150C9705D4B}"/>
                </a:ext>
              </a:extLst>
            </p:cNvPr>
            <p:cNvSpPr/>
            <p:nvPr/>
          </p:nvSpPr>
          <p:spPr>
            <a:xfrm>
              <a:off x="6106978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5240D4F-2120-0789-7EEC-5B5EDC57A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1E9A2BD-23BF-5BBC-5137-64082D083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AF7375-958A-4DD3-B09F-ECCC4DC109BC}"/>
              </a:ext>
            </a:extLst>
          </p:cNvPr>
          <p:cNvSpPr>
            <a:spLocks noChangeAspect="1"/>
          </p:cNvSpPr>
          <p:nvPr/>
        </p:nvSpPr>
        <p:spPr>
          <a:xfrm>
            <a:off x="8243790" y="5573939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B092CF-2271-1ED6-D1EC-F05AEFA090CA}"/>
              </a:ext>
            </a:extLst>
          </p:cNvPr>
          <p:cNvSpPr>
            <a:spLocks noChangeAspect="1"/>
          </p:cNvSpPr>
          <p:nvPr/>
        </p:nvSpPr>
        <p:spPr>
          <a:xfrm>
            <a:off x="5377713" y="4861650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86CB0490-DEAA-1101-748A-043BFA5D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6" y="4990391"/>
            <a:ext cx="292633" cy="47552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D0FEBBC-0BC3-EF78-2B7B-5BC3C618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54" y="4993403"/>
            <a:ext cx="292633" cy="47552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5893C81-05E2-928A-C2C7-81A0FE8E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90" y="4987379"/>
            <a:ext cx="292633" cy="47552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7D4D5FB5-8A4C-371A-6CEE-D0C2D735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58" y="4990391"/>
            <a:ext cx="292633" cy="47552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E45DF309-4565-DA6E-CC81-FB82F223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58" y="4986898"/>
            <a:ext cx="292633" cy="47552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046764C4-626F-8642-80C6-38EC6F2B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26" y="4989910"/>
            <a:ext cx="292633" cy="47552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A011DCF3-ADD0-D3AD-FD07-E6FDB8B5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62" y="4983886"/>
            <a:ext cx="292633" cy="475529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219E6677-C28F-F0A1-66A8-F24C3DFB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0" y="4986898"/>
            <a:ext cx="292633" cy="475529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723099CC-9F92-9424-3451-6F72DC1D809C}"/>
              </a:ext>
            </a:extLst>
          </p:cNvPr>
          <p:cNvGrpSpPr>
            <a:grpSpLocks noChangeAspect="1"/>
          </p:cNvGrpSpPr>
          <p:nvPr/>
        </p:nvGrpSpPr>
        <p:grpSpPr>
          <a:xfrm>
            <a:off x="4893623" y="5696509"/>
            <a:ext cx="277200" cy="505214"/>
            <a:chOff x="8668159" y="448229"/>
            <a:chExt cx="2656632" cy="4841875"/>
          </a:xfrm>
        </p:grpSpPr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EA576B1A-CFB2-84B3-9845-E0FB84C93775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91C2170-2951-90B7-4127-A5F668C85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>
              <a:extLst>
                <a:ext uri="{FF2B5EF4-FFF2-40B4-BE49-F238E27FC236}">
                  <a16:creationId xmlns:a16="http://schemas.microsoft.com/office/drawing/2014/main" id="{AB3DABA2-353D-2EE6-0C59-143C95C8415A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위쪽 모서리 100">
              <a:extLst>
                <a:ext uri="{FF2B5EF4-FFF2-40B4-BE49-F238E27FC236}">
                  <a16:creationId xmlns:a16="http://schemas.microsoft.com/office/drawing/2014/main" id="{D961D678-3F14-958F-F0A0-08CA9BBDC66E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BFA20BE-8A0B-9669-9630-E17057C14E39}"/>
              </a:ext>
            </a:extLst>
          </p:cNvPr>
          <p:cNvGrpSpPr>
            <a:grpSpLocks noChangeAspect="1"/>
          </p:cNvGrpSpPr>
          <p:nvPr/>
        </p:nvGrpSpPr>
        <p:grpSpPr>
          <a:xfrm>
            <a:off x="7025926" y="5706776"/>
            <a:ext cx="277200" cy="505214"/>
            <a:chOff x="8668159" y="448229"/>
            <a:chExt cx="2656632" cy="4841875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6DCFC2CD-8D01-B141-EEA0-18062B919E24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53F6630-0039-2212-5515-BCA764097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>
              <a:extLst>
                <a:ext uri="{FF2B5EF4-FFF2-40B4-BE49-F238E27FC236}">
                  <a16:creationId xmlns:a16="http://schemas.microsoft.com/office/drawing/2014/main" id="{D74A90E1-9E50-4B55-68E0-031CBFD0843F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위쪽 모서리 105">
              <a:extLst>
                <a:ext uri="{FF2B5EF4-FFF2-40B4-BE49-F238E27FC236}">
                  <a16:creationId xmlns:a16="http://schemas.microsoft.com/office/drawing/2014/main" id="{8918CCA9-7549-FBE3-133D-9943B0D1616D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07EB5883-0B04-B3CA-9729-BB76BF10E9F4}"/>
              </a:ext>
            </a:extLst>
          </p:cNvPr>
          <p:cNvGrpSpPr>
            <a:grpSpLocks noChangeAspect="1"/>
          </p:cNvGrpSpPr>
          <p:nvPr/>
        </p:nvGrpSpPr>
        <p:grpSpPr>
          <a:xfrm>
            <a:off x="8478063" y="5715380"/>
            <a:ext cx="277200" cy="457127"/>
            <a:chOff x="7139723" y="483261"/>
            <a:chExt cx="2937600" cy="4844358"/>
          </a:xfrm>
        </p:grpSpPr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73D5952C-9B2A-E247-7F1E-CFC12EBEBE31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18"/>
              <a:ext cx="2937600" cy="507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0433E60-5DDF-B056-4F22-2B004956CCB7}"/>
                </a:ext>
              </a:extLst>
            </p:cNvPr>
            <p:cNvSpPr/>
            <p:nvPr/>
          </p:nvSpPr>
          <p:spPr>
            <a:xfrm>
              <a:off x="7653909" y="1357112"/>
              <a:ext cx="1947845" cy="344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21A4069-9E24-5077-48A9-552C2709FDD6}"/>
                </a:ext>
              </a:extLst>
            </p:cNvPr>
            <p:cNvSpPr/>
            <p:nvPr/>
          </p:nvSpPr>
          <p:spPr>
            <a:xfrm>
              <a:off x="7354851" y="1276010"/>
              <a:ext cx="250410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15BA21D-7406-9FBB-9FC6-D2F594ECA10F}"/>
                </a:ext>
              </a:extLst>
            </p:cNvPr>
            <p:cNvSpPr/>
            <p:nvPr/>
          </p:nvSpPr>
          <p:spPr>
            <a:xfrm>
              <a:off x="7234602" y="483261"/>
              <a:ext cx="2744600" cy="784557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619EFE3-ECA1-6283-CEE1-814F8F3557D7}"/>
                </a:ext>
              </a:extLst>
            </p:cNvPr>
            <p:cNvSpPr/>
            <p:nvPr/>
          </p:nvSpPr>
          <p:spPr>
            <a:xfrm>
              <a:off x="7396710" y="4412035"/>
              <a:ext cx="246224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66C05D1-EC88-B300-FD58-8644515458E6}"/>
              </a:ext>
            </a:extLst>
          </p:cNvPr>
          <p:cNvGrpSpPr>
            <a:grpSpLocks noChangeAspect="1"/>
          </p:cNvGrpSpPr>
          <p:nvPr/>
        </p:nvGrpSpPr>
        <p:grpSpPr>
          <a:xfrm>
            <a:off x="3467205" y="5719360"/>
            <a:ext cx="277200" cy="457127"/>
            <a:chOff x="7139723" y="483260"/>
            <a:chExt cx="2937600" cy="4844359"/>
          </a:xfrm>
        </p:grpSpPr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021542F8-6B09-0F89-3077-DEB729839C95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CE527AD-6549-71CF-38FD-FC887FBD5A19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566C22A-EF43-4777-2323-0B6812FFB082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1DBFD044-B726-D3C1-BCC6-4D1E5970C368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B0C991B-1295-7DFE-7149-21FAA6A077C4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8551D02-18FF-9E61-7066-8C94E364B5AF}"/>
              </a:ext>
            </a:extLst>
          </p:cNvPr>
          <p:cNvGrpSpPr>
            <a:grpSpLocks noChangeAspect="1"/>
          </p:cNvGrpSpPr>
          <p:nvPr/>
        </p:nvGrpSpPr>
        <p:grpSpPr>
          <a:xfrm>
            <a:off x="5647755" y="5692662"/>
            <a:ext cx="236936" cy="540000"/>
            <a:chOff x="4769613" y="799575"/>
            <a:chExt cx="2128464" cy="4850972"/>
          </a:xfrm>
        </p:grpSpPr>
        <p:sp>
          <p:nvSpPr>
            <p:cNvPr id="120" name="사다리꼴 119">
              <a:extLst>
                <a:ext uri="{FF2B5EF4-FFF2-40B4-BE49-F238E27FC236}">
                  <a16:creationId xmlns:a16="http://schemas.microsoft.com/office/drawing/2014/main" id="{31BC9F48-1666-1405-881C-4D88782B7274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위쪽 모서리 120">
              <a:extLst>
                <a:ext uri="{FF2B5EF4-FFF2-40B4-BE49-F238E27FC236}">
                  <a16:creationId xmlns:a16="http://schemas.microsoft.com/office/drawing/2014/main" id="{F2F7BD80-5199-FA3E-D29F-799C41DB5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:a16="http://schemas.microsoft.com/office/drawing/2014/main" id="{4EB4A659-C4EC-AFDA-A349-1316C17F5D1E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B7D61C2-65E3-6618-C035-513039C95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9FC91AC0-6306-63B2-1ACA-E9BFD79FD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58E9A324-B68A-9E72-E7BE-1CFF315E51CA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다리꼴 125">
              <a:extLst>
                <a:ext uri="{FF2B5EF4-FFF2-40B4-BE49-F238E27FC236}">
                  <a16:creationId xmlns:a16="http://schemas.microsoft.com/office/drawing/2014/main" id="{EAC3ACD0-655F-31BD-A951-35EC26498999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각 삼각형 126">
              <a:extLst>
                <a:ext uri="{FF2B5EF4-FFF2-40B4-BE49-F238E27FC236}">
                  <a16:creationId xmlns:a16="http://schemas.microsoft.com/office/drawing/2014/main" id="{24485926-5AF5-5914-F836-C0F1277FAB97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다리꼴 127">
              <a:extLst>
                <a:ext uri="{FF2B5EF4-FFF2-40B4-BE49-F238E27FC236}">
                  <a16:creationId xmlns:a16="http://schemas.microsoft.com/office/drawing/2014/main" id="{42C4856D-5B40-D65A-79BE-D78BEC0625E8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사다리꼴 128">
              <a:extLst>
                <a:ext uri="{FF2B5EF4-FFF2-40B4-BE49-F238E27FC236}">
                  <a16:creationId xmlns:a16="http://schemas.microsoft.com/office/drawing/2014/main" id="{900BE7A5-2012-AF13-AF64-7CAD2B3AB3C0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7417F7C-8C2F-37D9-7C56-DDA66DD326BC}"/>
              </a:ext>
            </a:extLst>
          </p:cNvPr>
          <p:cNvGrpSpPr>
            <a:grpSpLocks noChangeAspect="1"/>
          </p:cNvGrpSpPr>
          <p:nvPr/>
        </p:nvGrpSpPr>
        <p:grpSpPr>
          <a:xfrm>
            <a:off x="6327491" y="5702861"/>
            <a:ext cx="277200" cy="504140"/>
            <a:chOff x="4514827" y="821236"/>
            <a:chExt cx="2656632" cy="4831578"/>
          </a:xfrm>
        </p:grpSpPr>
        <p:sp>
          <p:nvSpPr>
            <p:cNvPr id="131" name="사각형: 둥근 위쪽 모서리 130">
              <a:extLst>
                <a:ext uri="{FF2B5EF4-FFF2-40B4-BE49-F238E27FC236}">
                  <a16:creationId xmlns:a16="http://schemas.microsoft.com/office/drawing/2014/main" id="{4298CBBC-6DB9-AB80-EAE6-2508951635CE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사다리꼴 131">
              <a:extLst>
                <a:ext uri="{FF2B5EF4-FFF2-40B4-BE49-F238E27FC236}">
                  <a16:creationId xmlns:a16="http://schemas.microsoft.com/office/drawing/2014/main" id="{3E6FC21B-33DF-BEEA-B22E-C3D237D12624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다리꼴 132">
              <a:extLst>
                <a:ext uri="{FF2B5EF4-FFF2-40B4-BE49-F238E27FC236}">
                  <a16:creationId xmlns:a16="http://schemas.microsoft.com/office/drawing/2014/main" id="{52A31D44-659F-C415-3AA4-3760F1A64EC7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1852F61-2597-FDB4-E35E-85B164CB5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A2CF6831-AD6B-D909-5CCA-CD791B21C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1" name="그림 160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28A19D6D-FCAB-2784-0D46-D51CDA344C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4114470" y="5687950"/>
            <a:ext cx="374400" cy="491978"/>
          </a:xfrm>
          <a:prstGeom prst="rect">
            <a:avLst/>
          </a:prstGeom>
        </p:spPr>
      </p:pic>
      <p:pic>
        <p:nvPicPr>
          <p:cNvPr id="162" name="그림 161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EDA24415-14BC-CE69-E953-17826B2D7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7732699" y="5687950"/>
            <a:ext cx="374400" cy="491978"/>
          </a:xfrm>
          <a:prstGeom prst="rect">
            <a:avLst/>
          </a:prstGeom>
        </p:spPr>
      </p:pic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7BA375C-39AD-052B-78B4-58099996EAF5}"/>
              </a:ext>
            </a:extLst>
          </p:cNvPr>
          <p:cNvGrpSpPr/>
          <p:nvPr/>
        </p:nvGrpSpPr>
        <p:grpSpPr>
          <a:xfrm>
            <a:off x="3441486" y="1389068"/>
            <a:ext cx="277200" cy="457998"/>
            <a:chOff x="2613295" y="4670041"/>
            <a:chExt cx="277200" cy="457998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4E1FD635-2CB3-AFA8-FBC6-44D9981712BE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67985E5-99AF-4876-01D9-FF228BB84F96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DD24B455-BD4A-57B0-28F3-A66B2B8EF1FF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위쪽 모서리 166">
              <a:extLst>
                <a:ext uri="{FF2B5EF4-FFF2-40B4-BE49-F238E27FC236}">
                  <a16:creationId xmlns:a16="http://schemas.microsoft.com/office/drawing/2014/main" id="{EDC80060-8B1F-5B17-E944-904DF9034B73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3F81F4D-4AC6-2BD6-4440-82E4A42F2ED1}"/>
              </a:ext>
            </a:extLst>
          </p:cNvPr>
          <p:cNvGrpSpPr/>
          <p:nvPr/>
        </p:nvGrpSpPr>
        <p:grpSpPr>
          <a:xfrm>
            <a:off x="4161073" y="1391951"/>
            <a:ext cx="277200" cy="457998"/>
            <a:chOff x="2613295" y="4670041"/>
            <a:chExt cx="277200" cy="457998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82F6CF45-6E80-F630-5DCD-4A779BFBAD56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71A5CF66-E60B-5CE3-0AC6-7ABB9F197945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다리꼴 170">
              <a:extLst>
                <a:ext uri="{FF2B5EF4-FFF2-40B4-BE49-F238E27FC236}">
                  <a16:creationId xmlns:a16="http://schemas.microsoft.com/office/drawing/2014/main" id="{CC76155D-0CF6-A366-005B-821698E235AF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위쪽 모서리 171">
              <a:extLst>
                <a:ext uri="{FF2B5EF4-FFF2-40B4-BE49-F238E27FC236}">
                  <a16:creationId xmlns:a16="http://schemas.microsoft.com/office/drawing/2014/main" id="{D898EF1C-15F0-A758-FFF2-DDE38B96D710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5CB62C0-6D9F-FDF1-B85C-DE1768D3A3F2}"/>
              </a:ext>
            </a:extLst>
          </p:cNvPr>
          <p:cNvGrpSpPr/>
          <p:nvPr/>
        </p:nvGrpSpPr>
        <p:grpSpPr>
          <a:xfrm>
            <a:off x="4893623" y="1392080"/>
            <a:ext cx="277200" cy="457998"/>
            <a:chOff x="2613295" y="4670041"/>
            <a:chExt cx="277200" cy="457998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DAE277D-8149-C75D-D9B3-AF8773E845B3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54557A4-AE2C-8BF6-D6D6-FA5C0245F92F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다리꼴 175">
              <a:extLst>
                <a:ext uri="{FF2B5EF4-FFF2-40B4-BE49-F238E27FC236}">
                  <a16:creationId xmlns:a16="http://schemas.microsoft.com/office/drawing/2014/main" id="{33AE2B6F-0762-D569-D64E-43C173A9FEB7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위쪽 모서리 176">
              <a:extLst>
                <a:ext uri="{FF2B5EF4-FFF2-40B4-BE49-F238E27FC236}">
                  <a16:creationId xmlns:a16="http://schemas.microsoft.com/office/drawing/2014/main" id="{E50F6CD4-5FA6-E282-A9B4-A83351807CF9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CBDFD27-AD6D-DF1B-C350-052E847CFEEA}"/>
              </a:ext>
            </a:extLst>
          </p:cNvPr>
          <p:cNvGrpSpPr/>
          <p:nvPr/>
        </p:nvGrpSpPr>
        <p:grpSpPr>
          <a:xfrm>
            <a:off x="5613210" y="1394963"/>
            <a:ext cx="277200" cy="457998"/>
            <a:chOff x="2613295" y="4670041"/>
            <a:chExt cx="277200" cy="45799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9ED6ADB2-0562-311C-42FA-607D12E160DE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4FE7692-7867-20F3-0DF2-580808F511FC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F95B77EF-66BB-E54A-BE37-9821652186ED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둥근 위쪽 모서리 181">
              <a:extLst>
                <a:ext uri="{FF2B5EF4-FFF2-40B4-BE49-F238E27FC236}">
                  <a16:creationId xmlns:a16="http://schemas.microsoft.com/office/drawing/2014/main" id="{B9CC37A7-C226-0E89-EBD3-EF246C586051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BE396743-4294-39EE-CAC6-6A3DB6E130F0}"/>
              </a:ext>
            </a:extLst>
          </p:cNvPr>
          <p:cNvGrpSpPr/>
          <p:nvPr/>
        </p:nvGrpSpPr>
        <p:grpSpPr>
          <a:xfrm>
            <a:off x="6327491" y="1392561"/>
            <a:ext cx="277200" cy="457998"/>
            <a:chOff x="2613295" y="4670041"/>
            <a:chExt cx="277200" cy="457998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36B1CB7C-C996-34C6-B1AD-D62C4BC4FDFD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2740F77-7137-9F04-745F-C8141A4296BC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다리꼴 185">
              <a:extLst>
                <a:ext uri="{FF2B5EF4-FFF2-40B4-BE49-F238E27FC236}">
                  <a16:creationId xmlns:a16="http://schemas.microsoft.com/office/drawing/2014/main" id="{996D9ADA-472D-7C6C-F159-D244A8CE058D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사각형: 둥근 위쪽 모서리 186">
              <a:extLst>
                <a:ext uri="{FF2B5EF4-FFF2-40B4-BE49-F238E27FC236}">
                  <a16:creationId xmlns:a16="http://schemas.microsoft.com/office/drawing/2014/main" id="{84C45C33-704E-B677-7565-E7E6A347917C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02AD154-37EB-A11D-8179-BB78ACF0ADD3}"/>
              </a:ext>
            </a:extLst>
          </p:cNvPr>
          <p:cNvGrpSpPr/>
          <p:nvPr/>
        </p:nvGrpSpPr>
        <p:grpSpPr>
          <a:xfrm>
            <a:off x="7047078" y="1395444"/>
            <a:ext cx="277200" cy="457998"/>
            <a:chOff x="2613295" y="4670041"/>
            <a:chExt cx="277200" cy="457998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3E663E17-9793-0A62-7F52-A74F39EA20C7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1D20655-6AC8-AAB7-393B-BDF46F4DAECA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608140AA-A9C9-50A7-975B-7F6A9D9974D9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사각형: 둥근 위쪽 모서리 191">
              <a:extLst>
                <a:ext uri="{FF2B5EF4-FFF2-40B4-BE49-F238E27FC236}">
                  <a16:creationId xmlns:a16="http://schemas.microsoft.com/office/drawing/2014/main" id="{E882DF11-64E6-0E39-E206-DD3FB5B7216B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0FCA0970-683D-65E1-E316-7D53B9DA0678}"/>
              </a:ext>
            </a:extLst>
          </p:cNvPr>
          <p:cNvGrpSpPr/>
          <p:nvPr/>
        </p:nvGrpSpPr>
        <p:grpSpPr>
          <a:xfrm>
            <a:off x="7779628" y="1395573"/>
            <a:ext cx="277200" cy="457998"/>
            <a:chOff x="2613295" y="4670041"/>
            <a:chExt cx="277200" cy="45799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79A3B2EF-75E2-ACE2-9C56-B074FFA028FB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053D0FBB-B057-F599-0905-257F33B7A510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다리꼴 195">
              <a:extLst>
                <a:ext uri="{FF2B5EF4-FFF2-40B4-BE49-F238E27FC236}">
                  <a16:creationId xmlns:a16="http://schemas.microsoft.com/office/drawing/2014/main" id="{007DA9AE-39E6-A32B-8D34-CF89DBB82D2E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위쪽 모서리 196">
              <a:extLst>
                <a:ext uri="{FF2B5EF4-FFF2-40B4-BE49-F238E27FC236}">
                  <a16:creationId xmlns:a16="http://schemas.microsoft.com/office/drawing/2014/main" id="{74F1E31B-F29E-008A-5F28-98A09E6F9506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A945237D-AB22-B922-08C8-1417538DA104}"/>
              </a:ext>
            </a:extLst>
          </p:cNvPr>
          <p:cNvGrpSpPr/>
          <p:nvPr/>
        </p:nvGrpSpPr>
        <p:grpSpPr>
          <a:xfrm>
            <a:off x="8499215" y="1398456"/>
            <a:ext cx="277200" cy="457998"/>
            <a:chOff x="2613295" y="4670041"/>
            <a:chExt cx="277200" cy="457998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AB8FD030-5816-DF7D-D261-4900D2BCB239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3B277959-E974-3B2C-543B-B006ABA48564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다리꼴 200">
              <a:extLst>
                <a:ext uri="{FF2B5EF4-FFF2-40B4-BE49-F238E27FC236}">
                  <a16:creationId xmlns:a16="http://schemas.microsoft.com/office/drawing/2014/main" id="{157A60A7-4DEC-9787-BF24-E7CD6A4A725F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위쪽 모서리 201">
              <a:extLst>
                <a:ext uri="{FF2B5EF4-FFF2-40B4-BE49-F238E27FC236}">
                  <a16:creationId xmlns:a16="http://schemas.microsoft.com/office/drawing/2014/main" id="{5E779416-191D-3FC5-A346-78BE380749FA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9D44C43-B4DD-A1D9-7A68-534CEFDD8AFC}"/>
              </a:ext>
            </a:extLst>
          </p:cNvPr>
          <p:cNvGrpSpPr/>
          <p:nvPr/>
        </p:nvGrpSpPr>
        <p:grpSpPr>
          <a:xfrm>
            <a:off x="3441486" y="655075"/>
            <a:ext cx="277200" cy="457127"/>
            <a:chOff x="6221671" y="421013"/>
            <a:chExt cx="277200" cy="457127"/>
          </a:xfrm>
        </p:grpSpPr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730C1C48-5DE6-AE56-B506-BCC9A25253BA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995C2CE-4F50-6AAA-3C5C-177AB891B9F6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8B7D2B6-BCAE-78B3-0A2C-3A3EA155CD95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75CAB8F0-D575-CBFF-8DA0-C965527693E4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CF363559-58DC-5122-13C3-A41B92FFEA83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8EDB0DE7-15AC-3BED-6752-C4CE3CF94DF9}"/>
              </a:ext>
            </a:extLst>
          </p:cNvPr>
          <p:cNvGrpSpPr/>
          <p:nvPr/>
        </p:nvGrpSpPr>
        <p:grpSpPr>
          <a:xfrm>
            <a:off x="5619906" y="619403"/>
            <a:ext cx="236936" cy="540000"/>
            <a:chOff x="6521051" y="394542"/>
            <a:chExt cx="236936" cy="540000"/>
          </a:xfrm>
        </p:grpSpPr>
        <p:sp>
          <p:nvSpPr>
            <p:cNvPr id="211" name="사다리꼴 210">
              <a:extLst>
                <a:ext uri="{FF2B5EF4-FFF2-40B4-BE49-F238E27FC236}">
                  <a16:creationId xmlns:a16="http://schemas.microsoft.com/office/drawing/2014/main" id="{231A398D-E798-B91B-1D75-097E94DDA9BE}"/>
                </a:ext>
              </a:extLst>
            </p:cNvPr>
            <p:cNvSpPr/>
            <p:nvPr/>
          </p:nvSpPr>
          <p:spPr>
            <a:xfrm>
              <a:off x="6544379" y="458792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E27A636F-B6CD-1283-890E-4E20BE8DA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051" y="898094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F9719810-F61A-A900-CB26-222A55B81432}"/>
                </a:ext>
              </a:extLst>
            </p:cNvPr>
            <p:cNvSpPr/>
            <p:nvPr/>
          </p:nvSpPr>
          <p:spPr>
            <a:xfrm>
              <a:off x="6544380" y="676752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9F8F67D-EE21-0119-715A-45E28AE5B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349" y="623600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B5F40921-4AB4-0234-050B-ECAAD5E8A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7394" y="394542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각 삼각형 215">
              <a:extLst>
                <a:ext uri="{FF2B5EF4-FFF2-40B4-BE49-F238E27FC236}">
                  <a16:creationId xmlns:a16="http://schemas.microsoft.com/office/drawing/2014/main" id="{A02CE4BD-D478-5079-2EFB-F9C697B85B25}"/>
                </a:ext>
              </a:extLst>
            </p:cNvPr>
            <p:cNvSpPr/>
            <p:nvPr/>
          </p:nvSpPr>
          <p:spPr>
            <a:xfrm rot="21354993">
              <a:off x="6542540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다리꼴 216">
              <a:extLst>
                <a:ext uri="{FF2B5EF4-FFF2-40B4-BE49-F238E27FC236}">
                  <a16:creationId xmlns:a16="http://schemas.microsoft.com/office/drawing/2014/main" id="{F54F0330-C5A5-370E-A0E2-FD5E811ED9D4}"/>
                </a:ext>
              </a:extLst>
            </p:cNvPr>
            <p:cNvSpPr/>
            <p:nvPr/>
          </p:nvSpPr>
          <p:spPr>
            <a:xfrm flipV="1">
              <a:off x="6544379" y="568503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각 삼각형 217">
              <a:extLst>
                <a:ext uri="{FF2B5EF4-FFF2-40B4-BE49-F238E27FC236}">
                  <a16:creationId xmlns:a16="http://schemas.microsoft.com/office/drawing/2014/main" id="{61CF5259-4222-015E-2BA2-0EA77C14524A}"/>
                </a:ext>
              </a:extLst>
            </p:cNvPr>
            <p:cNvSpPr/>
            <p:nvPr/>
          </p:nvSpPr>
          <p:spPr>
            <a:xfrm rot="245007" flipH="1">
              <a:off x="6677755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A6A12F7A-C4C1-37CD-E85F-AEA58CCF9E9D}"/>
                </a:ext>
              </a:extLst>
            </p:cNvPr>
            <p:cNvSpPr/>
            <p:nvPr/>
          </p:nvSpPr>
          <p:spPr>
            <a:xfrm>
              <a:off x="6642085" y="480091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사다리꼴 219">
              <a:extLst>
                <a:ext uri="{FF2B5EF4-FFF2-40B4-BE49-F238E27FC236}">
                  <a16:creationId xmlns:a16="http://schemas.microsoft.com/office/drawing/2014/main" id="{9259F283-B8D1-D04F-5BFA-4BFE50119D46}"/>
                </a:ext>
              </a:extLst>
            </p:cNvPr>
            <p:cNvSpPr/>
            <p:nvPr/>
          </p:nvSpPr>
          <p:spPr>
            <a:xfrm>
              <a:off x="6572703" y="479953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EFF2CB79-B3CC-E037-95C0-F2E4A68C9C43}"/>
              </a:ext>
            </a:extLst>
          </p:cNvPr>
          <p:cNvGrpSpPr/>
          <p:nvPr/>
        </p:nvGrpSpPr>
        <p:grpSpPr>
          <a:xfrm>
            <a:off x="6328940" y="637919"/>
            <a:ext cx="277200" cy="504140"/>
            <a:chOff x="7881222" y="3081680"/>
            <a:chExt cx="277200" cy="504140"/>
          </a:xfrm>
        </p:grpSpPr>
        <p:sp>
          <p:nvSpPr>
            <p:cNvPr id="222" name="사각형: 둥근 위쪽 모서리 221">
              <a:extLst>
                <a:ext uri="{FF2B5EF4-FFF2-40B4-BE49-F238E27FC236}">
                  <a16:creationId xmlns:a16="http://schemas.microsoft.com/office/drawing/2014/main" id="{481CD787-3B8C-F71A-6415-9FE882D0A2DE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사다리꼴 222">
              <a:extLst>
                <a:ext uri="{FF2B5EF4-FFF2-40B4-BE49-F238E27FC236}">
                  <a16:creationId xmlns:a16="http://schemas.microsoft.com/office/drawing/2014/main" id="{0837D210-0014-C6AC-C635-511ABB1786D1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사다리꼴 223">
              <a:extLst>
                <a:ext uri="{FF2B5EF4-FFF2-40B4-BE49-F238E27FC236}">
                  <a16:creationId xmlns:a16="http://schemas.microsoft.com/office/drawing/2014/main" id="{6AAD64AB-59F0-A757-A703-25FFD2BBC9A5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E148C5D3-8577-44AB-3905-67A4FD27E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E5ACADAF-561D-2321-0AAA-DEFA11DE2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E6F8CE5-4896-9D4D-E6FD-9F7CCB0A1E5B}"/>
              </a:ext>
            </a:extLst>
          </p:cNvPr>
          <p:cNvGrpSpPr>
            <a:grpSpLocks noChangeAspect="1"/>
          </p:cNvGrpSpPr>
          <p:nvPr/>
        </p:nvGrpSpPr>
        <p:grpSpPr>
          <a:xfrm>
            <a:off x="7704691" y="624874"/>
            <a:ext cx="380774" cy="502695"/>
            <a:chOff x="3923965" y="361817"/>
            <a:chExt cx="3914909" cy="5168432"/>
          </a:xfrm>
        </p:grpSpPr>
        <p:pic>
          <p:nvPicPr>
            <p:cNvPr id="228" name="그림 227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4548AAB3-FCBF-883A-C8D7-85EEA6F0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B05249C1-789F-9C95-F91B-8D8A9D37E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4B185FE8-EC19-9E55-8AF2-B7E443AE4B41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9A7531C-4D77-57F5-FCED-A6C50BCA6BAE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8569F431-7AC3-62C1-3090-0CFA2609286B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32E77D0D-405A-7F25-54B1-E2A5FB9D247D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B51A09A8-77AA-6198-DC39-FE7D2B7FA0BE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16DDCA2-62E6-A8AC-CDD3-7925DBF1D72B}"/>
              </a:ext>
            </a:extLst>
          </p:cNvPr>
          <p:cNvGrpSpPr/>
          <p:nvPr/>
        </p:nvGrpSpPr>
        <p:grpSpPr>
          <a:xfrm>
            <a:off x="4878190" y="647199"/>
            <a:ext cx="277200" cy="505214"/>
            <a:chOff x="3439123" y="2812549"/>
            <a:chExt cx="277200" cy="505214"/>
          </a:xfrm>
        </p:grpSpPr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E5D1B2FB-1401-7B8A-6180-25C3C3ADDAC4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6DF08B4-1793-D763-C968-3F96FB058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88AB10F2-CB6D-6D96-01FF-37AAFC372602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위쪽 모서리 238">
              <a:extLst>
                <a:ext uri="{FF2B5EF4-FFF2-40B4-BE49-F238E27FC236}">
                  <a16:creationId xmlns:a16="http://schemas.microsoft.com/office/drawing/2014/main" id="{680D84A0-C5E7-B252-B99D-FDF4A8C335BE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F9BC4D4-9F0F-235F-2DCF-8C0D85E48ECA}"/>
              </a:ext>
            </a:extLst>
          </p:cNvPr>
          <p:cNvGrpSpPr>
            <a:grpSpLocks noChangeAspect="1"/>
          </p:cNvGrpSpPr>
          <p:nvPr/>
        </p:nvGrpSpPr>
        <p:grpSpPr>
          <a:xfrm>
            <a:off x="4067213" y="612174"/>
            <a:ext cx="380774" cy="502695"/>
            <a:chOff x="3923965" y="361817"/>
            <a:chExt cx="3914909" cy="5168432"/>
          </a:xfrm>
        </p:grpSpPr>
        <p:pic>
          <p:nvPicPr>
            <p:cNvPr id="241" name="그림 240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91752A6F-C82F-8E85-1097-E32A12C01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CFE8E0AA-3751-B643-7E02-C069FDA89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E4E007A9-0FCF-8D82-6E10-CC5B1573F73B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ECC670A2-E3B4-4EE8-D5EC-47FD99721DE5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F9F52840-065B-23AD-50CE-841A2DCBAB20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27849830-BBA5-FC19-DAB5-323D774FC41F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63ABD562-8C5C-D24C-B8A1-E763FFEE7D57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DE97B94D-59D5-894E-B11A-413AD9903009}"/>
              </a:ext>
            </a:extLst>
          </p:cNvPr>
          <p:cNvGrpSpPr/>
          <p:nvPr/>
        </p:nvGrpSpPr>
        <p:grpSpPr>
          <a:xfrm>
            <a:off x="7033642" y="634499"/>
            <a:ext cx="277200" cy="505214"/>
            <a:chOff x="3439123" y="2812549"/>
            <a:chExt cx="277200" cy="505214"/>
          </a:xfrm>
        </p:grpSpPr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88B0FAD2-2E16-B702-EFF5-865DC563DD08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A7B47850-3B75-CB81-AC00-7A8B7E9A72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사다리꼴 263">
              <a:extLst>
                <a:ext uri="{FF2B5EF4-FFF2-40B4-BE49-F238E27FC236}">
                  <a16:creationId xmlns:a16="http://schemas.microsoft.com/office/drawing/2014/main" id="{B28E6A3F-D352-BF9F-AE17-6E5AC19F3BF9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사각형: 둥근 위쪽 모서리 264">
              <a:extLst>
                <a:ext uri="{FF2B5EF4-FFF2-40B4-BE49-F238E27FC236}">
                  <a16:creationId xmlns:a16="http://schemas.microsoft.com/office/drawing/2014/main" id="{F289C4D5-8A1C-62D3-9A2E-3048E3C09AD4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1D450604-078F-1E96-6207-9DF9473C1F0D}"/>
              </a:ext>
            </a:extLst>
          </p:cNvPr>
          <p:cNvGrpSpPr/>
          <p:nvPr/>
        </p:nvGrpSpPr>
        <p:grpSpPr>
          <a:xfrm>
            <a:off x="8478063" y="661425"/>
            <a:ext cx="277200" cy="457127"/>
            <a:chOff x="6221671" y="421013"/>
            <a:chExt cx="277200" cy="457127"/>
          </a:xfrm>
        </p:grpSpPr>
        <p:sp>
          <p:nvSpPr>
            <p:cNvPr id="267" name="사각형: 둥근 위쪽 모서리 266">
              <a:extLst>
                <a:ext uri="{FF2B5EF4-FFF2-40B4-BE49-F238E27FC236}">
                  <a16:creationId xmlns:a16="http://schemas.microsoft.com/office/drawing/2014/main" id="{8B547C4A-F52C-A534-6328-736CF369E2CC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929EFEB-6B21-4172-0564-B0EDC7C2D95C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93F5554-622D-3A5D-95BB-03ADF50585FC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5E009658-6787-FADB-3B59-DC1C4528E40A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B9FFD95A-34ED-A708-BD61-01A61DC002EA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430A65C2-0C29-EA45-BDBD-EA18C3100430}"/>
              </a:ext>
            </a:extLst>
          </p:cNvPr>
          <p:cNvSpPr/>
          <p:nvPr/>
        </p:nvSpPr>
        <p:spPr>
          <a:xfrm>
            <a:off x="202824" y="777668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BF31718-9A94-9A18-CC55-D8160A86438C}"/>
              </a:ext>
            </a:extLst>
          </p:cNvPr>
          <p:cNvSpPr/>
          <p:nvPr/>
        </p:nvSpPr>
        <p:spPr>
          <a:xfrm>
            <a:off x="274060" y="4983886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D4D640E-EB89-23CD-B46B-545839A78EF1}"/>
              </a:ext>
            </a:extLst>
          </p:cNvPr>
          <p:cNvSpPr/>
          <p:nvPr/>
        </p:nvSpPr>
        <p:spPr>
          <a:xfrm>
            <a:off x="202823" y="2130740"/>
            <a:ext cx="2737223" cy="253016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4614C6-EC84-81C9-8258-64012F0F6929}"/>
              </a:ext>
            </a:extLst>
          </p:cNvPr>
          <p:cNvSpPr/>
          <p:nvPr/>
        </p:nvSpPr>
        <p:spPr>
          <a:xfrm>
            <a:off x="9251954" y="498725"/>
            <a:ext cx="1529600" cy="5812427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기본조작</a:t>
            </a: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241CA315-B4F4-8D32-3B73-2CCEC8918F46}"/>
              </a:ext>
            </a:extLst>
          </p:cNvPr>
          <p:cNvSpPr>
            <a:spLocks noChangeAspect="1"/>
          </p:cNvSpPr>
          <p:nvPr/>
        </p:nvSpPr>
        <p:spPr>
          <a:xfrm>
            <a:off x="4756735" y="3518647"/>
            <a:ext cx="569259" cy="569259"/>
          </a:xfrm>
          <a:prstGeom prst="donut">
            <a:avLst>
              <a:gd name="adj" fmla="val 9297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3F84D862-58F7-AE82-3ED3-9B641EDB462C}"/>
              </a:ext>
            </a:extLst>
          </p:cNvPr>
          <p:cNvSpPr/>
          <p:nvPr/>
        </p:nvSpPr>
        <p:spPr>
          <a:xfrm flipV="1">
            <a:off x="6250721" y="3644153"/>
            <a:ext cx="484632" cy="1242239"/>
          </a:xfrm>
          <a:prstGeom prst="downArrow">
            <a:avLst>
              <a:gd name="adj1" fmla="val 25028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8048561-DB8E-6A5C-4316-4C4A72F73D8D}"/>
              </a:ext>
            </a:extLst>
          </p:cNvPr>
          <p:cNvSpPr/>
          <p:nvPr/>
        </p:nvSpPr>
        <p:spPr>
          <a:xfrm rot="1473729" flipV="1">
            <a:off x="7321020" y="3625484"/>
            <a:ext cx="484632" cy="1451006"/>
          </a:xfrm>
          <a:prstGeom prst="downArrow">
            <a:avLst>
              <a:gd name="adj1" fmla="val 25028"/>
              <a:gd name="adj2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D3B33D-52DE-C432-C211-9F6604748320}"/>
              </a:ext>
            </a:extLst>
          </p:cNvPr>
          <p:cNvSpPr>
            <a:spLocks noChangeAspect="1"/>
          </p:cNvSpPr>
          <p:nvPr/>
        </p:nvSpPr>
        <p:spPr>
          <a:xfrm>
            <a:off x="5611569" y="4373698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0CC71C5-2712-1BE9-173E-267190F71CC1}"/>
              </a:ext>
            </a:extLst>
          </p:cNvPr>
          <p:cNvSpPr>
            <a:spLocks noChangeAspect="1"/>
          </p:cNvSpPr>
          <p:nvPr/>
        </p:nvSpPr>
        <p:spPr>
          <a:xfrm>
            <a:off x="5595410" y="366208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B0023AB-84EB-A845-5A25-CE3E2CFEB756}"/>
              </a:ext>
            </a:extLst>
          </p:cNvPr>
          <p:cNvSpPr>
            <a:spLocks noChangeAspect="1"/>
          </p:cNvSpPr>
          <p:nvPr/>
        </p:nvSpPr>
        <p:spPr>
          <a:xfrm>
            <a:off x="8474591" y="5111566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62687EA-F3F6-54DF-DC2E-18F5DF388103}"/>
              </a:ext>
            </a:extLst>
          </p:cNvPr>
          <p:cNvSpPr>
            <a:spLocks noChangeAspect="1"/>
          </p:cNvSpPr>
          <p:nvPr/>
        </p:nvSpPr>
        <p:spPr>
          <a:xfrm>
            <a:off x="8486036" y="4350987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BE1FD0A-A270-D3A1-484A-369DA79C9118}"/>
              </a:ext>
            </a:extLst>
          </p:cNvPr>
          <p:cNvSpPr>
            <a:spLocks noChangeAspect="1"/>
          </p:cNvSpPr>
          <p:nvPr/>
        </p:nvSpPr>
        <p:spPr>
          <a:xfrm>
            <a:off x="8456825" y="3696563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42FC568-DABA-E204-4974-C7C2B844F5DF}"/>
              </a:ext>
            </a:extLst>
          </p:cNvPr>
          <p:cNvSpPr>
            <a:spLocks noChangeAspect="1"/>
          </p:cNvSpPr>
          <p:nvPr/>
        </p:nvSpPr>
        <p:spPr>
          <a:xfrm>
            <a:off x="8468270" y="2935984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3C9544-1C3D-69BE-B667-C8BA47D39759}"/>
              </a:ext>
            </a:extLst>
          </p:cNvPr>
          <p:cNvSpPr>
            <a:spLocks noChangeAspect="1"/>
          </p:cNvSpPr>
          <p:nvPr/>
        </p:nvSpPr>
        <p:spPr>
          <a:xfrm>
            <a:off x="8491409" y="223639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9869D1-8F7D-764A-7EDE-693EB13F0A76}"/>
              </a:ext>
            </a:extLst>
          </p:cNvPr>
          <p:cNvSpPr>
            <a:spLocks noChangeAspect="1"/>
          </p:cNvSpPr>
          <p:nvPr/>
        </p:nvSpPr>
        <p:spPr>
          <a:xfrm>
            <a:off x="8502854" y="1475813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3E30FD4-2B90-43D2-736C-E186C6429980}"/>
              </a:ext>
            </a:extLst>
          </p:cNvPr>
          <p:cNvSpPr>
            <a:spLocks noChangeAspect="1"/>
          </p:cNvSpPr>
          <p:nvPr/>
        </p:nvSpPr>
        <p:spPr>
          <a:xfrm>
            <a:off x="8456825" y="76831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6EBE0FC-D162-BDCD-BD31-AB7E946522A4}"/>
              </a:ext>
            </a:extLst>
          </p:cNvPr>
          <p:cNvSpPr>
            <a:spLocks noChangeAspect="1"/>
          </p:cNvSpPr>
          <p:nvPr/>
        </p:nvSpPr>
        <p:spPr>
          <a:xfrm>
            <a:off x="7719457" y="5792745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659AF80-CFF2-B476-D0DF-F2874F1D378F}"/>
              </a:ext>
            </a:extLst>
          </p:cNvPr>
          <p:cNvSpPr>
            <a:spLocks noChangeAspect="1"/>
          </p:cNvSpPr>
          <p:nvPr/>
        </p:nvSpPr>
        <p:spPr>
          <a:xfrm>
            <a:off x="6994705" y="5792745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F5119D-2887-969F-6C1D-548F29E01807}"/>
              </a:ext>
            </a:extLst>
          </p:cNvPr>
          <p:cNvSpPr>
            <a:spLocks noChangeAspect="1"/>
          </p:cNvSpPr>
          <p:nvPr/>
        </p:nvSpPr>
        <p:spPr>
          <a:xfrm>
            <a:off x="6351245" y="580357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122C49-69D2-F683-BF5F-1C996356A279}"/>
              </a:ext>
            </a:extLst>
          </p:cNvPr>
          <p:cNvSpPr>
            <a:spLocks noChangeAspect="1"/>
          </p:cNvSpPr>
          <p:nvPr/>
        </p:nvSpPr>
        <p:spPr>
          <a:xfrm>
            <a:off x="5626493" y="580357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AAE8138-A8AE-D274-2012-92F90BEDE341}"/>
              </a:ext>
            </a:extLst>
          </p:cNvPr>
          <p:cNvSpPr>
            <a:spLocks noChangeAspect="1"/>
          </p:cNvSpPr>
          <p:nvPr/>
        </p:nvSpPr>
        <p:spPr>
          <a:xfrm>
            <a:off x="4850030" y="5792745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C417847-EE34-7C07-14CB-848F2643BE7E}"/>
              </a:ext>
            </a:extLst>
          </p:cNvPr>
          <p:cNvSpPr>
            <a:spLocks noChangeAspect="1"/>
          </p:cNvSpPr>
          <p:nvPr/>
        </p:nvSpPr>
        <p:spPr>
          <a:xfrm>
            <a:off x="4125278" y="5792745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2954CE9-DEC7-ECA8-F055-DDD26FD206F2}"/>
              </a:ext>
            </a:extLst>
          </p:cNvPr>
          <p:cNvSpPr>
            <a:spLocks noChangeAspect="1"/>
          </p:cNvSpPr>
          <p:nvPr/>
        </p:nvSpPr>
        <p:spPr>
          <a:xfrm>
            <a:off x="3473865" y="5803572"/>
            <a:ext cx="282388" cy="28238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6279BF-766A-5FC5-179D-DC7631557356}"/>
              </a:ext>
            </a:extLst>
          </p:cNvPr>
          <p:cNvSpPr txBox="1"/>
          <p:nvPr/>
        </p:nvSpPr>
        <p:spPr>
          <a:xfrm>
            <a:off x="7732699" y="6320378"/>
            <a:ext cx="349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주황색을 초록색으로 바꿀까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0D573-54E1-AB7D-87CE-292775A578F6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57AAA37-DF01-4E24-E370-CF1998DAD31C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3144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BB088-A804-30F5-2157-0A50B3322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D346814-7CDA-4F8B-2A75-8F9BF875D284}"/>
              </a:ext>
            </a:extLst>
          </p:cNvPr>
          <p:cNvGrpSpPr/>
          <p:nvPr/>
        </p:nvGrpSpPr>
        <p:grpSpPr>
          <a:xfrm rot="16200000">
            <a:off x="3227802" y="545276"/>
            <a:ext cx="5758352" cy="5763840"/>
            <a:chOff x="3227802" y="545276"/>
            <a:chExt cx="5758352" cy="5763840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57B637E3-99DF-D359-5284-03DDEA87D332}"/>
                </a:ext>
              </a:extLst>
            </p:cNvPr>
            <p:cNvGrpSpPr/>
            <p:nvPr/>
          </p:nvGrpSpPr>
          <p:grpSpPr>
            <a:xfrm>
              <a:off x="3227802" y="545276"/>
              <a:ext cx="5758352" cy="5763840"/>
              <a:chOff x="3227802" y="545276"/>
              <a:chExt cx="5758352" cy="576384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AE3E414-DC4F-17DF-979B-A818D0AE33D9}"/>
                  </a:ext>
                </a:extLst>
              </p:cNvPr>
              <p:cNvSpPr/>
              <p:nvPr/>
            </p:nvSpPr>
            <p:spPr>
              <a:xfrm>
                <a:off x="3227802" y="486911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DA2186-301E-A3BA-CF5D-46AC5C65C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802" y="558911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6F6AE96-7717-4C2A-FFD6-7581BEF37A74}"/>
                  </a:ext>
                </a:extLst>
              </p:cNvPr>
              <p:cNvSpPr/>
              <p:nvPr/>
            </p:nvSpPr>
            <p:spPr>
              <a:xfrm>
                <a:off x="3948626" y="558911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AC0110E-9D07-BDF9-8691-6F5D31F2E5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7802" y="487007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3509D84-CCE4-17DB-22CA-EE56643008FD}"/>
                  </a:ext>
                </a:extLst>
              </p:cNvPr>
              <p:cNvSpPr/>
              <p:nvPr/>
            </p:nvSpPr>
            <p:spPr>
              <a:xfrm>
                <a:off x="4667802" y="486911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FF3EE1C-21B3-31C9-EA6D-94145A38C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802" y="558911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E92AB4-3E10-7CEC-5CA8-858047407D03}"/>
                  </a:ext>
                </a:extLst>
              </p:cNvPr>
              <p:cNvSpPr/>
              <p:nvPr/>
            </p:nvSpPr>
            <p:spPr>
              <a:xfrm>
                <a:off x="5388626" y="558911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8F0E68-4EE3-B514-6CE2-900DD7129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7802" y="487007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5C8AF8-4669-327A-2817-520D7ACD93E0}"/>
                  </a:ext>
                </a:extLst>
              </p:cNvPr>
              <p:cNvSpPr/>
              <p:nvPr/>
            </p:nvSpPr>
            <p:spPr>
              <a:xfrm>
                <a:off x="6826978" y="558911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3F067BA-BDA3-E794-41BD-8E51D0A131FD}"/>
                  </a:ext>
                </a:extLst>
              </p:cNvPr>
              <p:cNvSpPr/>
              <p:nvPr/>
            </p:nvSpPr>
            <p:spPr>
              <a:xfrm>
                <a:off x="7545330" y="486911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82EDD7-2912-5081-CD3C-9512EFFA0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5330" y="558911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4FC30A2-1058-CD79-4F05-104BCC4F5ED3}"/>
                  </a:ext>
                </a:extLst>
              </p:cNvPr>
              <p:cNvSpPr/>
              <p:nvPr/>
            </p:nvSpPr>
            <p:spPr>
              <a:xfrm>
                <a:off x="8266154" y="558911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1B4467F-8E86-C419-CF22-8BD8D3304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330" y="487007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33FD360-6B49-6199-9A85-300FCB56E611}"/>
                  </a:ext>
                </a:extLst>
              </p:cNvPr>
              <p:cNvSpPr/>
              <p:nvPr/>
            </p:nvSpPr>
            <p:spPr>
              <a:xfrm>
                <a:off x="6106978" y="486911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F8BA904-0C59-1919-526D-45A9EE90C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6978" y="558911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94786DD-F632-73E0-A57B-1C8C46CADA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6978" y="487007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C41FA5F-4371-1C2C-EE52-0E348A5EEBC8}"/>
                  </a:ext>
                </a:extLst>
              </p:cNvPr>
              <p:cNvSpPr/>
              <p:nvPr/>
            </p:nvSpPr>
            <p:spPr>
              <a:xfrm>
                <a:off x="3227802" y="342815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90A8A8A-64CC-9D7A-6FE1-27C51A124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802" y="414815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B694029-12D8-8CAD-CB1A-BFC5AAF7EFD4}"/>
                  </a:ext>
                </a:extLst>
              </p:cNvPr>
              <p:cNvSpPr/>
              <p:nvPr/>
            </p:nvSpPr>
            <p:spPr>
              <a:xfrm>
                <a:off x="3948626" y="414815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AE32CE1-5438-94A1-6691-ED596982F4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7802" y="342911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8922499-A967-01CD-AA00-EC0077CA78B7}"/>
                  </a:ext>
                </a:extLst>
              </p:cNvPr>
              <p:cNvSpPr/>
              <p:nvPr/>
            </p:nvSpPr>
            <p:spPr>
              <a:xfrm>
                <a:off x="4667802" y="342815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86E30F4-2A5D-AE1F-E176-F1CC075AD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802" y="414815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9C3A628-EE26-87CD-9DB1-121936DD1D1E}"/>
                  </a:ext>
                </a:extLst>
              </p:cNvPr>
              <p:cNvSpPr/>
              <p:nvPr/>
            </p:nvSpPr>
            <p:spPr>
              <a:xfrm>
                <a:off x="5388626" y="414815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C7AEA4F-7C44-E28F-0182-101F84AE1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7802" y="342911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D355B37-82D0-7D1D-EA59-31AC7DF8B2CA}"/>
                  </a:ext>
                </a:extLst>
              </p:cNvPr>
              <p:cNvSpPr/>
              <p:nvPr/>
            </p:nvSpPr>
            <p:spPr>
              <a:xfrm>
                <a:off x="6826978" y="414815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CCD64C8-158B-A75F-2B4C-61EDACB71CDA}"/>
                  </a:ext>
                </a:extLst>
              </p:cNvPr>
              <p:cNvSpPr/>
              <p:nvPr/>
            </p:nvSpPr>
            <p:spPr>
              <a:xfrm>
                <a:off x="7545330" y="342815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1C712C46-E2CD-B9EB-11D2-C1AF7405DD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5330" y="414815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CF5E1C7-D129-6E40-9ACA-E560EB02B22B}"/>
                  </a:ext>
                </a:extLst>
              </p:cNvPr>
              <p:cNvSpPr/>
              <p:nvPr/>
            </p:nvSpPr>
            <p:spPr>
              <a:xfrm>
                <a:off x="8266154" y="414815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F926880-66C3-8F88-78E8-F715BC544B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330" y="342911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9530B36-7756-0D75-4A94-BBC9EFFE8BD4}"/>
                  </a:ext>
                </a:extLst>
              </p:cNvPr>
              <p:cNvSpPr/>
              <p:nvPr/>
            </p:nvSpPr>
            <p:spPr>
              <a:xfrm>
                <a:off x="6106978" y="3428157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BA88DFA-7341-95A8-7BFA-5B8090D232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6978" y="4148156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3CFA503-D438-7AC5-FBD8-606ED5F6E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6978" y="3429118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5D8EC0-24D7-65DD-977B-CA2D13B8F9B8}"/>
                  </a:ext>
                </a:extLst>
              </p:cNvPr>
              <p:cNvSpPr/>
              <p:nvPr/>
            </p:nvSpPr>
            <p:spPr>
              <a:xfrm>
                <a:off x="3227802" y="198623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A151CA3-C863-0D36-7A94-D5B210E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802" y="270623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66F4043-F876-F703-6DA5-CFC7F04AEC6B}"/>
                  </a:ext>
                </a:extLst>
              </p:cNvPr>
              <p:cNvSpPr/>
              <p:nvPr/>
            </p:nvSpPr>
            <p:spPr>
              <a:xfrm>
                <a:off x="3948626" y="270623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67F3646-C020-D999-E31E-A5F44A155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7802" y="198719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3448D84-9D59-8FF2-AF5A-176092F53884}"/>
                  </a:ext>
                </a:extLst>
              </p:cNvPr>
              <p:cNvSpPr/>
              <p:nvPr/>
            </p:nvSpPr>
            <p:spPr>
              <a:xfrm>
                <a:off x="4667802" y="198623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D6C5EA2-DD46-AFA9-A0D4-74846F828C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802" y="270623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1318715-32DD-B4C4-FAA2-DA9029E43E24}"/>
                  </a:ext>
                </a:extLst>
              </p:cNvPr>
              <p:cNvSpPr/>
              <p:nvPr/>
            </p:nvSpPr>
            <p:spPr>
              <a:xfrm>
                <a:off x="5388626" y="270623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43C0898-1B69-EC8A-BE28-05C52F5A7A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7802" y="198719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BA98C7-AA98-E6CD-288C-D0D9B0804436}"/>
                  </a:ext>
                </a:extLst>
              </p:cNvPr>
              <p:cNvSpPr/>
              <p:nvPr/>
            </p:nvSpPr>
            <p:spPr>
              <a:xfrm>
                <a:off x="6826978" y="270623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D03E93C-9333-B9EA-4928-B8739E1FEA21}"/>
                  </a:ext>
                </a:extLst>
              </p:cNvPr>
              <p:cNvSpPr/>
              <p:nvPr/>
            </p:nvSpPr>
            <p:spPr>
              <a:xfrm>
                <a:off x="7545330" y="198623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F0DC0D4-4C81-F04F-547C-8767C8816C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5330" y="270623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EB1E8DB-714E-E931-5A86-39202C002D80}"/>
                  </a:ext>
                </a:extLst>
              </p:cNvPr>
              <p:cNvSpPr/>
              <p:nvPr/>
            </p:nvSpPr>
            <p:spPr>
              <a:xfrm>
                <a:off x="8266154" y="270623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50C098D-718D-272C-2A7D-594FF9A7E0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330" y="198719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0766A3A-B6B7-12E4-4E16-D92EFA706189}"/>
                  </a:ext>
                </a:extLst>
              </p:cNvPr>
              <p:cNvSpPr/>
              <p:nvPr/>
            </p:nvSpPr>
            <p:spPr>
              <a:xfrm>
                <a:off x="6106978" y="198623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19B30A9-5231-DCCD-C2FB-0951D3BA0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6978" y="270623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D2B9B8E-9082-06BC-2875-C6384D487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6978" y="198719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7FCEFC6-C0FB-A74F-C02B-7EB848D0D95C}"/>
                  </a:ext>
                </a:extLst>
              </p:cNvPr>
              <p:cNvSpPr/>
              <p:nvPr/>
            </p:nvSpPr>
            <p:spPr>
              <a:xfrm>
                <a:off x="3227802" y="54527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1ACAF5B-AD1C-C02D-47A1-C304D3B83B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27802" y="126527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41450D-E6BD-B0A3-5151-D4F85DC01A02}"/>
                  </a:ext>
                </a:extLst>
              </p:cNvPr>
              <p:cNvSpPr/>
              <p:nvPr/>
            </p:nvSpPr>
            <p:spPr>
              <a:xfrm>
                <a:off x="3948626" y="126527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509ED39-9A18-329F-F72E-7CF0B1F78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47802" y="54623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59DBF2A-00D6-AE36-70AD-FC70B65E15CE}"/>
                  </a:ext>
                </a:extLst>
              </p:cNvPr>
              <p:cNvSpPr/>
              <p:nvPr/>
            </p:nvSpPr>
            <p:spPr>
              <a:xfrm>
                <a:off x="4667802" y="54527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ACA7BA-8ECE-5EDB-61C4-3B9AF838E1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802" y="126527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B165328-13E4-1578-EC4D-B991BD858BDB}"/>
                  </a:ext>
                </a:extLst>
              </p:cNvPr>
              <p:cNvSpPr/>
              <p:nvPr/>
            </p:nvSpPr>
            <p:spPr>
              <a:xfrm>
                <a:off x="5388626" y="126527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1877F50-E4D2-C284-0385-AE7032CF96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87802" y="54623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FE4246F-AF8F-7774-D81D-CC785089F24F}"/>
                  </a:ext>
                </a:extLst>
              </p:cNvPr>
              <p:cNvSpPr/>
              <p:nvPr/>
            </p:nvSpPr>
            <p:spPr>
              <a:xfrm>
                <a:off x="6826978" y="126527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38E205F-28DA-AE62-5183-205AB139D837}"/>
                  </a:ext>
                </a:extLst>
              </p:cNvPr>
              <p:cNvSpPr/>
              <p:nvPr/>
            </p:nvSpPr>
            <p:spPr>
              <a:xfrm>
                <a:off x="7545330" y="54527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CC606A8-F88C-FFE9-220C-01FC74FB4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5330" y="126527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307218A-6E08-40E1-3AF2-B04974C18ED0}"/>
                  </a:ext>
                </a:extLst>
              </p:cNvPr>
              <p:cNvSpPr/>
              <p:nvPr/>
            </p:nvSpPr>
            <p:spPr>
              <a:xfrm>
                <a:off x="8266154" y="1265275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18C1530-D5D0-CC78-E8D7-981ED0F5D7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330" y="54623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BAE79867-0942-6662-3256-8859C9B857A1}"/>
                  </a:ext>
                </a:extLst>
              </p:cNvPr>
              <p:cNvSpPr/>
              <p:nvPr/>
            </p:nvSpPr>
            <p:spPr>
              <a:xfrm>
                <a:off x="6106978" y="545276"/>
                <a:ext cx="720000" cy="720000"/>
              </a:xfrm>
              <a:prstGeom prst="rect">
                <a:avLst/>
              </a:prstGeom>
              <a:solidFill>
                <a:srgbClr val="EBE5D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D309FD8-FE87-308D-B5B8-8891C3444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06978" y="1265275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2A159B3C-509A-87F9-B644-97006B72B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26978" y="546237"/>
                <a:ext cx="720000" cy="720000"/>
              </a:xfrm>
              <a:prstGeom prst="rect">
                <a:avLst/>
              </a:prstGeom>
              <a:solidFill>
                <a:srgbClr val="A8850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CC757C81-D7DF-1447-3D59-23991FBB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1486" y="4990391"/>
              <a:ext cx="292633" cy="475529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2CD309E-5D07-4D5A-3C51-70E17D80A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5354" y="4993403"/>
              <a:ext cx="292633" cy="475529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26AB258-EB50-23FB-BD59-7CBA653B2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8190" y="4987379"/>
              <a:ext cx="292633" cy="475529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607FCCFE-4B89-AB64-5D34-AD4733FC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058" y="4990391"/>
              <a:ext cx="292633" cy="475529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3E9573A0-75F9-7F9B-3A9E-3DD4314C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2058" y="4986898"/>
              <a:ext cx="292633" cy="475529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8C24A9-E764-8E6D-6A50-8B1675074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5926" y="4989910"/>
              <a:ext cx="292633" cy="475529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FC5BDB94-F275-80A7-BE55-7F5D8A4B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8762" y="4983886"/>
              <a:ext cx="292633" cy="475529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6D4A19D9-498B-07F6-2D23-B2E50C4B1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630" y="4986898"/>
              <a:ext cx="292633" cy="475529"/>
            </a:xfrm>
            <a:prstGeom prst="rect">
              <a:avLst/>
            </a:prstGeom>
          </p:spPr>
        </p:pic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559A84C-61D3-435E-0A7D-4234F62561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93623" y="5696509"/>
              <a:ext cx="277200" cy="505214"/>
              <a:chOff x="8668159" y="448229"/>
              <a:chExt cx="2656632" cy="4841875"/>
            </a:xfrm>
          </p:grpSpPr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318A21CD-1DEE-A157-ADB3-757DDA6C5F86}"/>
                  </a:ext>
                </a:extLst>
              </p:cNvPr>
              <p:cNvSpPr/>
              <p:nvPr/>
            </p:nvSpPr>
            <p:spPr>
              <a:xfrm>
                <a:off x="9332899" y="723587"/>
                <a:ext cx="1327150" cy="1883980"/>
              </a:xfrm>
              <a:custGeom>
                <a:avLst/>
                <a:gdLst>
                  <a:gd name="connsiteX0" fmla="*/ 663575 w 1327150"/>
                  <a:gd name="connsiteY0" fmla="*/ 0 h 1883980"/>
                  <a:gd name="connsiteX1" fmla="*/ 797308 w 1327150"/>
                  <a:gd name="connsiteY1" fmla="*/ 19138 h 1883980"/>
                  <a:gd name="connsiteX2" fmla="*/ 877328 w 1327150"/>
                  <a:gd name="connsiteY2" fmla="*/ 54399 h 1883980"/>
                  <a:gd name="connsiteX3" fmla="*/ 422556 w 1327150"/>
                  <a:gd name="connsiteY3" fmla="*/ 1042819 h 1883980"/>
                  <a:gd name="connsiteX4" fmla="*/ 458106 w 1327150"/>
                  <a:gd name="connsiteY4" fmla="*/ 1271641 h 1883980"/>
                  <a:gd name="connsiteX5" fmla="*/ 525299 w 1327150"/>
                  <a:gd name="connsiteY5" fmla="*/ 1320677 h 1883980"/>
                  <a:gd name="connsiteX6" fmla="*/ 525298 w 1327150"/>
                  <a:gd name="connsiteY6" fmla="*/ 1320677 h 1883980"/>
                  <a:gd name="connsiteX7" fmla="*/ 525299 w 1327150"/>
                  <a:gd name="connsiteY7" fmla="*/ 1320677 h 1883980"/>
                  <a:gd name="connsiteX8" fmla="*/ 525299 w 1327150"/>
                  <a:gd name="connsiteY8" fmla="*/ 1320677 h 1883980"/>
                  <a:gd name="connsiteX9" fmla="*/ 606252 w 1327150"/>
                  <a:gd name="connsiteY9" fmla="*/ 1339803 h 1883980"/>
                  <a:gd name="connsiteX10" fmla="*/ 803156 w 1327150"/>
                  <a:gd name="connsiteY10" fmla="*/ 1217934 h 1883980"/>
                  <a:gd name="connsiteX11" fmla="*/ 1190725 w 1327150"/>
                  <a:gd name="connsiteY11" fmla="*/ 375576 h 1883980"/>
                  <a:gd name="connsiteX12" fmla="*/ 1213822 w 1327150"/>
                  <a:gd name="connsiteY12" fmla="*/ 415314 h 1883980"/>
                  <a:gd name="connsiteX13" fmla="*/ 1327150 w 1327150"/>
                  <a:gd name="connsiteY13" fmla="*/ 941990 h 1883980"/>
                  <a:gd name="connsiteX14" fmla="*/ 663575 w 1327150"/>
                  <a:gd name="connsiteY14" fmla="*/ 1883980 h 1883980"/>
                  <a:gd name="connsiteX15" fmla="*/ 0 w 1327150"/>
                  <a:gd name="connsiteY15" fmla="*/ 941990 h 1883980"/>
                  <a:gd name="connsiteX16" fmla="*/ 663575 w 1327150"/>
                  <a:gd name="connsiteY16" fmla="*/ 0 h 188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7150" h="1883980">
                    <a:moveTo>
                      <a:pt x="663575" y="0"/>
                    </a:moveTo>
                    <a:cubicBezTo>
                      <a:pt x="709385" y="0"/>
                      <a:pt x="754111" y="6590"/>
                      <a:pt x="797308" y="19138"/>
                    </a:cubicBezTo>
                    <a:lnTo>
                      <a:pt x="877328" y="54399"/>
                    </a:lnTo>
                    <a:lnTo>
                      <a:pt x="422556" y="1042819"/>
                    </a:lnTo>
                    <a:cubicBezTo>
                      <a:pt x="386288" y="1121645"/>
                      <a:pt x="403096" y="1211326"/>
                      <a:pt x="458106" y="1271641"/>
                    </a:cubicBezTo>
                    <a:lnTo>
                      <a:pt x="525299" y="1320677"/>
                    </a:lnTo>
                    <a:lnTo>
                      <a:pt x="525298" y="1320677"/>
                    </a:lnTo>
                    <a:lnTo>
                      <a:pt x="525299" y="1320677"/>
                    </a:lnTo>
                    <a:lnTo>
                      <a:pt x="525299" y="1320677"/>
                    </a:lnTo>
                    <a:lnTo>
                      <a:pt x="606252" y="1339803"/>
                    </a:lnTo>
                    <a:cubicBezTo>
                      <a:pt x="687846" y="1342340"/>
                      <a:pt x="766888" y="1296759"/>
                      <a:pt x="803156" y="1217934"/>
                    </a:cubicBezTo>
                    <a:lnTo>
                      <a:pt x="1190725" y="375576"/>
                    </a:lnTo>
                    <a:lnTo>
                      <a:pt x="1213822" y="415314"/>
                    </a:lnTo>
                    <a:cubicBezTo>
                      <a:pt x="1285371" y="565657"/>
                      <a:pt x="1327150" y="746897"/>
                      <a:pt x="1327150" y="941990"/>
                    </a:cubicBezTo>
                    <a:cubicBezTo>
                      <a:pt x="1327150" y="1462237"/>
                      <a:pt x="1030057" y="1883980"/>
                      <a:pt x="663575" y="1883980"/>
                    </a:cubicBezTo>
                    <a:cubicBezTo>
                      <a:pt x="297093" y="1883980"/>
                      <a:pt x="0" y="1462237"/>
                      <a:pt x="0" y="941990"/>
                    </a:cubicBezTo>
                    <a:cubicBezTo>
                      <a:pt x="0" y="421743"/>
                      <a:pt x="297093" y="0"/>
                      <a:pt x="663575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1A519B95-39DE-59DA-4CDF-6BE390C62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58795" y="448229"/>
                <a:ext cx="275357" cy="2753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다리꼴 99">
                <a:extLst>
                  <a:ext uri="{FF2B5EF4-FFF2-40B4-BE49-F238E27FC236}">
                    <a16:creationId xmlns:a16="http://schemas.microsoft.com/office/drawing/2014/main" id="{B2ECE140-83A0-E4D8-B725-8856C89CE695}"/>
                  </a:ext>
                </a:extLst>
              </p:cNvPr>
              <p:cNvSpPr/>
              <p:nvPr/>
            </p:nvSpPr>
            <p:spPr>
              <a:xfrm>
                <a:off x="9108846" y="2604054"/>
                <a:ext cx="1775749" cy="216534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사각형: 둥근 위쪽 모서리 100">
                <a:extLst>
                  <a:ext uri="{FF2B5EF4-FFF2-40B4-BE49-F238E27FC236}">
                    <a16:creationId xmlns:a16="http://schemas.microsoft.com/office/drawing/2014/main" id="{FA9421D1-38FE-31C1-AD83-2C070AFCEF07}"/>
                  </a:ext>
                </a:extLst>
              </p:cNvPr>
              <p:cNvSpPr/>
              <p:nvPr/>
            </p:nvSpPr>
            <p:spPr>
              <a:xfrm>
                <a:off x="8668159" y="4769404"/>
                <a:ext cx="2656632" cy="520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DD47D736-0341-D866-F670-424F82E91D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5926" y="5706776"/>
              <a:ext cx="277200" cy="505214"/>
              <a:chOff x="8668159" y="448229"/>
              <a:chExt cx="2656632" cy="4841875"/>
            </a:xfrm>
          </p:grpSpPr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6BD42046-6C25-E00A-F9CC-3F10ECAE3647}"/>
                  </a:ext>
                </a:extLst>
              </p:cNvPr>
              <p:cNvSpPr/>
              <p:nvPr/>
            </p:nvSpPr>
            <p:spPr>
              <a:xfrm>
                <a:off x="9332899" y="723587"/>
                <a:ext cx="1327150" cy="1883980"/>
              </a:xfrm>
              <a:custGeom>
                <a:avLst/>
                <a:gdLst>
                  <a:gd name="connsiteX0" fmla="*/ 663575 w 1327150"/>
                  <a:gd name="connsiteY0" fmla="*/ 0 h 1883980"/>
                  <a:gd name="connsiteX1" fmla="*/ 797308 w 1327150"/>
                  <a:gd name="connsiteY1" fmla="*/ 19138 h 1883980"/>
                  <a:gd name="connsiteX2" fmla="*/ 877328 w 1327150"/>
                  <a:gd name="connsiteY2" fmla="*/ 54399 h 1883980"/>
                  <a:gd name="connsiteX3" fmla="*/ 422556 w 1327150"/>
                  <a:gd name="connsiteY3" fmla="*/ 1042819 h 1883980"/>
                  <a:gd name="connsiteX4" fmla="*/ 458106 w 1327150"/>
                  <a:gd name="connsiteY4" fmla="*/ 1271641 h 1883980"/>
                  <a:gd name="connsiteX5" fmla="*/ 525299 w 1327150"/>
                  <a:gd name="connsiteY5" fmla="*/ 1320677 h 1883980"/>
                  <a:gd name="connsiteX6" fmla="*/ 525298 w 1327150"/>
                  <a:gd name="connsiteY6" fmla="*/ 1320677 h 1883980"/>
                  <a:gd name="connsiteX7" fmla="*/ 525299 w 1327150"/>
                  <a:gd name="connsiteY7" fmla="*/ 1320677 h 1883980"/>
                  <a:gd name="connsiteX8" fmla="*/ 525299 w 1327150"/>
                  <a:gd name="connsiteY8" fmla="*/ 1320677 h 1883980"/>
                  <a:gd name="connsiteX9" fmla="*/ 606252 w 1327150"/>
                  <a:gd name="connsiteY9" fmla="*/ 1339803 h 1883980"/>
                  <a:gd name="connsiteX10" fmla="*/ 803156 w 1327150"/>
                  <a:gd name="connsiteY10" fmla="*/ 1217934 h 1883980"/>
                  <a:gd name="connsiteX11" fmla="*/ 1190725 w 1327150"/>
                  <a:gd name="connsiteY11" fmla="*/ 375576 h 1883980"/>
                  <a:gd name="connsiteX12" fmla="*/ 1213822 w 1327150"/>
                  <a:gd name="connsiteY12" fmla="*/ 415314 h 1883980"/>
                  <a:gd name="connsiteX13" fmla="*/ 1327150 w 1327150"/>
                  <a:gd name="connsiteY13" fmla="*/ 941990 h 1883980"/>
                  <a:gd name="connsiteX14" fmla="*/ 663575 w 1327150"/>
                  <a:gd name="connsiteY14" fmla="*/ 1883980 h 1883980"/>
                  <a:gd name="connsiteX15" fmla="*/ 0 w 1327150"/>
                  <a:gd name="connsiteY15" fmla="*/ 941990 h 1883980"/>
                  <a:gd name="connsiteX16" fmla="*/ 663575 w 1327150"/>
                  <a:gd name="connsiteY16" fmla="*/ 0 h 188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7150" h="1883980">
                    <a:moveTo>
                      <a:pt x="663575" y="0"/>
                    </a:moveTo>
                    <a:cubicBezTo>
                      <a:pt x="709385" y="0"/>
                      <a:pt x="754111" y="6590"/>
                      <a:pt x="797308" y="19138"/>
                    </a:cubicBezTo>
                    <a:lnTo>
                      <a:pt x="877328" y="54399"/>
                    </a:lnTo>
                    <a:lnTo>
                      <a:pt x="422556" y="1042819"/>
                    </a:lnTo>
                    <a:cubicBezTo>
                      <a:pt x="386288" y="1121645"/>
                      <a:pt x="403096" y="1211326"/>
                      <a:pt x="458106" y="1271641"/>
                    </a:cubicBezTo>
                    <a:lnTo>
                      <a:pt x="525299" y="1320677"/>
                    </a:lnTo>
                    <a:lnTo>
                      <a:pt x="525298" y="1320677"/>
                    </a:lnTo>
                    <a:lnTo>
                      <a:pt x="525299" y="1320677"/>
                    </a:lnTo>
                    <a:lnTo>
                      <a:pt x="525299" y="1320677"/>
                    </a:lnTo>
                    <a:lnTo>
                      <a:pt x="606252" y="1339803"/>
                    </a:lnTo>
                    <a:cubicBezTo>
                      <a:pt x="687846" y="1342340"/>
                      <a:pt x="766888" y="1296759"/>
                      <a:pt x="803156" y="1217934"/>
                    </a:cubicBezTo>
                    <a:lnTo>
                      <a:pt x="1190725" y="375576"/>
                    </a:lnTo>
                    <a:lnTo>
                      <a:pt x="1213822" y="415314"/>
                    </a:lnTo>
                    <a:cubicBezTo>
                      <a:pt x="1285371" y="565657"/>
                      <a:pt x="1327150" y="746897"/>
                      <a:pt x="1327150" y="941990"/>
                    </a:cubicBezTo>
                    <a:cubicBezTo>
                      <a:pt x="1327150" y="1462237"/>
                      <a:pt x="1030057" y="1883980"/>
                      <a:pt x="663575" y="1883980"/>
                    </a:cubicBezTo>
                    <a:cubicBezTo>
                      <a:pt x="297093" y="1883980"/>
                      <a:pt x="0" y="1462237"/>
                      <a:pt x="0" y="941990"/>
                    </a:cubicBezTo>
                    <a:cubicBezTo>
                      <a:pt x="0" y="421743"/>
                      <a:pt x="297093" y="0"/>
                      <a:pt x="663575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99B5708-032A-E081-BAAD-E10FC474C6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58795" y="448229"/>
                <a:ext cx="275357" cy="27535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다리꼴 104">
                <a:extLst>
                  <a:ext uri="{FF2B5EF4-FFF2-40B4-BE49-F238E27FC236}">
                    <a16:creationId xmlns:a16="http://schemas.microsoft.com/office/drawing/2014/main" id="{AC9011AF-A3FC-B43C-4259-93CBF9B54BA3}"/>
                  </a:ext>
                </a:extLst>
              </p:cNvPr>
              <p:cNvSpPr/>
              <p:nvPr/>
            </p:nvSpPr>
            <p:spPr>
              <a:xfrm>
                <a:off x="9108846" y="2604054"/>
                <a:ext cx="1775749" cy="216534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사각형: 둥근 위쪽 모서리 105">
                <a:extLst>
                  <a:ext uri="{FF2B5EF4-FFF2-40B4-BE49-F238E27FC236}">
                    <a16:creationId xmlns:a16="http://schemas.microsoft.com/office/drawing/2014/main" id="{383E3358-AE2B-748B-5035-B32DDC952AE7}"/>
                  </a:ext>
                </a:extLst>
              </p:cNvPr>
              <p:cNvSpPr/>
              <p:nvPr/>
            </p:nvSpPr>
            <p:spPr>
              <a:xfrm>
                <a:off x="8668159" y="4769404"/>
                <a:ext cx="2656632" cy="520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B2238A0-40B6-FF54-AE75-A0E8F9DB47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78063" y="5715380"/>
              <a:ext cx="277200" cy="457127"/>
              <a:chOff x="7139723" y="483261"/>
              <a:chExt cx="2937600" cy="4844358"/>
            </a:xfrm>
          </p:grpSpPr>
          <p:sp>
            <p:nvSpPr>
              <p:cNvPr id="108" name="사각형: 둥근 위쪽 모서리 107">
                <a:extLst>
                  <a:ext uri="{FF2B5EF4-FFF2-40B4-BE49-F238E27FC236}">
                    <a16:creationId xmlns:a16="http://schemas.microsoft.com/office/drawing/2014/main" id="{34B8288E-85CC-BA82-FCB9-6B6EA5B066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39723" y="4820618"/>
                <a:ext cx="2937600" cy="50700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B1CA1CA3-7DA2-2375-DAAB-55B8A7C651CB}"/>
                  </a:ext>
                </a:extLst>
              </p:cNvPr>
              <p:cNvSpPr/>
              <p:nvPr/>
            </p:nvSpPr>
            <p:spPr>
              <a:xfrm>
                <a:off x="7653909" y="1357112"/>
                <a:ext cx="1947845" cy="3449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708188B-59CE-A562-46DD-5FF9E718F8E5}"/>
                  </a:ext>
                </a:extLst>
              </p:cNvPr>
              <p:cNvSpPr/>
              <p:nvPr/>
            </p:nvSpPr>
            <p:spPr>
              <a:xfrm>
                <a:off x="7354851" y="1276010"/>
                <a:ext cx="2504103" cy="400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312F0A32-8C03-C6A7-5C3B-DC09B9B6DC0D}"/>
                  </a:ext>
                </a:extLst>
              </p:cNvPr>
              <p:cNvSpPr/>
              <p:nvPr/>
            </p:nvSpPr>
            <p:spPr>
              <a:xfrm>
                <a:off x="7234602" y="483261"/>
                <a:ext cx="2744600" cy="784557"/>
              </a:xfrm>
              <a:custGeom>
                <a:avLst/>
                <a:gdLst>
                  <a:gd name="connsiteX0" fmla="*/ 1073353 w 2744596"/>
                  <a:gd name="connsiteY0" fmla="*/ 0 h 784553"/>
                  <a:gd name="connsiteX1" fmla="*/ 1674483 w 2744596"/>
                  <a:gd name="connsiteY1" fmla="*/ 0 h 784553"/>
                  <a:gd name="connsiteX2" fmla="*/ 1674483 w 2744596"/>
                  <a:gd name="connsiteY2" fmla="*/ 214235 h 784553"/>
                  <a:gd name="connsiteX3" fmla="*/ 2143466 w 2744596"/>
                  <a:gd name="connsiteY3" fmla="*/ 214235 h 784553"/>
                  <a:gd name="connsiteX4" fmla="*/ 2143466 w 2744596"/>
                  <a:gd name="connsiteY4" fmla="*/ 0 h 784553"/>
                  <a:gd name="connsiteX5" fmla="*/ 2744596 w 2744596"/>
                  <a:gd name="connsiteY5" fmla="*/ 0 h 784553"/>
                  <a:gd name="connsiteX6" fmla="*/ 2744596 w 2744596"/>
                  <a:gd name="connsiteY6" fmla="*/ 368155 h 784553"/>
                  <a:gd name="connsiteX7" fmla="*/ 2744596 w 2744596"/>
                  <a:gd name="connsiteY7" fmla="*/ 603775 h 784553"/>
                  <a:gd name="connsiteX8" fmla="*/ 2744596 w 2744596"/>
                  <a:gd name="connsiteY8" fmla="*/ 784553 h 784553"/>
                  <a:gd name="connsiteX9" fmla="*/ 3243 w 2744596"/>
                  <a:gd name="connsiteY9" fmla="*/ 784553 h 784553"/>
                  <a:gd name="connsiteX10" fmla="*/ 3243 w 2744596"/>
                  <a:gd name="connsiteY10" fmla="*/ 613012 h 784553"/>
                  <a:gd name="connsiteX11" fmla="*/ 0 w 2744596"/>
                  <a:gd name="connsiteY11" fmla="*/ 613012 h 784553"/>
                  <a:gd name="connsiteX12" fmla="*/ 0 w 2744596"/>
                  <a:gd name="connsiteY12" fmla="*/ 9237 h 784553"/>
                  <a:gd name="connsiteX13" fmla="*/ 601130 w 2744596"/>
                  <a:gd name="connsiteY13" fmla="*/ 9237 h 784553"/>
                  <a:gd name="connsiteX14" fmla="*/ 601130 w 2744596"/>
                  <a:gd name="connsiteY14" fmla="*/ 208414 h 784553"/>
                  <a:gd name="connsiteX15" fmla="*/ 1073353 w 2744596"/>
                  <a:gd name="connsiteY15" fmla="*/ 208414 h 784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44596" h="784553">
                    <a:moveTo>
                      <a:pt x="1073353" y="0"/>
                    </a:moveTo>
                    <a:lnTo>
                      <a:pt x="1674483" y="0"/>
                    </a:lnTo>
                    <a:lnTo>
                      <a:pt x="1674483" y="214235"/>
                    </a:lnTo>
                    <a:lnTo>
                      <a:pt x="2143466" y="214235"/>
                    </a:lnTo>
                    <a:lnTo>
                      <a:pt x="2143466" y="0"/>
                    </a:lnTo>
                    <a:lnTo>
                      <a:pt x="2744596" y="0"/>
                    </a:lnTo>
                    <a:lnTo>
                      <a:pt x="2744596" y="368155"/>
                    </a:lnTo>
                    <a:lnTo>
                      <a:pt x="2744596" y="603775"/>
                    </a:lnTo>
                    <a:lnTo>
                      <a:pt x="2744596" y="784553"/>
                    </a:lnTo>
                    <a:lnTo>
                      <a:pt x="3243" y="784553"/>
                    </a:lnTo>
                    <a:lnTo>
                      <a:pt x="3243" y="613012"/>
                    </a:lnTo>
                    <a:lnTo>
                      <a:pt x="0" y="613012"/>
                    </a:lnTo>
                    <a:lnTo>
                      <a:pt x="0" y="9237"/>
                    </a:lnTo>
                    <a:lnTo>
                      <a:pt x="601130" y="9237"/>
                    </a:lnTo>
                    <a:lnTo>
                      <a:pt x="601130" y="208414"/>
                    </a:lnTo>
                    <a:lnTo>
                      <a:pt x="1073353" y="20841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25945427-A0E9-A54F-C861-0BCA7A37A7EE}"/>
                  </a:ext>
                </a:extLst>
              </p:cNvPr>
              <p:cNvSpPr/>
              <p:nvPr/>
            </p:nvSpPr>
            <p:spPr>
              <a:xfrm>
                <a:off x="7396710" y="4412035"/>
                <a:ext cx="2462243" cy="400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27B55F6-DBBB-C7B3-FDFE-5C468F4A50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67205" y="5719360"/>
              <a:ext cx="277200" cy="457127"/>
              <a:chOff x="7139723" y="483260"/>
              <a:chExt cx="2937600" cy="4844359"/>
            </a:xfrm>
          </p:grpSpPr>
          <p:sp>
            <p:nvSpPr>
              <p:cNvPr id="114" name="사각형: 둥근 위쪽 모서리 113">
                <a:extLst>
                  <a:ext uri="{FF2B5EF4-FFF2-40B4-BE49-F238E27FC236}">
                    <a16:creationId xmlns:a16="http://schemas.microsoft.com/office/drawing/2014/main" id="{5712C064-3C02-E18E-F2FE-98EAB935AA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39723" y="4820622"/>
                <a:ext cx="2937600" cy="50699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47A33399-8315-DB4C-CAC7-F8FCE50493BF}"/>
                  </a:ext>
                </a:extLst>
              </p:cNvPr>
              <p:cNvSpPr/>
              <p:nvPr/>
            </p:nvSpPr>
            <p:spPr>
              <a:xfrm>
                <a:off x="7653907" y="1357106"/>
                <a:ext cx="1947842" cy="34495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1DA8B849-ED10-B6CA-5E61-5575A5942675}"/>
                  </a:ext>
                </a:extLst>
              </p:cNvPr>
              <p:cNvSpPr/>
              <p:nvPr/>
            </p:nvSpPr>
            <p:spPr>
              <a:xfrm>
                <a:off x="7354845" y="1276010"/>
                <a:ext cx="2504106" cy="400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ACEAC659-6D38-82A9-CBBF-C38E8CA087AD}"/>
                  </a:ext>
                </a:extLst>
              </p:cNvPr>
              <p:cNvSpPr/>
              <p:nvPr/>
            </p:nvSpPr>
            <p:spPr>
              <a:xfrm>
                <a:off x="7234601" y="483260"/>
                <a:ext cx="2744596" cy="784553"/>
              </a:xfrm>
              <a:custGeom>
                <a:avLst/>
                <a:gdLst>
                  <a:gd name="connsiteX0" fmla="*/ 1073353 w 2744596"/>
                  <a:gd name="connsiteY0" fmla="*/ 0 h 784553"/>
                  <a:gd name="connsiteX1" fmla="*/ 1674483 w 2744596"/>
                  <a:gd name="connsiteY1" fmla="*/ 0 h 784553"/>
                  <a:gd name="connsiteX2" fmla="*/ 1674483 w 2744596"/>
                  <a:gd name="connsiteY2" fmla="*/ 214235 h 784553"/>
                  <a:gd name="connsiteX3" fmla="*/ 2143466 w 2744596"/>
                  <a:gd name="connsiteY3" fmla="*/ 214235 h 784553"/>
                  <a:gd name="connsiteX4" fmla="*/ 2143466 w 2744596"/>
                  <a:gd name="connsiteY4" fmla="*/ 0 h 784553"/>
                  <a:gd name="connsiteX5" fmla="*/ 2744596 w 2744596"/>
                  <a:gd name="connsiteY5" fmla="*/ 0 h 784553"/>
                  <a:gd name="connsiteX6" fmla="*/ 2744596 w 2744596"/>
                  <a:gd name="connsiteY6" fmla="*/ 368155 h 784553"/>
                  <a:gd name="connsiteX7" fmla="*/ 2744596 w 2744596"/>
                  <a:gd name="connsiteY7" fmla="*/ 603775 h 784553"/>
                  <a:gd name="connsiteX8" fmla="*/ 2744596 w 2744596"/>
                  <a:gd name="connsiteY8" fmla="*/ 784553 h 784553"/>
                  <a:gd name="connsiteX9" fmla="*/ 3243 w 2744596"/>
                  <a:gd name="connsiteY9" fmla="*/ 784553 h 784553"/>
                  <a:gd name="connsiteX10" fmla="*/ 3243 w 2744596"/>
                  <a:gd name="connsiteY10" fmla="*/ 613012 h 784553"/>
                  <a:gd name="connsiteX11" fmla="*/ 0 w 2744596"/>
                  <a:gd name="connsiteY11" fmla="*/ 613012 h 784553"/>
                  <a:gd name="connsiteX12" fmla="*/ 0 w 2744596"/>
                  <a:gd name="connsiteY12" fmla="*/ 9237 h 784553"/>
                  <a:gd name="connsiteX13" fmla="*/ 601130 w 2744596"/>
                  <a:gd name="connsiteY13" fmla="*/ 9237 h 784553"/>
                  <a:gd name="connsiteX14" fmla="*/ 601130 w 2744596"/>
                  <a:gd name="connsiteY14" fmla="*/ 208414 h 784553"/>
                  <a:gd name="connsiteX15" fmla="*/ 1073353 w 2744596"/>
                  <a:gd name="connsiteY15" fmla="*/ 208414 h 784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44596" h="784553">
                    <a:moveTo>
                      <a:pt x="1073353" y="0"/>
                    </a:moveTo>
                    <a:lnTo>
                      <a:pt x="1674483" y="0"/>
                    </a:lnTo>
                    <a:lnTo>
                      <a:pt x="1674483" y="214235"/>
                    </a:lnTo>
                    <a:lnTo>
                      <a:pt x="2143466" y="214235"/>
                    </a:lnTo>
                    <a:lnTo>
                      <a:pt x="2143466" y="0"/>
                    </a:lnTo>
                    <a:lnTo>
                      <a:pt x="2744596" y="0"/>
                    </a:lnTo>
                    <a:lnTo>
                      <a:pt x="2744596" y="368155"/>
                    </a:lnTo>
                    <a:lnTo>
                      <a:pt x="2744596" y="603775"/>
                    </a:lnTo>
                    <a:lnTo>
                      <a:pt x="2744596" y="784553"/>
                    </a:lnTo>
                    <a:lnTo>
                      <a:pt x="3243" y="784553"/>
                    </a:lnTo>
                    <a:lnTo>
                      <a:pt x="3243" y="613012"/>
                    </a:lnTo>
                    <a:lnTo>
                      <a:pt x="0" y="613012"/>
                    </a:lnTo>
                    <a:lnTo>
                      <a:pt x="0" y="9237"/>
                    </a:lnTo>
                    <a:lnTo>
                      <a:pt x="601130" y="9237"/>
                    </a:lnTo>
                    <a:lnTo>
                      <a:pt x="601130" y="208414"/>
                    </a:lnTo>
                    <a:lnTo>
                      <a:pt x="1073353" y="208414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524BE47-5A3B-4B44-CC89-699B9D38C244}"/>
                  </a:ext>
                </a:extLst>
              </p:cNvPr>
              <p:cNvSpPr/>
              <p:nvPr/>
            </p:nvSpPr>
            <p:spPr>
              <a:xfrm>
                <a:off x="7396705" y="4412035"/>
                <a:ext cx="2462246" cy="4003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464992B-B719-D018-D750-546FF86453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7755" y="5692662"/>
              <a:ext cx="236936" cy="540000"/>
              <a:chOff x="4769613" y="799575"/>
              <a:chExt cx="2128464" cy="4850972"/>
            </a:xfrm>
          </p:grpSpPr>
          <p:sp>
            <p:nvSpPr>
              <p:cNvPr id="120" name="사다리꼴 119">
                <a:extLst>
                  <a:ext uri="{FF2B5EF4-FFF2-40B4-BE49-F238E27FC236}">
                    <a16:creationId xmlns:a16="http://schemas.microsoft.com/office/drawing/2014/main" id="{32230C54-3127-6F64-4298-3A395D6725DC}"/>
                  </a:ext>
                </a:extLst>
              </p:cNvPr>
              <p:cNvSpPr/>
              <p:nvPr/>
            </p:nvSpPr>
            <p:spPr>
              <a:xfrm>
                <a:off x="4979174" y="1376745"/>
                <a:ext cx="1709339" cy="975576"/>
              </a:xfrm>
              <a:prstGeom prst="trapezoid">
                <a:avLst>
                  <a:gd name="adj" fmla="val 8263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사각형: 둥근 위쪽 모서리 120">
                <a:extLst>
                  <a:ext uri="{FF2B5EF4-FFF2-40B4-BE49-F238E27FC236}">
                    <a16:creationId xmlns:a16="http://schemas.microsoft.com/office/drawing/2014/main" id="{1CC7AB49-09BA-15F6-920F-083FC036E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9613" y="5323120"/>
                <a:ext cx="2128464" cy="3274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사다리꼴 121">
                <a:extLst>
                  <a:ext uri="{FF2B5EF4-FFF2-40B4-BE49-F238E27FC236}">
                    <a16:creationId xmlns:a16="http://schemas.microsoft.com/office/drawing/2014/main" id="{80B159A4-7D48-BB01-7989-A79DF91EF9BB}"/>
                  </a:ext>
                </a:extLst>
              </p:cNvPr>
              <p:cNvSpPr/>
              <p:nvPr/>
            </p:nvSpPr>
            <p:spPr>
              <a:xfrm>
                <a:off x="4979177" y="3334741"/>
                <a:ext cx="1709339" cy="2012031"/>
              </a:xfrm>
              <a:prstGeom prst="trapezoid">
                <a:avLst>
                  <a:gd name="adj" fmla="val 1917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0045594C-777B-BE1F-9DB2-8336CD96B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59760" y="2857267"/>
                <a:ext cx="1548172" cy="4774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CAA960B4-871A-6D13-23D6-4A346ACA21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5258" y="799575"/>
                <a:ext cx="577170" cy="57717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각 삼각형 124">
                <a:extLst>
                  <a:ext uri="{FF2B5EF4-FFF2-40B4-BE49-F238E27FC236}">
                    <a16:creationId xmlns:a16="http://schemas.microsoft.com/office/drawing/2014/main" id="{7D5771B0-2A4A-B68D-97EE-E444ACBD5060}"/>
                  </a:ext>
                </a:extLst>
              </p:cNvPr>
              <p:cNvSpPr/>
              <p:nvPr/>
            </p:nvSpPr>
            <p:spPr>
              <a:xfrm rot="21354993">
                <a:off x="4962654" y="1561021"/>
                <a:ext cx="533537" cy="782882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사다리꼴 125">
                <a:extLst>
                  <a:ext uri="{FF2B5EF4-FFF2-40B4-BE49-F238E27FC236}">
                    <a16:creationId xmlns:a16="http://schemas.microsoft.com/office/drawing/2014/main" id="{A2204CF0-FDE9-9268-1AC0-6D1308AE330F}"/>
                  </a:ext>
                </a:extLst>
              </p:cNvPr>
              <p:cNvSpPr/>
              <p:nvPr/>
            </p:nvSpPr>
            <p:spPr>
              <a:xfrm flipV="1">
                <a:off x="4979176" y="2362313"/>
                <a:ext cx="1709339" cy="576933"/>
              </a:xfrm>
              <a:prstGeom prst="trapezoid">
                <a:avLst>
                  <a:gd name="adj" fmla="val 5439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직각 삼각형 126">
                <a:extLst>
                  <a:ext uri="{FF2B5EF4-FFF2-40B4-BE49-F238E27FC236}">
                    <a16:creationId xmlns:a16="http://schemas.microsoft.com/office/drawing/2014/main" id="{934F13E6-B183-0477-5071-6EB79E697574}"/>
                  </a:ext>
                </a:extLst>
              </p:cNvPr>
              <p:cNvSpPr/>
              <p:nvPr/>
            </p:nvSpPr>
            <p:spPr>
              <a:xfrm rot="245007" flipH="1">
                <a:off x="6177336" y="1561022"/>
                <a:ext cx="533537" cy="782882"/>
              </a:xfrm>
              <a:prstGeom prst="rt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사다리꼴 127">
                <a:extLst>
                  <a:ext uri="{FF2B5EF4-FFF2-40B4-BE49-F238E27FC236}">
                    <a16:creationId xmlns:a16="http://schemas.microsoft.com/office/drawing/2014/main" id="{2444EBCB-0B19-39A7-59E3-229AE342F8C9}"/>
                  </a:ext>
                </a:extLst>
              </p:cNvPr>
              <p:cNvSpPr/>
              <p:nvPr/>
            </p:nvSpPr>
            <p:spPr>
              <a:xfrm>
                <a:off x="5856895" y="1568087"/>
                <a:ext cx="575313" cy="789362"/>
              </a:xfrm>
              <a:prstGeom prst="trapezoid">
                <a:avLst>
                  <a:gd name="adj" fmla="val 162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다리꼴 128">
                <a:extLst>
                  <a:ext uri="{FF2B5EF4-FFF2-40B4-BE49-F238E27FC236}">
                    <a16:creationId xmlns:a16="http://schemas.microsoft.com/office/drawing/2014/main" id="{96B0A113-5A98-E520-C16D-CBFC7EB44355}"/>
                  </a:ext>
                </a:extLst>
              </p:cNvPr>
              <p:cNvSpPr/>
              <p:nvPr/>
            </p:nvSpPr>
            <p:spPr>
              <a:xfrm>
                <a:off x="5233621" y="1566844"/>
                <a:ext cx="575313" cy="789362"/>
              </a:xfrm>
              <a:prstGeom prst="trapezoid">
                <a:avLst>
                  <a:gd name="adj" fmla="val 162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5E3BB88-89BC-0A9E-973F-561D8882A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7491" y="5702861"/>
              <a:ext cx="277200" cy="504140"/>
              <a:chOff x="4514827" y="821236"/>
              <a:chExt cx="2656632" cy="4831578"/>
            </a:xfrm>
          </p:grpSpPr>
          <p:sp>
            <p:nvSpPr>
              <p:cNvPr id="131" name="사각형: 둥근 위쪽 모서리 130">
                <a:extLst>
                  <a:ext uri="{FF2B5EF4-FFF2-40B4-BE49-F238E27FC236}">
                    <a16:creationId xmlns:a16="http://schemas.microsoft.com/office/drawing/2014/main" id="{6CE571BE-0AFD-9064-8014-F29B5774854E}"/>
                  </a:ext>
                </a:extLst>
              </p:cNvPr>
              <p:cNvSpPr/>
              <p:nvPr/>
            </p:nvSpPr>
            <p:spPr>
              <a:xfrm>
                <a:off x="4514827" y="4654550"/>
                <a:ext cx="2656632" cy="9982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사다리꼴 131">
                <a:extLst>
                  <a:ext uri="{FF2B5EF4-FFF2-40B4-BE49-F238E27FC236}">
                    <a16:creationId xmlns:a16="http://schemas.microsoft.com/office/drawing/2014/main" id="{869ACF89-2040-F2AC-3C0A-5B332607041E}"/>
                  </a:ext>
                </a:extLst>
              </p:cNvPr>
              <p:cNvSpPr/>
              <p:nvPr/>
            </p:nvSpPr>
            <p:spPr>
              <a:xfrm>
                <a:off x="4999195" y="3333885"/>
                <a:ext cx="1687896" cy="1320665"/>
              </a:xfrm>
              <a:prstGeom prst="trapezoid">
                <a:avLst>
                  <a:gd name="adj" fmla="val 1917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사다리꼴 132">
                <a:extLst>
                  <a:ext uri="{FF2B5EF4-FFF2-40B4-BE49-F238E27FC236}">
                    <a16:creationId xmlns:a16="http://schemas.microsoft.com/office/drawing/2014/main" id="{99E94683-C360-9C52-7D25-7062B6A07BAC}"/>
                  </a:ext>
                </a:extLst>
              </p:cNvPr>
              <p:cNvSpPr/>
              <p:nvPr/>
            </p:nvSpPr>
            <p:spPr>
              <a:xfrm flipV="1">
                <a:off x="5177273" y="2299310"/>
                <a:ext cx="1331736" cy="689672"/>
              </a:xfrm>
              <a:prstGeom prst="trapezoid">
                <a:avLst>
                  <a:gd name="adj" fmla="val 293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DEDF82D-88E5-7387-B026-72743E119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1848" y="2965720"/>
                <a:ext cx="1502586" cy="4634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id="{C2A0B665-E988-A46F-596F-694C6555E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46742" y="821236"/>
                <a:ext cx="1992795" cy="1491758"/>
              </a:xfrm>
              <a:custGeom>
                <a:avLst/>
                <a:gdLst>
                  <a:gd name="connsiteX0" fmla="*/ 700994 w 1992795"/>
                  <a:gd name="connsiteY0" fmla="*/ 0 h 1491758"/>
                  <a:gd name="connsiteX1" fmla="*/ 1291803 w 1992795"/>
                  <a:gd name="connsiteY1" fmla="*/ 0 h 1491758"/>
                  <a:gd name="connsiteX2" fmla="*/ 1132193 w 1992795"/>
                  <a:gd name="connsiteY2" fmla="*/ 555813 h 1491758"/>
                  <a:gd name="connsiteX3" fmla="*/ 1992795 w 1992795"/>
                  <a:gd name="connsiteY3" fmla="*/ 555813 h 1491758"/>
                  <a:gd name="connsiteX4" fmla="*/ 1992795 w 1992795"/>
                  <a:gd name="connsiteY4" fmla="*/ 922467 h 1491758"/>
                  <a:gd name="connsiteX5" fmla="*/ 1128323 w 1992795"/>
                  <a:gd name="connsiteY5" fmla="*/ 922467 h 1491758"/>
                  <a:gd name="connsiteX6" fmla="*/ 1291803 w 1992795"/>
                  <a:gd name="connsiteY6" fmla="*/ 1491758 h 1491758"/>
                  <a:gd name="connsiteX7" fmla="*/ 700994 w 1992795"/>
                  <a:gd name="connsiteY7" fmla="*/ 1491758 h 1491758"/>
                  <a:gd name="connsiteX8" fmla="*/ 864475 w 1992795"/>
                  <a:gd name="connsiteY8" fmla="*/ 922467 h 1491758"/>
                  <a:gd name="connsiteX9" fmla="*/ 0 w 1992795"/>
                  <a:gd name="connsiteY9" fmla="*/ 922467 h 1491758"/>
                  <a:gd name="connsiteX10" fmla="*/ 0 w 1992795"/>
                  <a:gd name="connsiteY10" fmla="*/ 555813 h 1491758"/>
                  <a:gd name="connsiteX11" fmla="*/ 860604 w 1992795"/>
                  <a:gd name="connsiteY11" fmla="*/ 555813 h 149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92795" h="1491758">
                    <a:moveTo>
                      <a:pt x="700994" y="0"/>
                    </a:moveTo>
                    <a:lnTo>
                      <a:pt x="1291803" y="0"/>
                    </a:lnTo>
                    <a:lnTo>
                      <a:pt x="1132193" y="555813"/>
                    </a:lnTo>
                    <a:lnTo>
                      <a:pt x="1992795" y="555813"/>
                    </a:lnTo>
                    <a:lnTo>
                      <a:pt x="1992795" y="922467"/>
                    </a:lnTo>
                    <a:lnTo>
                      <a:pt x="1128323" y="922467"/>
                    </a:lnTo>
                    <a:lnTo>
                      <a:pt x="1291803" y="1491758"/>
                    </a:lnTo>
                    <a:lnTo>
                      <a:pt x="700994" y="1491758"/>
                    </a:lnTo>
                    <a:lnTo>
                      <a:pt x="864475" y="922467"/>
                    </a:lnTo>
                    <a:lnTo>
                      <a:pt x="0" y="922467"/>
                    </a:lnTo>
                    <a:lnTo>
                      <a:pt x="0" y="555813"/>
                    </a:lnTo>
                    <a:lnTo>
                      <a:pt x="860604" y="5558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161" name="그림 160" descr="스케치, 그림, 클립아트, 흑백이(가) 표시된 사진&#10;&#10;자동 생성된 설명">
              <a:extLst>
                <a:ext uri="{FF2B5EF4-FFF2-40B4-BE49-F238E27FC236}">
                  <a16:creationId xmlns:a16="http://schemas.microsoft.com/office/drawing/2014/main" id="{0B367056-DF5F-C7F7-6266-A4256CD58B8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59"/>
            <a:stretch/>
          </p:blipFill>
          <p:spPr>
            <a:xfrm>
              <a:off x="4114470" y="5687950"/>
              <a:ext cx="374400" cy="491978"/>
            </a:xfrm>
            <a:prstGeom prst="rect">
              <a:avLst/>
            </a:prstGeom>
          </p:spPr>
        </p:pic>
        <p:pic>
          <p:nvPicPr>
            <p:cNvPr id="162" name="그림 161" descr="스케치, 그림, 클립아트, 흑백이(가) 표시된 사진&#10;&#10;자동 생성된 설명">
              <a:extLst>
                <a:ext uri="{FF2B5EF4-FFF2-40B4-BE49-F238E27FC236}">
                  <a16:creationId xmlns:a16="http://schemas.microsoft.com/office/drawing/2014/main" id="{0CF6D69A-B9D3-9CD5-5F3B-604534F61A2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259"/>
            <a:stretch/>
          </p:blipFill>
          <p:spPr>
            <a:xfrm>
              <a:off x="7732699" y="5687950"/>
              <a:ext cx="374400" cy="491978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F8EEDF9-9A92-B0B8-3152-A213AC7952C9}"/>
                </a:ext>
              </a:extLst>
            </p:cNvPr>
            <p:cNvGrpSpPr/>
            <p:nvPr/>
          </p:nvGrpSpPr>
          <p:grpSpPr>
            <a:xfrm>
              <a:off x="3441486" y="1389068"/>
              <a:ext cx="277200" cy="457998"/>
              <a:chOff x="2613295" y="4670041"/>
              <a:chExt cx="277200" cy="457998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E1BB1831-D64B-153D-D806-D1375D9A610B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7FE5451C-29DE-E664-94C9-1B4755F84EBE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사다리꼴 165">
                <a:extLst>
                  <a:ext uri="{FF2B5EF4-FFF2-40B4-BE49-F238E27FC236}">
                    <a16:creationId xmlns:a16="http://schemas.microsoft.com/office/drawing/2014/main" id="{901E852E-BE4B-D87A-F528-2A055007A1D9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사각형: 둥근 위쪽 모서리 166">
                <a:extLst>
                  <a:ext uri="{FF2B5EF4-FFF2-40B4-BE49-F238E27FC236}">
                    <a16:creationId xmlns:a16="http://schemas.microsoft.com/office/drawing/2014/main" id="{DA54CEFB-7807-8486-34F5-19A4D7F228B4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BDD458C-8A11-83E4-0C6D-E2F9DBE24562}"/>
                </a:ext>
              </a:extLst>
            </p:cNvPr>
            <p:cNvGrpSpPr/>
            <p:nvPr/>
          </p:nvGrpSpPr>
          <p:grpSpPr>
            <a:xfrm>
              <a:off x="4161073" y="1391951"/>
              <a:ext cx="277200" cy="457998"/>
              <a:chOff x="2613295" y="4670041"/>
              <a:chExt cx="277200" cy="457998"/>
            </a:xfrm>
          </p:grpSpPr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1D19BD1-C65F-01C3-8270-154B2ECEA01C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90BC1175-DAAC-6E08-912C-3FDEDFBE18D4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사다리꼴 170">
                <a:extLst>
                  <a:ext uri="{FF2B5EF4-FFF2-40B4-BE49-F238E27FC236}">
                    <a16:creationId xmlns:a16="http://schemas.microsoft.com/office/drawing/2014/main" id="{D26DAA68-86A3-4282-D152-B8D0F3CA2C71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사각형: 둥근 위쪽 모서리 171">
                <a:extLst>
                  <a:ext uri="{FF2B5EF4-FFF2-40B4-BE49-F238E27FC236}">
                    <a16:creationId xmlns:a16="http://schemas.microsoft.com/office/drawing/2014/main" id="{DF4F5895-0B58-5161-B6E1-0E9E91C711AC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C1D0E75-8F22-11BE-A429-05B9ECA36230}"/>
                </a:ext>
              </a:extLst>
            </p:cNvPr>
            <p:cNvGrpSpPr/>
            <p:nvPr/>
          </p:nvGrpSpPr>
          <p:grpSpPr>
            <a:xfrm>
              <a:off x="4893623" y="1392080"/>
              <a:ext cx="277200" cy="457998"/>
              <a:chOff x="2613295" y="4670041"/>
              <a:chExt cx="277200" cy="457998"/>
            </a:xfrm>
          </p:grpSpPr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15CC6ED3-6C9F-589F-2BF7-A5A2D6AA6870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D81ED0FF-0A16-9EA0-C14A-30F0294608F1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사다리꼴 175">
                <a:extLst>
                  <a:ext uri="{FF2B5EF4-FFF2-40B4-BE49-F238E27FC236}">
                    <a16:creationId xmlns:a16="http://schemas.microsoft.com/office/drawing/2014/main" id="{194ADA3B-A6F8-CCC2-9980-1772BDDD7B0C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사각형: 둥근 위쪽 모서리 176">
                <a:extLst>
                  <a:ext uri="{FF2B5EF4-FFF2-40B4-BE49-F238E27FC236}">
                    <a16:creationId xmlns:a16="http://schemas.microsoft.com/office/drawing/2014/main" id="{48B7AEF2-E29E-BA6A-097C-7B94923A13F7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5DEEBEE-5F89-AE25-4D9F-3B997B15C59C}"/>
                </a:ext>
              </a:extLst>
            </p:cNvPr>
            <p:cNvGrpSpPr/>
            <p:nvPr/>
          </p:nvGrpSpPr>
          <p:grpSpPr>
            <a:xfrm>
              <a:off x="5613210" y="1394963"/>
              <a:ext cx="277200" cy="457998"/>
              <a:chOff x="2613295" y="4670041"/>
              <a:chExt cx="277200" cy="457998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C0970765-4782-42D4-A0D5-789CCE75D857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9F316C16-2208-29DD-4F39-A25E510B96E6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사다리꼴 180">
                <a:extLst>
                  <a:ext uri="{FF2B5EF4-FFF2-40B4-BE49-F238E27FC236}">
                    <a16:creationId xmlns:a16="http://schemas.microsoft.com/office/drawing/2014/main" id="{C9F346B2-46C3-CD28-3DF2-4D50A204ED24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사각형: 둥근 위쪽 모서리 181">
                <a:extLst>
                  <a:ext uri="{FF2B5EF4-FFF2-40B4-BE49-F238E27FC236}">
                    <a16:creationId xmlns:a16="http://schemas.microsoft.com/office/drawing/2014/main" id="{414327E9-7421-0E45-42E5-1DBF09127F42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10BEFFFD-12DA-57BD-99E9-F1BB15896314}"/>
                </a:ext>
              </a:extLst>
            </p:cNvPr>
            <p:cNvGrpSpPr/>
            <p:nvPr/>
          </p:nvGrpSpPr>
          <p:grpSpPr>
            <a:xfrm>
              <a:off x="6327491" y="1392561"/>
              <a:ext cx="277200" cy="457998"/>
              <a:chOff x="2613295" y="4670041"/>
              <a:chExt cx="277200" cy="457998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6B39DBB0-4DF0-3C95-5506-548845B1E66A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E567FF5A-6076-5B7B-C5E2-AAD2369E5ED8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사다리꼴 185">
                <a:extLst>
                  <a:ext uri="{FF2B5EF4-FFF2-40B4-BE49-F238E27FC236}">
                    <a16:creationId xmlns:a16="http://schemas.microsoft.com/office/drawing/2014/main" id="{6BE68141-762E-7596-0FCD-26C36509517D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사각형: 둥근 위쪽 모서리 186">
                <a:extLst>
                  <a:ext uri="{FF2B5EF4-FFF2-40B4-BE49-F238E27FC236}">
                    <a16:creationId xmlns:a16="http://schemas.microsoft.com/office/drawing/2014/main" id="{3BEF1D3B-2EEA-31D6-D04A-DA5659C7D1AB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0A0304EA-7D94-8D70-1AD7-7C6CB165F0C2}"/>
                </a:ext>
              </a:extLst>
            </p:cNvPr>
            <p:cNvGrpSpPr/>
            <p:nvPr/>
          </p:nvGrpSpPr>
          <p:grpSpPr>
            <a:xfrm>
              <a:off x="7047078" y="1395444"/>
              <a:ext cx="277200" cy="457998"/>
              <a:chOff x="2613295" y="4670041"/>
              <a:chExt cx="277200" cy="457998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8C646884-BA49-D4EC-FD2C-7D3D7DF6F03D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6949575-F135-3A3B-9770-B0444CBED841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사다리꼴 190">
                <a:extLst>
                  <a:ext uri="{FF2B5EF4-FFF2-40B4-BE49-F238E27FC236}">
                    <a16:creationId xmlns:a16="http://schemas.microsoft.com/office/drawing/2014/main" id="{C0CDF0EB-1B88-4881-D1C2-6E43269917D1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사각형: 둥근 위쪽 모서리 191">
                <a:extLst>
                  <a:ext uri="{FF2B5EF4-FFF2-40B4-BE49-F238E27FC236}">
                    <a16:creationId xmlns:a16="http://schemas.microsoft.com/office/drawing/2014/main" id="{162AF06F-6669-B129-220A-D853DA4F906D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57C18B22-AC8C-9E41-ED64-00A06E5BD33A}"/>
                </a:ext>
              </a:extLst>
            </p:cNvPr>
            <p:cNvGrpSpPr/>
            <p:nvPr/>
          </p:nvGrpSpPr>
          <p:grpSpPr>
            <a:xfrm>
              <a:off x="7779628" y="1395573"/>
              <a:ext cx="277200" cy="457998"/>
              <a:chOff x="2613295" y="4670041"/>
              <a:chExt cx="277200" cy="457998"/>
            </a:xfrm>
          </p:grpSpPr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93623A8B-EC76-0198-DC8D-377DC86C4D22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A13BBBD5-6218-0E9A-2E30-48E305E95B3D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사다리꼴 195">
                <a:extLst>
                  <a:ext uri="{FF2B5EF4-FFF2-40B4-BE49-F238E27FC236}">
                    <a16:creationId xmlns:a16="http://schemas.microsoft.com/office/drawing/2014/main" id="{710206BC-2E8D-81C0-6CA4-B872D75BB482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사각형: 둥근 위쪽 모서리 196">
                <a:extLst>
                  <a:ext uri="{FF2B5EF4-FFF2-40B4-BE49-F238E27FC236}">
                    <a16:creationId xmlns:a16="http://schemas.microsoft.com/office/drawing/2014/main" id="{EBCF60CF-D1D1-80A9-FC24-469C8FFA2D5F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AAC40B8-BD44-7B98-EDCA-41DE75D08C95}"/>
                </a:ext>
              </a:extLst>
            </p:cNvPr>
            <p:cNvGrpSpPr/>
            <p:nvPr/>
          </p:nvGrpSpPr>
          <p:grpSpPr>
            <a:xfrm>
              <a:off x="8499215" y="1398456"/>
              <a:ext cx="277200" cy="457998"/>
              <a:chOff x="2613295" y="4670041"/>
              <a:chExt cx="277200" cy="457998"/>
            </a:xfrm>
          </p:grpSpPr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52C42B05-B21B-C3F5-7C8F-5A03EC71F1E7}"/>
                  </a:ext>
                </a:extLst>
              </p:cNvPr>
              <p:cNvSpPr/>
              <p:nvPr/>
            </p:nvSpPr>
            <p:spPr>
              <a:xfrm>
                <a:off x="2668075" y="4670041"/>
                <a:ext cx="167640" cy="1676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F563A757-7782-C866-4FD5-991767DB7E7C}"/>
                  </a:ext>
                </a:extLst>
              </p:cNvPr>
              <p:cNvSpPr/>
              <p:nvPr/>
            </p:nvSpPr>
            <p:spPr>
              <a:xfrm>
                <a:off x="2613295" y="4837681"/>
                <a:ext cx="277200" cy="170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사다리꼴 200">
                <a:extLst>
                  <a:ext uri="{FF2B5EF4-FFF2-40B4-BE49-F238E27FC236}">
                    <a16:creationId xmlns:a16="http://schemas.microsoft.com/office/drawing/2014/main" id="{7EE386C2-13A1-A04A-ADFB-3683A5054EE9}"/>
                  </a:ext>
                </a:extLst>
              </p:cNvPr>
              <p:cNvSpPr/>
              <p:nvPr/>
            </p:nvSpPr>
            <p:spPr>
              <a:xfrm>
                <a:off x="2668075" y="4856088"/>
                <a:ext cx="167640" cy="166325"/>
              </a:xfrm>
              <a:prstGeom prst="trapezoi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사각형: 둥근 위쪽 모서리 201">
                <a:extLst>
                  <a:ext uri="{FF2B5EF4-FFF2-40B4-BE49-F238E27FC236}">
                    <a16:creationId xmlns:a16="http://schemas.microsoft.com/office/drawing/2014/main" id="{29FC272B-C162-55FC-3D09-458E5EB53E7C}"/>
                  </a:ext>
                </a:extLst>
              </p:cNvPr>
              <p:cNvSpPr/>
              <p:nvPr/>
            </p:nvSpPr>
            <p:spPr>
              <a:xfrm>
                <a:off x="2626495" y="5022321"/>
                <a:ext cx="250800" cy="10571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04050143-A015-7EF6-EC2B-F87689983F4E}"/>
                </a:ext>
              </a:extLst>
            </p:cNvPr>
            <p:cNvGrpSpPr/>
            <p:nvPr/>
          </p:nvGrpSpPr>
          <p:grpSpPr>
            <a:xfrm>
              <a:off x="3441486" y="655075"/>
              <a:ext cx="277200" cy="457127"/>
              <a:chOff x="6221671" y="421013"/>
              <a:chExt cx="277200" cy="457127"/>
            </a:xfrm>
          </p:grpSpPr>
          <p:sp>
            <p:nvSpPr>
              <p:cNvPr id="205" name="사각형: 둥근 위쪽 모서리 204">
                <a:extLst>
                  <a:ext uri="{FF2B5EF4-FFF2-40B4-BE49-F238E27FC236}">
                    <a16:creationId xmlns:a16="http://schemas.microsoft.com/office/drawing/2014/main" id="{CC71C937-F541-2AF0-1B86-5A6081B894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1671" y="830298"/>
                <a:ext cx="277200" cy="4784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9D0D7F0-1E69-4AA8-0AF3-E3E27A6DFA8C}"/>
                  </a:ext>
                </a:extLst>
              </p:cNvPr>
              <p:cNvSpPr/>
              <p:nvPr/>
            </p:nvSpPr>
            <p:spPr>
              <a:xfrm>
                <a:off x="6270191" y="503472"/>
                <a:ext cx="183804" cy="32551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5EBD2E1-7503-D48C-C4A3-2EE992E81149}"/>
                  </a:ext>
                </a:extLst>
              </p:cNvPr>
              <p:cNvSpPr/>
              <p:nvPr/>
            </p:nvSpPr>
            <p:spPr>
              <a:xfrm>
                <a:off x="6241971" y="495819"/>
                <a:ext cx="236294" cy="3778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D1F10BFD-B8F7-1BA8-4CCC-4E1DD655168F}"/>
                  </a:ext>
                </a:extLst>
              </p:cNvPr>
              <p:cNvSpPr/>
              <p:nvPr/>
            </p:nvSpPr>
            <p:spPr>
              <a:xfrm>
                <a:off x="6230624" y="421013"/>
                <a:ext cx="258988" cy="74033"/>
              </a:xfrm>
              <a:custGeom>
                <a:avLst/>
                <a:gdLst>
                  <a:gd name="connsiteX0" fmla="*/ 1073353 w 2744596"/>
                  <a:gd name="connsiteY0" fmla="*/ 0 h 784553"/>
                  <a:gd name="connsiteX1" fmla="*/ 1674483 w 2744596"/>
                  <a:gd name="connsiteY1" fmla="*/ 0 h 784553"/>
                  <a:gd name="connsiteX2" fmla="*/ 1674483 w 2744596"/>
                  <a:gd name="connsiteY2" fmla="*/ 214235 h 784553"/>
                  <a:gd name="connsiteX3" fmla="*/ 2143466 w 2744596"/>
                  <a:gd name="connsiteY3" fmla="*/ 214235 h 784553"/>
                  <a:gd name="connsiteX4" fmla="*/ 2143466 w 2744596"/>
                  <a:gd name="connsiteY4" fmla="*/ 0 h 784553"/>
                  <a:gd name="connsiteX5" fmla="*/ 2744596 w 2744596"/>
                  <a:gd name="connsiteY5" fmla="*/ 0 h 784553"/>
                  <a:gd name="connsiteX6" fmla="*/ 2744596 w 2744596"/>
                  <a:gd name="connsiteY6" fmla="*/ 368155 h 784553"/>
                  <a:gd name="connsiteX7" fmla="*/ 2744596 w 2744596"/>
                  <a:gd name="connsiteY7" fmla="*/ 603775 h 784553"/>
                  <a:gd name="connsiteX8" fmla="*/ 2744596 w 2744596"/>
                  <a:gd name="connsiteY8" fmla="*/ 784553 h 784553"/>
                  <a:gd name="connsiteX9" fmla="*/ 3243 w 2744596"/>
                  <a:gd name="connsiteY9" fmla="*/ 784553 h 784553"/>
                  <a:gd name="connsiteX10" fmla="*/ 3243 w 2744596"/>
                  <a:gd name="connsiteY10" fmla="*/ 613012 h 784553"/>
                  <a:gd name="connsiteX11" fmla="*/ 0 w 2744596"/>
                  <a:gd name="connsiteY11" fmla="*/ 613012 h 784553"/>
                  <a:gd name="connsiteX12" fmla="*/ 0 w 2744596"/>
                  <a:gd name="connsiteY12" fmla="*/ 9237 h 784553"/>
                  <a:gd name="connsiteX13" fmla="*/ 601130 w 2744596"/>
                  <a:gd name="connsiteY13" fmla="*/ 9237 h 784553"/>
                  <a:gd name="connsiteX14" fmla="*/ 601130 w 2744596"/>
                  <a:gd name="connsiteY14" fmla="*/ 208414 h 784553"/>
                  <a:gd name="connsiteX15" fmla="*/ 1073353 w 2744596"/>
                  <a:gd name="connsiteY15" fmla="*/ 208414 h 784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44596" h="784553">
                    <a:moveTo>
                      <a:pt x="1073353" y="0"/>
                    </a:moveTo>
                    <a:lnTo>
                      <a:pt x="1674483" y="0"/>
                    </a:lnTo>
                    <a:lnTo>
                      <a:pt x="1674483" y="214235"/>
                    </a:lnTo>
                    <a:lnTo>
                      <a:pt x="2143466" y="214235"/>
                    </a:lnTo>
                    <a:lnTo>
                      <a:pt x="2143466" y="0"/>
                    </a:lnTo>
                    <a:lnTo>
                      <a:pt x="2744596" y="0"/>
                    </a:lnTo>
                    <a:lnTo>
                      <a:pt x="2744596" y="368155"/>
                    </a:lnTo>
                    <a:lnTo>
                      <a:pt x="2744596" y="603775"/>
                    </a:lnTo>
                    <a:lnTo>
                      <a:pt x="2744596" y="784553"/>
                    </a:lnTo>
                    <a:lnTo>
                      <a:pt x="3243" y="784553"/>
                    </a:lnTo>
                    <a:lnTo>
                      <a:pt x="3243" y="613012"/>
                    </a:lnTo>
                    <a:lnTo>
                      <a:pt x="0" y="613012"/>
                    </a:lnTo>
                    <a:lnTo>
                      <a:pt x="0" y="9237"/>
                    </a:lnTo>
                    <a:lnTo>
                      <a:pt x="601130" y="9237"/>
                    </a:lnTo>
                    <a:lnTo>
                      <a:pt x="601130" y="208414"/>
                    </a:lnTo>
                    <a:lnTo>
                      <a:pt x="1073353" y="208414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9BD0BF6-D20F-CDA5-0234-5FDAA39F58F6}"/>
                  </a:ext>
                </a:extLst>
              </p:cNvPr>
              <p:cNvSpPr/>
              <p:nvPr/>
            </p:nvSpPr>
            <p:spPr>
              <a:xfrm>
                <a:off x="6245921" y="791743"/>
                <a:ext cx="232344" cy="3778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1D638CC5-D63D-C237-2523-7558EE3FB833}"/>
                </a:ext>
              </a:extLst>
            </p:cNvPr>
            <p:cNvGrpSpPr/>
            <p:nvPr/>
          </p:nvGrpSpPr>
          <p:grpSpPr>
            <a:xfrm>
              <a:off x="5619906" y="619403"/>
              <a:ext cx="236936" cy="540000"/>
              <a:chOff x="6521051" y="394542"/>
              <a:chExt cx="236936" cy="540000"/>
            </a:xfrm>
          </p:grpSpPr>
          <p:sp>
            <p:nvSpPr>
              <p:cNvPr id="211" name="사다리꼴 210">
                <a:extLst>
                  <a:ext uri="{FF2B5EF4-FFF2-40B4-BE49-F238E27FC236}">
                    <a16:creationId xmlns:a16="http://schemas.microsoft.com/office/drawing/2014/main" id="{BF16ADCC-66F4-4B61-7D31-6963B9B403AE}"/>
                  </a:ext>
                </a:extLst>
              </p:cNvPr>
              <p:cNvSpPr/>
              <p:nvPr/>
            </p:nvSpPr>
            <p:spPr>
              <a:xfrm>
                <a:off x="6544379" y="458792"/>
                <a:ext cx="190280" cy="108599"/>
              </a:xfrm>
              <a:prstGeom prst="trapezoid">
                <a:avLst>
                  <a:gd name="adj" fmla="val 82637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사각형: 둥근 위쪽 모서리 211">
                <a:extLst>
                  <a:ext uri="{FF2B5EF4-FFF2-40B4-BE49-F238E27FC236}">
                    <a16:creationId xmlns:a16="http://schemas.microsoft.com/office/drawing/2014/main" id="{56C2CF66-5B71-A327-A41A-260165E9F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1051" y="898094"/>
                <a:ext cx="236936" cy="364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다리꼴 212">
                <a:extLst>
                  <a:ext uri="{FF2B5EF4-FFF2-40B4-BE49-F238E27FC236}">
                    <a16:creationId xmlns:a16="http://schemas.microsoft.com/office/drawing/2014/main" id="{3394BACF-895B-6C33-7B72-7D88A5077CA0}"/>
                  </a:ext>
                </a:extLst>
              </p:cNvPr>
              <p:cNvSpPr/>
              <p:nvPr/>
            </p:nvSpPr>
            <p:spPr>
              <a:xfrm>
                <a:off x="6544380" y="676752"/>
                <a:ext cx="190280" cy="223975"/>
              </a:xfrm>
              <a:prstGeom prst="trapezoid">
                <a:avLst>
                  <a:gd name="adj" fmla="val 19175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848FBF8-0A50-0AF4-A63E-03C1D604A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53349" y="623600"/>
                <a:ext cx="172339" cy="5315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B0CA115D-AC27-7849-2114-8705E5C8F3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07394" y="394542"/>
                <a:ext cx="64250" cy="64250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직각 삼각형 215">
                <a:extLst>
                  <a:ext uri="{FF2B5EF4-FFF2-40B4-BE49-F238E27FC236}">
                    <a16:creationId xmlns:a16="http://schemas.microsoft.com/office/drawing/2014/main" id="{BCFCBB37-D8DC-C532-47EF-C168C5E329A7}"/>
                  </a:ext>
                </a:extLst>
              </p:cNvPr>
              <p:cNvSpPr/>
              <p:nvPr/>
            </p:nvSpPr>
            <p:spPr>
              <a:xfrm rot="21354993">
                <a:off x="6542540" y="479305"/>
                <a:ext cx="59392" cy="87148"/>
              </a:xfrm>
              <a:prstGeom prst="rtTriangl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사다리꼴 216">
                <a:extLst>
                  <a:ext uri="{FF2B5EF4-FFF2-40B4-BE49-F238E27FC236}">
                    <a16:creationId xmlns:a16="http://schemas.microsoft.com/office/drawing/2014/main" id="{64763E84-B589-2D3C-A3C9-9D06FDC6B3AC}"/>
                  </a:ext>
                </a:extLst>
              </p:cNvPr>
              <p:cNvSpPr/>
              <p:nvPr/>
            </p:nvSpPr>
            <p:spPr>
              <a:xfrm flipV="1">
                <a:off x="6544379" y="568503"/>
                <a:ext cx="190280" cy="64223"/>
              </a:xfrm>
              <a:prstGeom prst="trapezoid">
                <a:avLst>
                  <a:gd name="adj" fmla="val 54396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8" name="직각 삼각형 217">
                <a:extLst>
                  <a:ext uri="{FF2B5EF4-FFF2-40B4-BE49-F238E27FC236}">
                    <a16:creationId xmlns:a16="http://schemas.microsoft.com/office/drawing/2014/main" id="{2C63530B-08EE-D6EF-1323-0FC8E5C0E433}"/>
                  </a:ext>
                </a:extLst>
              </p:cNvPr>
              <p:cNvSpPr/>
              <p:nvPr/>
            </p:nvSpPr>
            <p:spPr>
              <a:xfrm rot="245007" flipH="1">
                <a:off x="6677755" y="479305"/>
                <a:ext cx="59392" cy="87148"/>
              </a:xfrm>
              <a:prstGeom prst="rtTriangle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사다리꼴 218">
                <a:extLst>
                  <a:ext uri="{FF2B5EF4-FFF2-40B4-BE49-F238E27FC236}">
                    <a16:creationId xmlns:a16="http://schemas.microsoft.com/office/drawing/2014/main" id="{DBA3EF3E-882F-22B6-3F16-351355150649}"/>
                  </a:ext>
                </a:extLst>
              </p:cNvPr>
              <p:cNvSpPr/>
              <p:nvPr/>
            </p:nvSpPr>
            <p:spPr>
              <a:xfrm>
                <a:off x="6642085" y="480091"/>
                <a:ext cx="64043" cy="87870"/>
              </a:xfrm>
              <a:prstGeom prst="trapezoid">
                <a:avLst>
                  <a:gd name="adj" fmla="val 16203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0" name="사다리꼴 219">
                <a:extLst>
                  <a:ext uri="{FF2B5EF4-FFF2-40B4-BE49-F238E27FC236}">
                    <a16:creationId xmlns:a16="http://schemas.microsoft.com/office/drawing/2014/main" id="{802C80ED-1DAE-2AF4-430F-6653272F17B8}"/>
                  </a:ext>
                </a:extLst>
              </p:cNvPr>
              <p:cNvSpPr/>
              <p:nvPr/>
            </p:nvSpPr>
            <p:spPr>
              <a:xfrm>
                <a:off x="6572703" y="479953"/>
                <a:ext cx="64043" cy="87870"/>
              </a:xfrm>
              <a:prstGeom prst="trapezoid">
                <a:avLst>
                  <a:gd name="adj" fmla="val 16203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CC0D920B-AE1B-25F3-4AB7-6CB89FF31685}"/>
                </a:ext>
              </a:extLst>
            </p:cNvPr>
            <p:cNvGrpSpPr/>
            <p:nvPr/>
          </p:nvGrpSpPr>
          <p:grpSpPr>
            <a:xfrm>
              <a:off x="6328940" y="637919"/>
              <a:ext cx="277200" cy="504140"/>
              <a:chOff x="7881222" y="3081680"/>
              <a:chExt cx="277200" cy="504140"/>
            </a:xfrm>
          </p:grpSpPr>
          <p:sp>
            <p:nvSpPr>
              <p:cNvPr id="222" name="사각형: 둥근 위쪽 모서리 221">
                <a:extLst>
                  <a:ext uri="{FF2B5EF4-FFF2-40B4-BE49-F238E27FC236}">
                    <a16:creationId xmlns:a16="http://schemas.microsoft.com/office/drawing/2014/main" id="{B7AF6D3F-2912-B623-A577-819660E65CF1}"/>
                  </a:ext>
                </a:extLst>
              </p:cNvPr>
              <p:cNvSpPr/>
              <p:nvPr/>
            </p:nvSpPr>
            <p:spPr>
              <a:xfrm>
                <a:off x="7881222" y="3481658"/>
                <a:ext cx="277200" cy="10416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3" name="사다리꼴 222">
                <a:extLst>
                  <a:ext uri="{FF2B5EF4-FFF2-40B4-BE49-F238E27FC236}">
                    <a16:creationId xmlns:a16="http://schemas.microsoft.com/office/drawing/2014/main" id="{D24DF68F-F42D-7E9F-206A-2A2054382499}"/>
                  </a:ext>
                </a:extLst>
              </p:cNvPr>
              <p:cNvSpPr/>
              <p:nvPr/>
            </p:nvSpPr>
            <p:spPr>
              <a:xfrm>
                <a:off x="7931762" y="3343857"/>
                <a:ext cx="176120" cy="137802"/>
              </a:xfrm>
              <a:prstGeom prst="trapezoid">
                <a:avLst>
                  <a:gd name="adj" fmla="val 19175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사다리꼴 223">
                <a:extLst>
                  <a:ext uri="{FF2B5EF4-FFF2-40B4-BE49-F238E27FC236}">
                    <a16:creationId xmlns:a16="http://schemas.microsoft.com/office/drawing/2014/main" id="{E8E96260-1C25-60AC-94C1-2FED80467B3B}"/>
                  </a:ext>
                </a:extLst>
              </p:cNvPr>
              <p:cNvSpPr/>
              <p:nvPr/>
            </p:nvSpPr>
            <p:spPr>
              <a:xfrm flipV="1">
                <a:off x="7950343" y="3235906"/>
                <a:ext cx="138957" cy="71962"/>
              </a:xfrm>
              <a:prstGeom prst="trapezoid">
                <a:avLst>
                  <a:gd name="adj" fmla="val 29303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92BAFF89-E3AD-7566-42EF-7CCA97806E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41430" y="3305441"/>
                <a:ext cx="156784" cy="48354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718072AE-78E1-D12F-DCF0-7BF0E3D4CB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5855" y="3081680"/>
                <a:ext cx="207933" cy="155654"/>
              </a:xfrm>
              <a:custGeom>
                <a:avLst/>
                <a:gdLst>
                  <a:gd name="connsiteX0" fmla="*/ 700994 w 1992795"/>
                  <a:gd name="connsiteY0" fmla="*/ 0 h 1491758"/>
                  <a:gd name="connsiteX1" fmla="*/ 1291803 w 1992795"/>
                  <a:gd name="connsiteY1" fmla="*/ 0 h 1491758"/>
                  <a:gd name="connsiteX2" fmla="*/ 1132193 w 1992795"/>
                  <a:gd name="connsiteY2" fmla="*/ 555813 h 1491758"/>
                  <a:gd name="connsiteX3" fmla="*/ 1992795 w 1992795"/>
                  <a:gd name="connsiteY3" fmla="*/ 555813 h 1491758"/>
                  <a:gd name="connsiteX4" fmla="*/ 1992795 w 1992795"/>
                  <a:gd name="connsiteY4" fmla="*/ 922467 h 1491758"/>
                  <a:gd name="connsiteX5" fmla="*/ 1128323 w 1992795"/>
                  <a:gd name="connsiteY5" fmla="*/ 922467 h 1491758"/>
                  <a:gd name="connsiteX6" fmla="*/ 1291803 w 1992795"/>
                  <a:gd name="connsiteY6" fmla="*/ 1491758 h 1491758"/>
                  <a:gd name="connsiteX7" fmla="*/ 700994 w 1992795"/>
                  <a:gd name="connsiteY7" fmla="*/ 1491758 h 1491758"/>
                  <a:gd name="connsiteX8" fmla="*/ 864475 w 1992795"/>
                  <a:gd name="connsiteY8" fmla="*/ 922467 h 1491758"/>
                  <a:gd name="connsiteX9" fmla="*/ 0 w 1992795"/>
                  <a:gd name="connsiteY9" fmla="*/ 922467 h 1491758"/>
                  <a:gd name="connsiteX10" fmla="*/ 0 w 1992795"/>
                  <a:gd name="connsiteY10" fmla="*/ 555813 h 1491758"/>
                  <a:gd name="connsiteX11" fmla="*/ 860604 w 1992795"/>
                  <a:gd name="connsiteY11" fmla="*/ 555813 h 149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92795" h="1491758">
                    <a:moveTo>
                      <a:pt x="700994" y="0"/>
                    </a:moveTo>
                    <a:lnTo>
                      <a:pt x="1291803" y="0"/>
                    </a:lnTo>
                    <a:lnTo>
                      <a:pt x="1132193" y="555813"/>
                    </a:lnTo>
                    <a:lnTo>
                      <a:pt x="1992795" y="555813"/>
                    </a:lnTo>
                    <a:lnTo>
                      <a:pt x="1992795" y="922467"/>
                    </a:lnTo>
                    <a:lnTo>
                      <a:pt x="1128323" y="922467"/>
                    </a:lnTo>
                    <a:lnTo>
                      <a:pt x="1291803" y="1491758"/>
                    </a:lnTo>
                    <a:lnTo>
                      <a:pt x="700994" y="1491758"/>
                    </a:lnTo>
                    <a:lnTo>
                      <a:pt x="864475" y="922467"/>
                    </a:lnTo>
                    <a:lnTo>
                      <a:pt x="0" y="922467"/>
                    </a:lnTo>
                    <a:lnTo>
                      <a:pt x="0" y="555813"/>
                    </a:lnTo>
                    <a:lnTo>
                      <a:pt x="860604" y="555813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A6CBCCA-7876-DBE0-3C42-FDAADEAE29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4691" y="624874"/>
              <a:ext cx="380774" cy="502695"/>
              <a:chOff x="3923965" y="361817"/>
              <a:chExt cx="3914909" cy="5168432"/>
            </a:xfrm>
          </p:grpSpPr>
          <p:pic>
            <p:nvPicPr>
              <p:cNvPr id="228" name="그림 227" descr="스케치, 블랙, 흑백, 예술이(가) 표시된 사진&#10;&#10;자동 생성된 설명">
                <a:extLst>
                  <a:ext uri="{FF2B5EF4-FFF2-40B4-BE49-F238E27FC236}">
                    <a16:creationId xmlns:a16="http://schemas.microsoft.com/office/drawing/2014/main" id="{B3F65FF2-B33A-1414-C49C-45A4B6B02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386"/>
              <a:stretch/>
            </p:blipFill>
            <p:spPr>
              <a:xfrm>
                <a:off x="3923965" y="940316"/>
                <a:ext cx="3914909" cy="4589933"/>
              </a:xfrm>
              <a:prstGeom prst="rect">
                <a:avLst/>
              </a:prstGeom>
            </p:spPr>
          </p:pic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224CB98D-A1F3-35E6-AD99-1E923A00D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9520" y="3429000"/>
                <a:ext cx="422896" cy="4228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타원 229">
                <a:extLst>
                  <a:ext uri="{FF2B5EF4-FFF2-40B4-BE49-F238E27FC236}">
                    <a16:creationId xmlns:a16="http://schemas.microsoft.com/office/drawing/2014/main" id="{94F27245-B319-991A-09A4-C3F8554E5FDD}"/>
                  </a:ext>
                </a:extLst>
              </p:cNvPr>
              <p:cNvSpPr/>
              <p:nvPr/>
            </p:nvSpPr>
            <p:spPr>
              <a:xfrm rot="456344">
                <a:off x="5536766" y="361817"/>
                <a:ext cx="314275" cy="20713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타원 230">
                <a:extLst>
                  <a:ext uri="{FF2B5EF4-FFF2-40B4-BE49-F238E27FC236}">
                    <a16:creationId xmlns:a16="http://schemas.microsoft.com/office/drawing/2014/main" id="{B262AFF2-54FB-1E25-4155-C8112D1A01D4}"/>
                  </a:ext>
                </a:extLst>
              </p:cNvPr>
              <p:cNvSpPr/>
              <p:nvPr/>
            </p:nvSpPr>
            <p:spPr>
              <a:xfrm>
                <a:off x="4644585" y="843252"/>
                <a:ext cx="2445976" cy="10671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2" name="타원 231">
                <a:extLst>
                  <a:ext uri="{FF2B5EF4-FFF2-40B4-BE49-F238E27FC236}">
                    <a16:creationId xmlns:a16="http://schemas.microsoft.com/office/drawing/2014/main" id="{606EE2D2-5901-E837-BE54-5ABE5AF7B29D}"/>
                  </a:ext>
                </a:extLst>
              </p:cNvPr>
              <p:cNvSpPr/>
              <p:nvPr/>
            </p:nvSpPr>
            <p:spPr>
              <a:xfrm rot="20670470">
                <a:off x="5243930" y="369162"/>
                <a:ext cx="314275" cy="20713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3F96FE49-08C3-C817-AF60-A8AA790EC0D2}"/>
                  </a:ext>
                </a:extLst>
              </p:cNvPr>
              <p:cNvSpPr/>
              <p:nvPr/>
            </p:nvSpPr>
            <p:spPr>
              <a:xfrm rot="2369101">
                <a:off x="4814932" y="1231965"/>
                <a:ext cx="492876" cy="1001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56AF3A1C-1330-1E62-BA27-1D44D6BDBC39}"/>
                  </a:ext>
                </a:extLst>
              </p:cNvPr>
              <p:cNvSpPr/>
              <p:nvPr/>
            </p:nvSpPr>
            <p:spPr>
              <a:xfrm>
                <a:off x="6234496" y="1052916"/>
                <a:ext cx="1356621" cy="4364731"/>
              </a:xfrm>
              <a:custGeom>
                <a:avLst/>
                <a:gdLst>
                  <a:gd name="connsiteX0" fmla="*/ 274992 w 1356621"/>
                  <a:gd name="connsiteY0" fmla="*/ 0 h 4364731"/>
                  <a:gd name="connsiteX1" fmla="*/ 315859 w 1356621"/>
                  <a:gd name="connsiteY1" fmla="*/ 6296 h 4364731"/>
                  <a:gd name="connsiteX2" fmla="*/ 537390 w 1356621"/>
                  <a:gd name="connsiteY2" fmla="*/ 63418 h 4364731"/>
                  <a:gd name="connsiteX3" fmla="*/ 543998 w 1356621"/>
                  <a:gd name="connsiteY3" fmla="*/ 66304 h 4364731"/>
                  <a:gd name="connsiteX4" fmla="*/ 574492 w 1356621"/>
                  <a:gd name="connsiteY4" fmla="*/ 73559 h 4364731"/>
                  <a:gd name="connsiteX5" fmla="*/ 1356621 w 1356621"/>
                  <a:gd name="connsiteY5" fmla="*/ 4156939 h 4364731"/>
                  <a:gd name="connsiteX6" fmla="*/ 1354394 w 1356621"/>
                  <a:gd name="connsiteY6" fmla="*/ 4364731 h 4364731"/>
                  <a:gd name="connsiteX7" fmla="*/ 1147601 w 1356621"/>
                  <a:gd name="connsiteY7" fmla="*/ 4364731 h 4364731"/>
                  <a:gd name="connsiteX8" fmla="*/ 1149304 w 1356621"/>
                  <a:gd name="connsiteY8" fmla="*/ 4266805 h 4364731"/>
                  <a:gd name="connsiteX9" fmla="*/ 526912 w 1356621"/>
                  <a:gd name="connsiteY9" fmla="*/ 332065 h 4364731"/>
                  <a:gd name="connsiteX10" fmla="*/ 491342 w 1356621"/>
                  <a:gd name="connsiteY10" fmla="*/ 290638 h 4364731"/>
                  <a:gd name="connsiteX11" fmla="*/ 488501 w 1356621"/>
                  <a:gd name="connsiteY11" fmla="*/ 286078 h 4364731"/>
                  <a:gd name="connsiteX12" fmla="*/ 485533 w 1356621"/>
                  <a:gd name="connsiteY12" fmla="*/ 283873 h 4364731"/>
                  <a:gd name="connsiteX13" fmla="*/ 484937 w 1356621"/>
                  <a:gd name="connsiteY13" fmla="*/ 283179 h 4364731"/>
                  <a:gd name="connsiteX14" fmla="*/ 484720 w 1356621"/>
                  <a:gd name="connsiteY14" fmla="*/ 283269 h 4364731"/>
                  <a:gd name="connsiteX15" fmla="*/ 450923 w 1356621"/>
                  <a:gd name="connsiteY15" fmla="*/ 258166 h 4364731"/>
                  <a:gd name="connsiteX16" fmla="*/ 393119 w 1356621"/>
                  <a:gd name="connsiteY16" fmla="*/ 235824 h 4364731"/>
                  <a:gd name="connsiteX17" fmla="*/ 339050 w 1356621"/>
                  <a:gd name="connsiteY17" fmla="*/ 225547 h 4364731"/>
                  <a:gd name="connsiteX18" fmla="*/ 339050 w 1356621"/>
                  <a:gd name="connsiteY18" fmla="*/ 222418 h 4364731"/>
                  <a:gd name="connsiteX19" fmla="*/ 321793 w 1356621"/>
                  <a:gd name="connsiteY19" fmla="*/ 222267 h 4364731"/>
                  <a:gd name="connsiteX20" fmla="*/ 320853 w 1356621"/>
                  <a:gd name="connsiteY20" fmla="*/ 222088 h 4364731"/>
                  <a:gd name="connsiteX21" fmla="*/ 255973 w 1356621"/>
                  <a:gd name="connsiteY21" fmla="*/ 219597 h 4364731"/>
                  <a:gd name="connsiteX22" fmla="*/ 236734 w 1356621"/>
                  <a:gd name="connsiteY22" fmla="*/ 221821 h 4364731"/>
                  <a:gd name="connsiteX23" fmla="*/ 112996 w 1356621"/>
                  <a:gd name="connsiteY23" fmla="*/ 222364 h 4364731"/>
                  <a:gd name="connsiteX24" fmla="*/ 112746 w 1356621"/>
                  <a:gd name="connsiteY24" fmla="*/ 221126 h 4364731"/>
                  <a:gd name="connsiteX25" fmla="*/ 112746 w 1356621"/>
                  <a:gd name="connsiteY25" fmla="*/ 210970 h 4364731"/>
                  <a:gd name="connsiteX26" fmla="*/ 94018 w 1356621"/>
                  <a:gd name="connsiteY26" fmla="*/ 211287 h 4364731"/>
                  <a:gd name="connsiteX27" fmla="*/ 21162 w 1356621"/>
                  <a:gd name="connsiteY27" fmla="*/ 209093 h 4364731"/>
                  <a:gd name="connsiteX28" fmla="*/ 0 w 1356621"/>
                  <a:gd name="connsiteY28" fmla="*/ 155954 h 4364731"/>
                  <a:gd name="connsiteX29" fmla="*/ 192922 w 1356621"/>
                  <a:gd name="connsiteY29" fmla="*/ 8400 h 436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6621" h="4364731">
                    <a:moveTo>
                      <a:pt x="274992" y="0"/>
                    </a:moveTo>
                    <a:lnTo>
                      <a:pt x="315859" y="6296"/>
                    </a:lnTo>
                    <a:cubicBezTo>
                      <a:pt x="409042" y="23805"/>
                      <a:pt x="485016" y="43303"/>
                      <a:pt x="537390" y="63418"/>
                    </a:cubicBezTo>
                    <a:lnTo>
                      <a:pt x="543998" y="66304"/>
                    </a:lnTo>
                    <a:lnTo>
                      <a:pt x="574492" y="73559"/>
                    </a:lnTo>
                    <a:cubicBezTo>
                      <a:pt x="1013802" y="283754"/>
                      <a:pt x="1356621" y="2031727"/>
                      <a:pt x="1356621" y="4156939"/>
                    </a:cubicBezTo>
                    <a:lnTo>
                      <a:pt x="1354394" y="4364731"/>
                    </a:lnTo>
                    <a:lnTo>
                      <a:pt x="1147601" y="4364731"/>
                    </a:lnTo>
                    <a:lnTo>
                      <a:pt x="1149304" y="4266805"/>
                    </a:lnTo>
                    <a:cubicBezTo>
                      <a:pt x="1149304" y="2407245"/>
                      <a:pt x="886833" y="836508"/>
                      <a:pt x="526912" y="332065"/>
                    </a:cubicBezTo>
                    <a:lnTo>
                      <a:pt x="491342" y="290638"/>
                    </a:lnTo>
                    <a:lnTo>
                      <a:pt x="488501" y="286078"/>
                    </a:lnTo>
                    <a:lnTo>
                      <a:pt x="485533" y="283873"/>
                    </a:lnTo>
                    <a:lnTo>
                      <a:pt x="484937" y="283179"/>
                    </a:lnTo>
                    <a:lnTo>
                      <a:pt x="484720" y="283269"/>
                    </a:lnTo>
                    <a:lnTo>
                      <a:pt x="450923" y="258166"/>
                    </a:lnTo>
                    <a:cubicBezTo>
                      <a:pt x="434706" y="249622"/>
                      <a:pt x="415117" y="242005"/>
                      <a:pt x="393119" y="235824"/>
                    </a:cubicBezTo>
                    <a:lnTo>
                      <a:pt x="339050" y="225547"/>
                    </a:lnTo>
                    <a:lnTo>
                      <a:pt x="339050" y="222418"/>
                    </a:lnTo>
                    <a:lnTo>
                      <a:pt x="321793" y="222267"/>
                    </a:lnTo>
                    <a:lnTo>
                      <a:pt x="320853" y="222088"/>
                    </a:lnTo>
                    <a:cubicBezTo>
                      <a:pt x="298228" y="219633"/>
                      <a:pt x="276367" y="218866"/>
                      <a:pt x="255973" y="219597"/>
                    </a:cubicBezTo>
                    <a:lnTo>
                      <a:pt x="236734" y="221821"/>
                    </a:lnTo>
                    <a:lnTo>
                      <a:pt x="112996" y="222364"/>
                    </a:lnTo>
                    <a:lnTo>
                      <a:pt x="112746" y="221126"/>
                    </a:lnTo>
                    <a:lnTo>
                      <a:pt x="112746" y="210970"/>
                    </a:lnTo>
                    <a:lnTo>
                      <a:pt x="94018" y="211287"/>
                    </a:lnTo>
                    <a:lnTo>
                      <a:pt x="21162" y="209093"/>
                    </a:lnTo>
                    <a:lnTo>
                      <a:pt x="0" y="155954"/>
                    </a:lnTo>
                    <a:cubicBezTo>
                      <a:pt x="0" y="89623"/>
                      <a:pt x="79550" y="32710"/>
                      <a:pt x="192922" y="8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18A1B385-2BFB-DAC9-2AB0-3CC1616382A7}"/>
                </a:ext>
              </a:extLst>
            </p:cNvPr>
            <p:cNvGrpSpPr/>
            <p:nvPr/>
          </p:nvGrpSpPr>
          <p:grpSpPr>
            <a:xfrm>
              <a:off x="4878190" y="647199"/>
              <a:ext cx="277200" cy="505214"/>
              <a:chOff x="3439123" y="2812549"/>
              <a:chExt cx="277200" cy="505214"/>
            </a:xfrm>
          </p:grpSpPr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EE14E096-6BB1-C554-4727-1C64FAB8D7B6}"/>
                  </a:ext>
                </a:extLst>
              </p:cNvPr>
              <p:cNvSpPr/>
              <p:nvPr/>
            </p:nvSpPr>
            <p:spPr>
              <a:xfrm>
                <a:off x="3508484" y="2841281"/>
                <a:ext cx="138478" cy="196579"/>
              </a:xfrm>
              <a:custGeom>
                <a:avLst/>
                <a:gdLst>
                  <a:gd name="connsiteX0" fmla="*/ 663575 w 1327150"/>
                  <a:gd name="connsiteY0" fmla="*/ 0 h 1883980"/>
                  <a:gd name="connsiteX1" fmla="*/ 797308 w 1327150"/>
                  <a:gd name="connsiteY1" fmla="*/ 19138 h 1883980"/>
                  <a:gd name="connsiteX2" fmla="*/ 877328 w 1327150"/>
                  <a:gd name="connsiteY2" fmla="*/ 54399 h 1883980"/>
                  <a:gd name="connsiteX3" fmla="*/ 422556 w 1327150"/>
                  <a:gd name="connsiteY3" fmla="*/ 1042819 h 1883980"/>
                  <a:gd name="connsiteX4" fmla="*/ 458106 w 1327150"/>
                  <a:gd name="connsiteY4" fmla="*/ 1271641 h 1883980"/>
                  <a:gd name="connsiteX5" fmla="*/ 525299 w 1327150"/>
                  <a:gd name="connsiteY5" fmla="*/ 1320677 h 1883980"/>
                  <a:gd name="connsiteX6" fmla="*/ 525298 w 1327150"/>
                  <a:gd name="connsiteY6" fmla="*/ 1320677 h 1883980"/>
                  <a:gd name="connsiteX7" fmla="*/ 525299 w 1327150"/>
                  <a:gd name="connsiteY7" fmla="*/ 1320677 h 1883980"/>
                  <a:gd name="connsiteX8" fmla="*/ 525299 w 1327150"/>
                  <a:gd name="connsiteY8" fmla="*/ 1320677 h 1883980"/>
                  <a:gd name="connsiteX9" fmla="*/ 606252 w 1327150"/>
                  <a:gd name="connsiteY9" fmla="*/ 1339803 h 1883980"/>
                  <a:gd name="connsiteX10" fmla="*/ 803156 w 1327150"/>
                  <a:gd name="connsiteY10" fmla="*/ 1217934 h 1883980"/>
                  <a:gd name="connsiteX11" fmla="*/ 1190725 w 1327150"/>
                  <a:gd name="connsiteY11" fmla="*/ 375576 h 1883980"/>
                  <a:gd name="connsiteX12" fmla="*/ 1213822 w 1327150"/>
                  <a:gd name="connsiteY12" fmla="*/ 415314 h 1883980"/>
                  <a:gd name="connsiteX13" fmla="*/ 1327150 w 1327150"/>
                  <a:gd name="connsiteY13" fmla="*/ 941990 h 1883980"/>
                  <a:gd name="connsiteX14" fmla="*/ 663575 w 1327150"/>
                  <a:gd name="connsiteY14" fmla="*/ 1883980 h 1883980"/>
                  <a:gd name="connsiteX15" fmla="*/ 0 w 1327150"/>
                  <a:gd name="connsiteY15" fmla="*/ 941990 h 1883980"/>
                  <a:gd name="connsiteX16" fmla="*/ 663575 w 1327150"/>
                  <a:gd name="connsiteY16" fmla="*/ 0 h 188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7150" h="1883980">
                    <a:moveTo>
                      <a:pt x="663575" y="0"/>
                    </a:moveTo>
                    <a:cubicBezTo>
                      <a:pt x="709385" y="0"/>
                      <a:pt x="754111" y="6590"/>
                      <a:pt x="797308" y="19138"/>
                    </a:cubicBezTo>
                    <a:lnTo>
                      <a:pt x="877328" y="54399"/>
                    </a:lnTo>
                    <a:lnTo>
                      <a:pt x="422556" y="1042819"/>
                    </a:lnTo>
                    <a:cubicBezTo>
                      <a:pt x="386288" y="1121645"/>
                      <a:pt x="403096" y="1211326"/>
                      <a:pt x="458106" y="1271641"/>
                    </a:cubicBezTo>
                    <a:lnTo>
                      <a:pt x="525299" y="1320677"/>
                    </a:lnTo>
                    <a:lnTo>
                      <a:pt x="525298" y="1320677"/>
                    </a:lnTo>
                    <a:lnTo>
                      <a:pt x="525299" y="1320677"/>
                    </a:lnTo>
                    <a:lnTo>
                      <a:pt x="525299" y="1320677"/>
                    </a:lnTo>
                    <a:lnTo>
                      <a:pt x="606252" y="1339803"/>
                    </a:lnTo>
                    <a:cubicBezTo>
                      <a:pt x="687846" y="1342340"/>
                      <a:pt x="766888" y="1296759"/>
                      <a:pt x="803156" y="1217934"/>
                    </a:cubicBezTo>
                    <a:lnTo>
                      <a:pt x="1190725" y="375576"/>
                    </a:lnTo>
                    <a:lnTo>
                      <a:pt x="1213822" y="415314"/>
                    </a:lnTo>
                    <a:cubicBezTo>
                      <a:pt x="1285371" y="565657"/>
                      <a:pt x="1327150" y="746897"/>
                      <a:pt x="1327150" y="941990"/>
                    </a:cubicBezTo>
                    <a:cubicBezTo>
                      <a:pt x="1327150" y="1462237"/>
                      <a:pt x="1030057" y="1883980"/>
                      <a:pt x="663575" y="1883980"/>
                    </a:cubicBezTo>
                    <a:cubicBezTo>
                      <a:pt x="297093" y="1883980"/>
                      <a:pt x="0" y="1462237"/>
                      <a:pt x="0" y="941990"/>
                    </a:cubicBezTo>
                    <a:cubicBezTo>
                      <a:pt x="0" y="421743"/>
                      <a:pt x="297093" y="0"/>
                      <a:pt x="66357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BDB00D97-AEE9-C4FC-51EF-003FD8A51A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3357" y="2812549"/>
                <a:ext cx="28731" cy="2873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사다리꼴 237">
                <a:extLst>
                  <a:ext uri="{FF2B5EF4-FFF2-40B4-BE49-F238E27FC236}">
                    <a16:creationId xmlns:a16="http://schemas.microsoft.com/office/drawing/2014/main" id="{3EBC24F4-93B7-1699-D05D-928963863934}"/>
                  </a:ext>
                </a:extLst>
              </p:cNvPr>
              <p:cNvSpPr/>
              <p:nvPr/>
            </p:nvSpPr>
            <p:spPr>
              <a:xfrm>
                <a:off x="3485105" y="3037493"/>
                <a:ext cx="185286" cy="225938"/>
              </a:xfrm>
              <a:prstGeom prst="trapezoid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사각형: 둥근 위쪽 모서리 238">
                <a:extLst>
                  <a:ext uri="{FF2B5EF4-FFF2-40B4-BE49-F238E27FC236}">
                    <a16:creationId xmlns:a16="http://schemas.microsoft.com/office/drawing/2014/main" id="{8A881E02-E23E-7B84-E03D-6693AA8C4BCE}"/>
                  </a:ext>
                </a:extLst>
              </p:cNvPr>
              <p:cNvSpPr/>
              <p:nvPr/>
            </p:nvSpPr>
            <p:spPr>
              <a:xfrm>
                <a:off x="3439123" y="3263432"/>
                <a:ext cx="277200" cy="543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5554C546-F21D-E074-AA57-82312BE8A3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7213" y="612174"/>
              <a:ext cx="380774" cy="502695"/>
              <a:chOff x="3923965" y="361817"/>
              <a:chExt cx="3914909" cy="5168432"/>
            </a:xfrm>
          </p:grpSpPr>
          <p:pic>
            <p:nvPicPr>
              <p:cNvPr id="241" name="그림 240" descr="스케치, 블랙, 흑백, 예술이(가) 표시된 사진&#10;&#10;자동 생성된 설명">
                <a:extLst>
                  <a:ext uri="{FF2B5EF4-FFF2-40B4-BE49-F238E27FC236}">
                    <a16:creationId xmlns:a16="http://schemas.microsoft.com/office/drawing/2014/main" id="{60DA8A03-E43E-A331-DAF1-2DA702ED6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3386"/>
              <a:stretch/>
            </p:blipFill>
            <p:spPr>
              <a:xfrm>
                <a:off x="3923965" y="940316"/>
                <a:ext cx="3914909" cy="4589933"/>
              </a:xfrm>
              <a:prstGeom prst="rect">
                <a:avLst/>
              </a:prstGeom>
            </p:spPr>
          </p:pic>
          <p:sp>
            <p:nvSpPr>
              <p:cNvPr id="242" name="타원 241">
                <a:extLst>
                  <a:ext uri="{FF2B5EF4-FFF2-40B4-BE49-F238E27FC236}">
                    <a16:creationId xmlns:a16="http://schemas.microsoft.com/office/drawing/2014/main" id="{687B8142-7CA7-0DC8-6EB7-8F7192FB0E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29520" y="3429000"/>
                <a:ext cx="422896" cy="4228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5E3173CA-E0CA-6160-6C01-5A3FA2820C0B}"/>
                  </a:ext>
                </a:extLst>
              </p:cNvPr>
              <p:cNvSpPr/>
              <p:nvPr/>
            </p:nvSpPr>
            <p:spPr>
              <a:xfrm rot="456344">
                <a:off x="5536766" y="361817"/>
                <a:ext cx="314275" cy="20713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A69F389A-D4A0-5103-F9B7-A44BBBA5BCB2}"/>
                  </a:ext>
                </a:extLst>
              </p:cNvPr>
              <p:cNvSpPr/>
              <p:nvPr/>
            </p:nvSpPr>
            <p:spPr>
              <a:xfrm>
                <a:off x="4644585" y="843252"/>
                <a:ext cx="2445976" cy="10671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5" name="타원 244">
                <a:extLst>
                  <a:ext uri="{FF2B5EF4-FFF2-40B4-BE49-F238E27FC236}">
                    <a16:creationId xmlns:a16="http://schemas.microsoft.com/office/drawing/2014/main" id="{1B09ED34-8DEB-29D1-4E03-CA1FBB391F10}"/>
                  </a:ext>
                </a:extLst>
              </p:cNvPr>
              <p:cNvSpPr/>
              <p:nvPr/>
            </p:nvSpPr>
            <p:spPr>
              <a:xfrm rot="20670470">
                <a:off x="5243930" y="369162"/>
                <a:ext cx="314275" cy="20713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7A9A48C3-EE27-6408-E9B8-6DCD266A02C5}"/>
                  </a:ext>
                </a:extLst>
              </p:cNvPr>
              <p:cNvSpPr/>
              <p:nvPr/>
            </p:nvSpPr>
            <p:spPr>
              <a:xfrm rot="2369101">
                <a:off x="4814932" y="1231965"/>
                <a:ext cx="492876" cy="100112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35B3D69A-45DF-D46C-4076-EC9684A70EA0}"/>
                  </a:ext>
                </a:extLst>
              </p:cNvPr>
              <p:cNvSpPr/>
              <p:nvPr/>
            </p:nvSpPr>
            <p:spPr>
              <a:xfrm>
                <a:off x="6234496" y="1052916"/>
                <a:ext cx="1356621" cy="4364731"/>
              </a:xfrm>
              <a:custGeom>
                <a:avLst/>
                <a:gdLst>
                  <a:gd name="connsiteX0" fmla="*/ 274992 w 1356621"/>
                  <a:gd name="connsiteY0" fmla="*/ 0 h 4364731"/>
                  <a:gd name="connsiteX1" fmla="*/ 315859 w 1356621"/>
                  <a:gd name="connsiteY1" fmla="*/ 6296 h 4364731"/>
                  <a:gd name="connsiteX2" fmla="*/ 537390 w 1356621"/>
                  <a:gd name="connsiteY2" fmla="*/ 63418 h 4364731"/>
                  <a:gd name="connsiteX3" fmla="*/ 543998 w 1356621"/>
                  <a:gd name="connsiteY3" fmla="*/ 66304 h 4364731"/>
                  <a:gd name="connsiteX4" fmla="*/ 574492 w 1356621"/>
                  <a:gd name="connsiteY4" fmla="*/ 73559 h 4364731"/>
                  <a:gd name="connsiteX5" fmla="*/ 1356621 w 1356621"/>
                  <a:gd name="connsiteY5" fmla="*/ 4156939 h 4364731"/>
                  <a:gd name="connsiteX6" fmla="*/ 1354394 w 1356621"/>
                  <a:gd name="connsiteY6" fmla="*/ 4364731 h 4364731"/>
                  <a:gd name="connsiteX7" fmla="*/ 1147601 w 1356621"/>
                  <a:gd name="connsiteY7" fmla="*/ 4364731 h 4364731"/>
                  <a:gd name="connsiteX8" fmla="*/ 1149304 w 1356621"/>
                  <a:gd name="connsiteY8" fmla="*/ 4266805 h 4364731"/>
                  <a:gd name="connsiteX9" fmla="*/ 526912 w 1356621"/>
                  <a:gd name="connsiteY9" fmla="*/ 332065 h 4364731"/>
                  <a:gd name="connsiteX10" fmla="*/ 491342 w 1356621"/>
                  <a:gd name="connsiteY10" fmla="*/ 290638 h 4364731"/>
                  <a:gd name="connsiteX11" fmla="*/ 488501 w 1356621"/>
                  <a:gd name="connsiteY11" fmla="*/ 286078 h 4364731"/>
                  <a:gd name="connsiteX12" fmla="*/ 485533 w 1356621"/>
                  <a:gd name="connsiteY12" fmla="*/ 283873 h 4364731"/>
                  <a:gd name="connsiteX13" fmla="*/ 484937 w 1356621"/>
                  <a:gd name="connsiteY13" fmla="*/ 283179 h 4364731"/>
                  <a:gd name="connsiteX14" fmla="*/ 484720 w 1356621"/>
                  <a:gd name="connsiteY14" fmla="*/ 283269 h 4364731"/>
                  <a:gd name="connsiteX15" fmla="*/ 450923 w 1356621"/>
                  <a:gd name="connsiteY15" fmla="*/ 258166 h 4364731"/>
                  <a:gd name="connsiteX16" fmla="*/ 393119 w 1356621"/>
                  <a:gd name="connsiteY16" fmla="*/ 235824 h 4364731"/>
                  <a:gd name="connsiteX17" fmla="*/ 339050 w 1356621"/>
                  <a:gd name="connsiteY17" fmla="*/ 225547 h 4364731"/>
                  <a:gd name="connsiteX18" fmla="*/ 339050 w 1356621"/>
                  <a:gd name="connsiteY18" fmla="*/ 222418 h 4364731"/>
                  <a:gd name="connsiteX19" fmla="*/ 321793 w 1356621"/>
                  <a:gd name="connsiteY19" fmla="*/ 222267 h 4364731"/>
                  <a:gd name="connsiteX20" fmla="*/ 320853 w 1356621"/>
                  <a:gd name="connsiteY20" fmla="*/ 222088 h 4364731"/>
                  <a:gd name="connsiteX21" fmla="*/ 255973 w 1356621"/>
                  <a:gd name="connsiteY21" fmla="*/ 219597 h 4364731"/>
                  <a:gd name="connsiteX22" fmla="*/ 236734 w 1356621"/>
                  <a:gd name="connsiteY22" fmla="*/ 221821 h 4364731"/>
                  <a:gd name="connsiteX23" fmla="*/ 112996 w 1356621"/>
                  <a:gd name="connsiteY23" fmla="*/ 222364 h 4364731"/>
                  <a:gd name="connsiteX24" fmla="*/ 112746 w 1356621"/>
                  <a:gd name="connsiteY24" fmla="*/ 221126 h 4364731"/>
                  <a:gd name="connsiteX25" fmla="*/ 112746 w 1356621"/>
                  <a:gd name="connsiteY25" fmla="*/ 210970 h 4364731"/>
                  <a:gd name="connsiteX26" fmla="*/ 94018 w 1356621"/>
                  <a:gd name="connsiteY26" fmla="*/ 211287 h 4364731"/>
                  <a:gd name="connsiteX27" fmla="*/ 21162 w 1356621"/>
                  <a:gd name="connsiteY27" fmla="*/ 209093 h 4364731"/>
                  <a:gd name="connsiteX28" fmla="*/ 0 w 1356621"/>
                  <a:gd name="connsiteY28" fmla="*/ 155954 h 4364731"/>
                  <a:gd name="connsiteX29" fmla="*/ 192922 w 1356621"/>
                  <a:gd name="connsiteY29" fmla="*/ 8400 h 436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56621" h="4364731">
                    <a:moveTo>
                      <a:pt x="274992" y="0"/>
                    </a:moveTo>
                    <a:lnTo>
                      <a:pt x="315859" y="6296"/>
                    </a:lnTo>
                    <a:cubicBezTo>
                      <a:pt x="409042" y="23805"/>
                      <a:pt x="485016" y="43303"/>
                      <a:pt x="537390" y="63418"/>
                    </a:cubicBezTo>
                    <a:lnTo>
                      <a:pt x="543998" y="66304"/>
                    </a:lnTo>
                    <a:lnTo>
                      <a:pt x="574492" y="73559"/>
                    </a:lnTo>
                    <a:cubicBezTo>
                      <a:pt x="1013802" y="283754"/>
                      <a:pt x="1356621" y="2031727"/>
                      <a:pt x="1356621" y="4156939"/>
                    </a:cubicBezTo>
                    <a:lnTo>
                      <a:pt x="1354394" y="4364731"/>
                    </a:lnTo>
                    <a:lnTo>
                      <a:pt x="1147601" y="4364731"/>
                    </a:lnTo>
                    <a:lnTo>
                      <a:pt x="1149304" y="4266805"/>
                    </a:lnTo>
                    <a:cubicBezTo>
                      <a:pt x="1149304" y="2407245"/>
                      <a:pt x="886833" y="836508"/>
                      <a:pt x="526912" y="332065"/>
                    </a:cubicBezTo>
                    <a:lnTo>
                      <a:pt x="491342" y="290638"/>
                    </a:lnTo>
                    <a:lnTo>
                      <a:pt x="488501" y="286078"/>
                    </a:lnTo>
                    <a:lnTo>
                      <a:pt x="485533" y="283873"/>
                    </a:lnTo>
                    <a:lnTo>
                      <a:pt x="484937" y="283179"/>
                    </a:lnTo>
                    <a:lnTo>
                      <a:pt x="484720" y="283269"/>
                    </a:lnTo>
                    <a:lnTo>
                      <a:pt x="450923" y="258166"/>
                    </a:lnTo>
                    <a:cubicBezTo>
                      <a:pt x="434706" y="249622"/>
                      <a:pt x="415117" y="242005"/>
                      <a:pt x="393119" y="235824"/>
                    </a:cubicBezTo>
                    <a:lnTo>
                      <a:pt x="339050" y="225547"/>
                    </a:lnTo>
                    <a:lnTo>
                      <a:pt x="339050" y="222418"/>
                    </a:lnTo>
                    <a:lnTo>
                      <a:pt x="321793" y="222267"/>
                    </a:lnTo>
                    <a:lnTo>
                      <a:pt x="320853" y="222088"/>
                    </a:lnTo>
                    <a:cubicBezTo>
                      <a:pt x="298228" y="219633"/>
                      <a:pt x="276367" y="218866"/>
                      <a:pt x="255973" y="219597"/>
                    </a:cubicBezTo>
                    <a:lnTo>
                      <a:pt x="236734" y="221821"/>
                    </a:lnTo>
                    <a:lnTo>
                      <a:pt x="112996" y="222364"/>
                    </a:lnTo>
                    <a:lnTo>
                      <a:pt x="112746" y="221126"/>
                    </a:lnTo>
                    <a:lnTo>
                      <a:pt x="112746" y="210970"/>
                    </a:lnTo>
                    <a:lnTo>
                      <a:pt x="94018" y="211287"/>
                    </a:lnTo>
                    <a:lnTo>
                      <a:pt x="21162" y="209093"/>
                    </a:lnTo>
                    <a:lnTo>
                      <a:pt x="0" y="155954"/>
                    </a:lnTo>
                    <a:cubicBezTo>
                      <a:pt x="0" y="89623"/>
                      <a:pt x="79550" y="32710"/>
                      <a:pt x="192922" y="84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CD24156D-5B30-8322-06CA-962970D0F361}"/>
                </a:ext>
              </a:extLst>
            </p:cNvPr>
            <p:cNvGrpSpPr/>
            <p:nvPr/>
          </p:nvGrpSpPr>
          <p:grpSpPr>
            <a:xfrm>
              <a:off x="7033642" y="634499"/>
              <a:ext cx="277200" cy="505214"/>
              <a:chOff x="3439123" y="2812549"/>
              <a:chExt cx="277200" cy="505214"/>
            </a:xfrm>
          </p:grpSpPr>
          <p:sp>
            <p:nvSpPr>
              <p:cNvPr id="262" name="자유형: 도형 261">
                <a:extLst>
                  <a:ext uri="{FF2B5EF4-FFF2-40B4-BE49-F238E27FC236}">
                    <a16:creationId xmlns:a16="http://schemas.microsoft.com/office/drawing/2014/main" id="{1D3C19D5-80B8-8AE3-6DA3-76FE46647902}"/>
                  </a:ext>
                </a:extLst>
              </p:cNvPr>
              <p:cNvSpPr/>
              <p:nvPr/>
            </p:nvSpPr>
            <p:spPr>
              <a:xfrm>
                <a:off x="3508484" y="2841281"/>
                <a:ext cx="138478" cy="196579"/>
              </a:xfrm>
              <a:custGeom>
                <a:avLst/>
                <a:gdLst>
                  <a:gd name="connsiteX0" fmla="*/ 663575 w 1327150"/>
                  <a:gd name="connsiteY0" fmla="*/ 0 h 1883980"/>
                  <a:gd name="connsiteX1" fmla="*/ 797308 w 1327150"/>
                  <a:gd name="connsiteY1" fmla="*/ 19138 h 1883980"/>
                  <a:gd name="connsiteX2" fmla="*/ 877328 w 1327150"/>
                  <a:gd name="connsiteY2" fmla="*/ 54399 h 1883980"/>
                  <a:gd name="connsiteX3" fmla="*/ 422556 w 1327150"/>
                  <a:gd name="connsiteY3" fmla="*/ 1042819 h 1883980"/>
                  <a:gd name="connsiteX4" fmla="*/ 458106 w 1327150"/>
                  <a:gd name="connsiteY4" fmla="*/ 1271641 h 1883980"/>
                  <a:gd name="connsiteX5" fmla="*/ 525299 w 1327150"/>
                  <a:gd name="connsiteY5" fmla="*/ 1320677 h 1883980"/>
                  <a:gd name="connsiteX6" fmla="*/ 525298 w 1327150"/>
                  <a:gd name="connsiteY6" fmla="*/ 1320677 h 1883980"/>
                  <a:gd name="connsiteX7" fmla="*/ 525299 w 1327150"/>
                  <a:gd name="connsiteY7" fmla="*/ 1320677 h 1883980"/>
                  <a:gd name="connsiteX8" fmla="*/ 525299 w 1327150"/>
                  <a:gd name="connsiteY8" fmla="*/ 1320677 h 1883980"/>
                  <a:gd name="connsiteX9" fmla="*/ 606252 w 1327150"/>
                  <a:gd name="connsiteY9" fmla="*/ 1339803 h 1883980"/>
                  <a:gd name="connsiteX10" fmla="*/ 803156 w 1327150"/>
                  <a:gd name="connsiteY10" fmla="*/ 1217934 h 1883980"/>
                  <a:gd name="connsiteX11" fmla="*/ 1190725 w 1327150"/>
                  <a:gd name="connsiteY11" fmla="*/ 375576 h 1883980"/>
                  <a:gd name="connsiteX12" fmla="*/ 1213822 w 1327150"/>
                  <a:gd name="connsiteY12" fmla="*/ 415314 h 1883980"/>
                  <a:gd name="connsiteX13" fmla="*/ 1327150 w 1327150"/>
                  <a:gd name="connsiteY13" fmla="*/ 941990 h 1883980"/>
                  <a:gd name="connsiteX14" fmla="*/ 663575 w 1327150"/>
                  <a:gd name="connsiteY14" fmla="*/ 1883980 h 1883980"/>
                  <a:gd name="connsiteX15" fmla="*/ 0 w 1327150"/>
                  <a:gd name="connsiteY15" fmla="*/ 941990 h 1883980"/>
                  <a:gd name="connsiteX16" fmla="*/ 663575 w 1327150"/>
                  <a:gd name="connsiteY16" fmla="*/ 0 h 188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27150" h="1883980">
                    <a:moveTo>
                      <a:pt x="663575" y="0"/>
                    </a:moveTo>
                    <a:cubicBezTo>
                      <a:pt x="709385" y="0"/>
                      <a:pt x="754111" y="6590"/>
                      <a:pt x="797308" y="19138"/>
                    </a:cubicBezTo>
                    <a:lnTo>
                      <a:pt x="877328" y="54399"/>
                    </a:lnTo>
                    <a:lnTo>
                      <a:pt x="422556" y="1042819"/>
                    </a:lnTo>
                    <a:cubicBezTo>
                      <a:pt x="386288" y="1121645"/>
                      <a:pt x="403096" y="1211326"/>
                      <a:pt x="458106" y="1271641"/>
                    </a:cubicBezTo>
                    <a:lnTo>
                      <a:pt x="525299" y="1320677"/>
                    </a:lnTo>
                    <a:lnTo>
                      <a:pt x="525298" y="1320677"/>
                    </a:lnTo>
                    <a:lnTo>
                      <a:pt x="525299" y="1320677"/>
                    </a:lnTo>
                    <a:lnTo>
                      <a:pt x="525299" y="1320677"/>
                    </a:lnTo>
                    <a:lnTo>
                      <a:pt x="606252" y="1339803"/>
                    </a:lnTo>
                    <a:cubicBezTo>
                      <a:pt x="687846" y="1342340"/>
                      <a:pt x="766888" y="1296759"/>
                      <a:pt x="803156" y="1217934"/>
                    </a:cubicBezTo>
                    <a:lnTo>
                      <a:pt x="1190725" y="375576"/>
                    </a:lnTo>
                    <a:lnTo>
                      <a:pt x="1213822" y="415314"/>
                    </a:lnTo>
                    <a:cubicBezTo>
                      <a:pt x="1285371" y="565657"/>
                      <a:pt x="1327150" y="746897"/>
                      <a:pt x="1327150" y="941990"/>
                    </a:cubicBezTo>
                    <a:cubicBezTo>
                      <a:pt x="1327150" y="1462237"/>
                      <a:pt x="1030057" y="1883980"/>
                      <a:pt x="663575" y="1883980"/>
                    </a:cubicBezTo>
                    <a:cubicBezTo>
                      <a:pt x="297093" y="1883980"/>
                      <a:pt x="0" y="1462237"/>
                      <a:pt x="0" y="941990"/>
                    </a:cubicBezTo>
                    <a:cubicBezTo>
                      <a:pt x="0" y="421743"/>
                      <a:pt x="297093" y="0"/>
                      <a:pt x="66357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타원 262">
                <a:extLst>
                  <a:ext uri="{FF2B5EF4-FFF2-40B4-BE49-F238E27FC236}">
                    <a16:creationId xmlns:a16="http://schemas.microsoft.com/office/drawing/2014/main" id="{605A68FE-E6A6-B29D-E9E6-287A1EF90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3357" y="2812549"/>
                <a:ext cx="28731" cy="28731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사다리꼴 263">
                <a:extLst>
                  <a:ext uri="{FF2B5EF4-FFF2-40B4-BE49-F238E27FC236}">
                    <a16:creationId xmlns:a16="http://schemas.microsoft.com/office/drawing/2014/main" id="{D9FE06E5-61B5-04F9-D7E0-2DB6E6BC6613}"/>
                  </a:ext>
                </a:extLst>
              </p:cNvPr>
              <p:cNvSpPr/>
              <p:nvPr/>
            </p:nvSpPr>
            <p:spPr>
              <a:xfrm>
                <a:off x="3485105" y="3037493"/>
                <a:ext cx="185286" cy="225938"/>
              </a:xfrm>
              <a:prstGeom prst="trapezoid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사각형: 둥근 위쪽 모서리 264">
                <a:extLst>
                  <a:ext uri="{FF2B5EF4-FFF2-40B4-BE49-F238E27FC236}">
                    <a16:creationId xmlns:a16="http://schemas.microsoft.com/office/drawing/2014/main" id="{491E045C-D5A2-16D2-520D-3E743B916656}"/>
                  </a:ext>
                </a:extLst>
              </p:cNvPr>
              <p:cNvSpPr/>
              <p:nvPr/>
            </p:nvSpPr>
            <p:spPr>
              <a:xfrm>
                <a:off x="3439123" y="3263432"/>
                <a:ext cx="277200" cy="543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66" name="그룹 265">
              <a:extLst>
                <a:ext uri="{FF2B5EF4-FFF2-40B4-BE49-F238E27FC236}">
                  <a16:creationId xmlns:a16="http://schemas.microsoft.com/office/drawing/2014/main" id="{DCEA0BDA-5246-F60B-136D-128156A83A4F}"/>
                </a:ext>
              </a:extLst>
            </p:cNvPr>
            <p:cNvGrpSpPr/>
            <p:nvPr/>
          </p:nvGrpSpPr>
          <p:grpSpPr>
            <a:xfrm>
              <a:off x="8478063" y="661425"/>
              <a:ext cx="277200" cy="457127"/>
              <a:chOff x="6221671" y="421013"/>
              <a:chExt cx="277200" cy="457127"/>
            </a:xfrm>
          </p:grpSpPr>
          <p:sp>
            <p:nvSpPr>
              <p:cNvPr id="267" name="사각형: 둥근 위쪽 모서리 266">
                <a:extLst>
                  <a:ext uri="{FF2B5EF4-FFF2-40B4-BE49-F238E27FC236}">
                    <a16:creationId xmlns:a16="http://schemas.microsoft.com/office/drawing/2014/main" id="{08C58127-1362-F8E7-8E77-275A12980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21671" y="830298"/>
                <a:ext cx="277200" cy="4784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54792D4A-398C-756A-65AF-CD2EB1A087D5}"/>
                  </a:ext>
                </a:extLst>
              </p:cNvPr>
              <p:cNvSpPr/>
              <p:nvPr/>
            </p:nvSpPr>
            <p:spPr>
              <a:xfrm>
                <a:off x="6270191" y="503472"/>
                <a:ext cx="183804" cy="32551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5D3B903F-D183-6C12-C18F-AE60D4E02C01}"/>
                  </a:ext>
                </a:extLst>
              </p:cNvPr>
              <p:cNvSpPr/>
              <p:nvPr/>
            </p:nvSpPr>
            <p:spPr>
              <a:xfrm>
                <a:off x="6241971" y="495819"/>
                <a:ext cx="236294" cy="3778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0" name="자유형: 도형 269">
                <a:extLst>
                  <a:ext uri="{FF2B5EF4-FFF2-40B4-BE49-F238E27FC236}">
                    <a16:creationId xmlns:a16="http://schemas.microsoft.com/office/drawing/2014/main" id="{CD7E50DA-E40C-7BFB-7F8C-57ED5D6C332C}"/>
                  </a:ext>
                </a:extLst>
              </p:cNvPr>
              <p:cNvSpPr/>
              <p:nvPr/>
            </p:nvSpPr>
            <p:spPr>
              <a:xfrm>
                <a:off x="6230624" y="421013"/>
                <a:ext cx="258988" cy="74033"/>
              </a:xfrm>
              <a:custGeom>
                <a:avLst/>
                <a:gdLst>
                  <a:gd name="connsiteX0" fmla="*/ 1073353 w 2744596"/>
                  <a:gd name="connsiteY0" fmla="*/ 0 h 784553"/>
                  <a:gd name="connsiteX1" fmla="*/ 1674483 w 2744596"/>
                  <a:gd name="connsiteY1" fmla="*/ 0 h 784553"/>
                  <a:gd name="connsiteX2" fmla="*/ 1674483 w 2744596"/>
                  <a:gd name="connsiteY2" fmla="*/ 214235 h 784553"/>
                  <a:gd name="connsiteX3" fmla="*/ 2143466 w 2744596"/>
                  <a:gd name="connsiteY3" fmla="*/ 214235 h 784553"/>
                  <a:gd name="connsiteX4" fmla="*/ 2143466 w 2744596"/>
                  <a:gd name="connsiteY4" fmla="*/ 0 h 784553"/>
                  <a:gd name="connsiteX5" fmla="*/ 2744596 w 2744596"/>
                  <a:gd name="connsiteY5" fmla="*/ 0 h 784553"/>
                  <a:gd name="connsiteX6" fmla="*/ 2744596 w 2744596"/>
                  <a:gd name="connsiteY6" fmla="*/ 368155 h 784553"/>
                  <a:gd name="connsiteX7" fmla="*/ 2744596 w 2744596"/>
                  <a:gd name="connsiteY7" fmla="*/ 603775 h 784553"/>
                  <a:gd name="connsiteX8" fmla="*/ 2744596 w 2744596"/>
                  <a:gd name="connsiteY8" fmla="*/ 784553 h 784553"/>
                  <a:gd name="connsiteX9" fmla="*/ 3243 w 2744596"/>
                  <a:gd name="connsiteY9" fmla="*/ 784553 h 784553"/>
                  <a:gd name="connsiteX10" fmla="*/ 3243 w 2744596"/>
                  <a:gd name="connsiteY10" fmla="*/ 613012 h 784553"/>
                  <a:gd name="connsiteX11" fmla="*/ 0 w 2744596"/>
                  <a:gd name="connsiteY11" fmla="*/ 613012 h 784553"/>
                  <a:gd name="connsiteX12" fmla="*/ 0 w 2744596"/>
                  <a:gd name="connsiteY12" fmla="*/ 9237 h 784553"/>
                  <a:gd name="connsiteX13" fmla="*/ 601130 w 2744596"/>
                  <a:gd name="connsiteY13" fmla="*/ 9237 h 784553"/>
                  <a:gd name="connsiteX14" fmla="*/ 601130 w 2744596"/>
                  <a:gd name="connsiteY14" fmla="*/ 208414 h 784553"/>
                  <a:gd name="connsiteX15" fmla="*/ 1073353 w 2744596"/>
                  <a:gd name="connsiteY15" fmla="*/ 208414 h 784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44596" h="784553">
                    <a:moveTo>
                      <a:pt x="1073353" y="0"/>
                    </a:moveTo>
                    <a:lnTo>
                      <a:pt x="1674483" y="0"/>
                    </a:lnTo>
                    <a:lnTo>
                      <a:pt x="1674483" y="214235"/>
                    </a:lnTo>
                    <a:lnTo>
                      <a:pt x="2143466" y="214235"/>
                    </a:lnTo>
                    <a:lnTo>
                      <a:pt x="2143466" y="0"/>
                    </a:lnTo>
                    <a:lnTo>
                      <a:pt x="2744596" y="0"/>
                    </a:lnTo>
                    <a:lnTo>
                      <a:pt x="2744596" y="368155"/>
                    </a:lnTo>
                    <a:lnTo>
                      <a:pt x="2744596" y="603775"/>
                    </a:lnTo>
                    <a:lnTo>
                      <a:pt x="2744596" y="784553"/>
                    </a:lnTo>
                    <a:lnTo>
                      <a:pt x="3243" y="784553"/>
                    </a:lnTo>
                    <a:lnTo>
                      <a:pt x="3243" y="613012"/>
                    </a:lnTo>
                    <a:lnTo>
                      <a:pt x="0" y="613012"/>
                    </a:lnTo>
                    <a:lnTo>
                      <a:pt x="0" y="9237"/>
                    </a:lnTo>
                    <a:lnTo>
                      <a:pt x="601130" y="9237"/>
                    </a:lnTo>
                    <a:lnTo>
                      <a:pt x="601130" y="208414"/>
                    </a:lnTo>
                    <a:lnTo>
                      <a:pt x="1073353" y="208414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138C1F10-E9B9-C4CE-E26C-82B08430A6F4}"/>
                  </a:ext>
                </a:extLst>
              </p:cNvPr>
              <p:cNvSpPr/>
              <p:nvPr/>
            </p:nvSpPr>
            <p:spPr>
              <a:xfrm>
                <a:off x="6245921" y="791743"/>
                <a:ext cx="232344" cy="37782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48DBA096-1119-C03C-9279-7458EBCD05C0}"/>
              </a:ext>
            </a:extLst>
          </p:cNvPr>
          <p:cNvSpPr/>
          <p:nvPr/>
        </p:nvSpPr>
        <p:spPr>
          <a:xfrm rot="16200000">
            <a:off x="952690" y="4320988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626BA2-9ACF-6535-290D-7DDE64561E92}"/>
              </a:ext>
            </a:extLst>
          </p:cNvPr>
          <p:cNvSpPr/>
          <p:nvPr/>
        </p:nvSpPr>
        <p:spPr>
          <a:xfrm rot="16200000">
            <a:off x="952690" y="1293906"/>
            <a:ext cx="2737223" cy="1243106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AC1A6-5C64-4077-E51E-1C48CED40EFD}"/>
              </a:ext>
            </a:extLst>
          </p:cNvPr>
          <p:cNvSpPr/>
          <p:nvPr/>
        </p:nvSpPr>
        <p:spPr>
          <a:xfrm rot="16200000">
            <a:off x="6989483" y="2808384"/>
            <a:ext cx="5710517" cy="12950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기본조작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3F4A4D-F934-9FAE-937F-659B22F95D59}"/>
              </a:ext>
            </a:extLst>
          </p:cNvPr>
          <p:cNvSpPr/>
          <p:nvPr/>
        </p:nvSpPr>
        <p:spPr>
          <a:xfrm rot="16200000">
            <a:off x="-1581412" y="3090470"/>
            <a:ext cx="5710518" cy="62327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7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A453B-43AA-7834-40C1-941614992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F5B1C3-4EBE-A894-44E3-EE9590FA31A8}"/>
              </a:ext>
            </a:extLst>
          </p:cNvPr>
          <p:cNvGrpSpPr/>
          <p:nvPr/>
        </p:nvGrpSpPr>
        <p:grpSpPr>
          <a:xfrm>
            <a:off x="3227802" y="545276"/>
            <a:ext cx="5758352" cy="5763840"/>
            <a:chOff x="3227802" y="545276"/>
            <a:chExt cx="5758352" cy="57638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05C4655-5C79-125D-B497-4DF5EAA0A4A0}"/>
                </a:ext>
              </a:extLst>
            </p:cNvPr>
            <p:cNvSpPr/>
            <p:nvPr/>
          </p:nvSpPr>
          <p:spPr>
            <a:xfrm>
              <a:off x="322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8C924DB-0839-96E4-02E9-E18F4EEA7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3F75271-2F5D-97AE-F113-0B8A3A5D2016}"/>
                </a:ext>
              </a:extLst>
            </p:cNvPr>
            <p:cNvSpPr/>
            <p:nvPr/>
          </p:nvSpPr>
          <p:spPr>
            <a:xfrm>
              <a:off x="394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A4EE06-0087-A02F-B3F0-2EAB0438D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A1DD927-1D3A-8AC2-4F44-474DA32C6807}"/>
                </a:ext>
              </a:extLst>
            </p:cNvPr>
            <p:cNvSpPr/>
            <p:nvPr/>
          </p:nvSpPr>
          <p:spPr>
            <a:xfrm>
              <a:off x="466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6AB36BC-1358-1878-A33E-C05E5CD30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7D6EE75-31F3-762B-7596-87189A245708}"/>
                </a:ext>
              </a:extLst>
            </p:cNvPr>
            <p:cNvSpPr/>
            <p:nvPr/>
          </p:nvSpPr>
          <p:spPr>
            <a:xfrm>
              <a:off x="538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F4CF5D-A8A4-BFB0-AE92-D7F081146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20AF69F-C279-C19A-A7D4-D80EBE650F3B}"/>
                </a:ext>
              </a:extLst>
            </p:cNvPr>
            <p:cNvSpPr/>
            <p:nvPr/>
          </p:nvSpPr>
          <p:spPr>
            <a:xfrm>
              <a:off x="6826978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2A64A3B-D878-57FD-B098-A855AF4A23B1}"/>
                </a:ext>
              </a:extLst>
            </p:cNvPr>
            <p:cNvSpPr/>
            <p:nvPr/>
          </p:nvSpPr>
          <p:spPr>
            <a:xfrm>
              <a:off x="7545330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9687912-34F7-F8FF-C2D5-EA35019D9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87136C-83F7-4529-17FF-ADBCE95CBB6D}"/>
                </a:ext>
              </a:extLst>
            </p:cNvPr>
            <p:cNvSpPr/>
            <p:nvPr/>
          </p:nvSpPr>
          <p:spPr>
            <a:xfrm>
              <a:off x="8266154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2609A8C-F500-778F-F7B5-F8DD3C7B5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B50984-89B6-1349-ECD7-CDD82F234FE2}"/>
                </a:ext>
              </a:extLst>
            </p:cNvPr>
            <p:cNvSpPr/>
            <p:nvPr/>
          </p:nvSpPr>
          <p:spPr>
            <a:xfrm>
              <a:off x="6106978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862C464-501B-8D33-BAEE-18E93A689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5B875C3-15D2-9401-700A-57E67F39F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59D928E-6BD1-F9AB-2AEA-A33207668AF8}"/>
                </a:ext>
              </a:extLst>
            </p:cNvPr>
            <p:cNvSpPr/>
            <p:nvPr/>
          </p:nvSpPr>
          <p:spPr>
            <a:xfrm>
              <a:off x="322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1C481CE-1A9F-2131-B8FA-0C68E78615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D9DD9D7-E837-3D61-9A98-09BAA8A49BAC}"/>
                </a:ext>
              </a:extLst>
            </p:cNvPr>
            <p:cNvSpPr/>
            <p:nvPr/>
          </p:nvSpPr>
          <p:spPr>
            <a:xfrm>
              <a:off x="394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D60C4C4-DD6B-E0D4-A608-B608BD350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ABE7D4-9A8B-3643-C01B-633A755D6F8B}"/>
                </a:ext>
              </a:extLst>
            </p:cNvPr>
            <p:cNvSpPr/>
            <p:nvPr/>
          </p:nvSpPr>
          <p:spPr>
            <a:xfrm>
              <a:off x="466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01806A9-201C-A48E-5A8D-2C0D0E0B7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F3EBA8-1DA9-318D-5A74-659F8FDEEB35}"/>
                </a:ext>
              </a:extLst>
            </p:cNvPr>
            <p:cNvSpPr/>
            <p:nvPr/>
          </p:nvSpPr>
          <p:spPr>
            <a:xfrm>
              <a:off x="538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8AE999E-C9DE-48BC-07DB-BE12A5910D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ECC0919-3CA1-C3F3-1A60-71D1520A7C69}"/>
                </a:ext>
              </a:extLst>
            </p:cNvPr>
            <p:cNvSpPr/>
            <p:nvPr/>
          </p:nvSpPr>
          <p:spPr>
            <a:xfrm>
              <a:off x="6826978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6051EA3-ACC1-D9E1-9BF2-34D67953D8D3}"/>
                </a:ext>
              </a:extLst>
            </p:cNvPr>
            <p:cNvSpPr/>
            <p:nvPr/>
          </p:nvSpPr>
          <p:spPr>
            <a:xfrm>
              <a:off x="7545330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E2CB40-2770-F514-7525-0C71348891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6D9B970-93EB-952B-E8CC-78A44C3BC7DD}"/>
                </a:ext>
              </a:extLst>
            </p:cNvPr>
            <p:cNvSpPr/>
            <p:nvPr/>
          </p:nvSpPr>
          <p:spPr>
            <a:xfrm>
              <a:off x="8266154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825F98-EFD7-C55B-C693-A5A72A4FF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D28972A-0804-CA26-187E-C38B44DF090F}"/>
                </a:ext>
              </a:extLst>
            </p:cNvPr>
            <p:cNvSpPr/>
            <p:nvPr/>
          </p:nvSpPr>
          <p:spPr>
            <a:xfrm>
              <a:off x="6106978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AEE2A3-B577-50C7-5FEC-6D7A43E83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D8FBBB-F423-716D-89F7-A75E805EC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0D6813-34FB-8B46-38B7-FFEACBB237EC}"/>
                </a:ext>
              </a:extLst>
            </p:cNvPr>
            <p:cNvSpPr/>
            <p:nvPr/>
          </p:nvSpPr>
          <p:spPr>
            <a:xfrm>
              <a:off x="322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82A15C2-9122-87E9-4080-21BFD08F3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D8E9EFE-5F10-74D2-06B9-A7E1C383D4ED}"/>
                </a:ext>
              </a:extLst>
            </p:cNvPr>
            <p:cNvSpPr/>
            <p:nvPr/>
          </p:nvSpPr>
          <p:spPr>
            <a:xfrm>
              <a:off x="394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460816B-1183-9D5B-C928-9B53414D7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3FF6276-7556-D9EB-A95A-13D6743B5DB8}"/>
                </a:ext>
              </a:extLst>
            </p:cNvPr>
            <p:cNvSpPr/>
            <p:nvPr/>
          </p:nvSpPr>
          <p:spPr>
            <a:xfrm>
              <a:off x="466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30ADBC-DC16-E355-1C90-FA2A0F0FD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AA2C00-3E1E-E9C8-4E16-08E71028B0D4}"/>
                </a:ext>
              </a:extLst>
            </p:cNvPr>
            <p:cNvSpPr/>
            <p:nvPr/>
          </p:nvSpPr>
          <p:spPr>
            <a:xfrm>
              <a:off x="538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3B57523-746A-E565-8AB6-E9A35A820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261F856-E2F3-3248-37C3-8FF4523FC942}"/>
                </a:ext>
              </a:extLst>
            </p:cNvPr>
            <p:cNvSpPr/>
            <p:nvPr/>
          </p:nvSpPr>
          <p:spPr>
            <a:xfrm>
              <a:off x="6826978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B92DCA5-EFA7-3657-B5B0-F28181C1589F}"/>
                </a:ext>
              </a:extLst>
            </p:cNvPr>
            <p:cNvSpPr/>
            <p:nvPr/>
          </p:nvSpPr>
          <p:spPr>
            <a:xfrm>
              <a:off x="7545330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5AA3E3B-F116-44EA-B5D7-9E438CA39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8466E03-111E-D4EB-8741-6DCDC17738B2}"/>
                </a:ext>
              </a:extLst>
            </p:cNvPr>
            <p:cNvSpPr/>
            <p:nvPr/>
          </p:nvSpPr>
          <p:spPr>
            <a:xfrm>
              <a:off x="8266154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129794-AEBF-33C6-1A68-38A28C919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2C44EB8-9E12-48BB-96DE-CAF9D64D2EC4}"/>
                </a:ext>
              </a:extLst>
            </p:cNvPr>
            <p:cNvSpPr/>
            <p:nvPr/>
          </p:nvSpPr>
          <p:spPr>
            <a:xfrm>
              <a:off x="6106978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D295C6E-4723-D9B8-331C-A667DB933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61CDE65-C31E-E06C-64D4-D94592299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130075E-6AD6-856E-6CB0-CBCF08025E48}"/>
                </a:ext>
              </a:extLst>
            </p:cNvPr>
            <p:cNvSpPr/>
            <p:nvPr/>
          </p:nvSpPr>
          <p:spPr>
            <a:xfrm>
              <a:off x="322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AA1742-114C-AB87-4591-ECCF98913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B7B01E-97B6-119D-262D-7CB2A13EE89E}"/>
                </a:ext>
              </a:extLst>
            </p:cNvPr>
            <p:cNvSpPr/>
            <p:nvPr/>
          </p:nvSpPr>
          <p:spPr>
            <a:xfrm>
              <a:off x="394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96F3876-6CB5-4284-D385-F7E515CC4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7BAB077-916E-EE4D-C20E-DE1E70B674E0}"/>
                </a:ext>
              </a:extLst>
            </p:cNvPr>
            <p:cNvSpPr/>
            <p:nvPr/>
          </p:nvSpPr>
          <p:spPr>
            <a:xfrm>
              <a:off x="466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58392C9-DE89-82C7-29DA-C8C47BA03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50A6A8-910C-8301-F5C1-A7A190A31ABD}"/>
                </a:ext>
              </a:extLst>
            </p:cNvPr>
            <p:cNvSpPr/>
            <p:nvPr/>
          </p:nvSpPr>
          <p:spPr>
            <a:xfrm>
              <a:off x="538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493AE9C-7539-810F-4753-4D9CF6C1F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3CB9F13-83AA-1A0C-55A7-2A0E923A9752}"/>
                </a:ext>
              </a:extLst>
            </p:cNvPr>
            <p:cNvSpPr/>
            <p:nvPr/>
          </p:nvSpPr>
          <p:spPr>
            <a:xfrm>
              <a:off x="6826978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63EA30F-E602-A546-3222-BBFA1ABE5953}"/>
                </a:ext>
              </a:extLst>
            </p:cNvPr>
            <p:cNvSpPr/>
            <p:nvPr/>
          </p:nvSpPr>
          <p:spPr>
            <a:xfrm>
              <a:off x="7545330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D17020B-6AEC-D838-3C55-689731941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96A13F7-247D-F5ED-CE1A-E111D5F26CD5}"/>
                </a:ext>
              </a:extLst>
            </p:cNvPr>
            <p:cNvSpPr/>
            <p:nvPr/>
          </p:nvSpPr>
          <p:spPr>
            <a:xfrm>
              <a:off x="8266154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605F458-A0C4-E95F-7B3A-25A95A93F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2EBEA7-1792-B749-81A8-8A6842FF9771}"/>
                </a:ext>
              </a:extLst>
            </p:cNvPr>
            <p:cNvSpPr/>
            <p:nvPr/>
          </p:nvSpPr>
          <p:spPr>
            <a:xfrm>
              <a:off x="6106978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D6822F7-F074-69FB-2B6E-CF17746F4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7912B7E-1DDE-3A24-A582-DFBD9AB42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4FDF8432-9FB5-6054-C95F-CDF75FE5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6" y="4990391"/>
            <a:ext cx="292633" cy="47552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6D0B047-5A29-53FA-BA95-2CA244B6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54" y="4993403"/>
            <a:ext cx="292633" cy="47552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7E280B7E-A79E-7299-3750-C43E0FBE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90" y="4987379"/>
            <a:ext cx="292633" cy="47552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651B8A9-C6E7-361B-664C-B98DEBE68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58" y="4990391"/>
            <a:ext cx="292633" cy="47552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800442EE-17AB-B160-2283-A5D05301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58" y="4986898"/>
            <a:ext cx="292633" cy="47552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3163461-41FC-154E-1D04-497D427D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26" y="4989910"/>
            <a:ext cx="292633" cy="47552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7C07075F-AB7B-551E-D107-A4E77101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62" y="4983886"/>
            <a:ext cx="292633" cy="475529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6CA778ED-D02E-9826-C30E-90215980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0" y="4986898"/>
            <a:ext cx="292633" cy="475529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B9F267C1-04ED-F62D-4780-9F1B4A526C18}"/>
              </a:ext>
            </a:extLst>
          </p:cNvPr>
          <p:cNvGrpSpPr>
            <a:grpSpLocks noChangeAspect="1"/>
          </p:cNvGrpSpPr>
          <p:nvPr/>
        </p:nvGrpSpPr>
        <p:grpSpPr>
          <a:xfrm>
            <a:off x="4893623" y="5696509"/>
            <a:ext cx="277200" cy="505214"/>
            <a:chOff x="8668159" y="448229"/>
            <a:chExt cx="2656632" cy="4841875"/>
          </a:xfrm>
        </p:grpSpPr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7621F7DD-E967-E606-C172-7D0ABFFCBBF5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715CF5E-645E-E4A3-351E-46B6381C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>
              <a:extLst>
                <a:ext uri="{FF2B5EF4-FFF2-40B4-BE49-F238E27FC236}">
                  <a16:creationId xmlns:a16="http://schemas.microsoft.com/office/drawing/2014/main" id="{3D02BD5D-EBBE-699D-3F2D-8AA8C548B848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위쪽 모서리 100">
              <a:extLst>
                <a:ext uri="{FF2B5EF4-FFF2-40B4-BE49-F238E27FC236}">
                  <a16:creationId xmlns:a16="http://schemas.microsoft.com/office/drawing/2014/main" id="{FAE8265D-F1DB-41BD-D423-36F243321567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802B94A-184B-DFBF-A2C8-2042AEB946F5}"/>
              </a:ext>
            </a:extLst>
          </p:cNvPr>
          <p:cNvGrpSpPr>
            <a:grpSpLocks noChangeAspect="1"/>
          </p:cNvGrpSpPr>
          <p:nvPr/>
        </p:nvGrpSpPr>
        <p:grpSpPr>
          <a:xfrm>
            <a:off x="7025926" y="5706776"/>
            <a:ext cx="277200" cy="505214"/>
            <a:chOff x="8668159" y="448229"/>
            <a:chExt cx="2656632" cy="4841875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C0912901-136B-E41E-9BAD-57181D724DBE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5407AA0-9287-FAB1-78B8-EDCC0E856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>
              <a:extLst>
                <a:ext uri="{FF2B5EF4-FFF2-40B4-BE49-F238E27FC236}">
                  <a16:creationId xmlns:a16="http://schemas.microsoft.com/office/drawing/2014/main" id="{1BA1D4BD-BEC2-B3B9-0D8B-445E58CF776B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위쪽 모서리 105">
              <a:extLst>
                <a:ext uri="{FF2B5EF4-FFF2-40B4-BE49-F238E27FC236}">
                  <a16:creationId xmlns:a16="http://schemas.microsoft.com/office/drawing/2014/main" id="{F7E53B69-2B8D-860F-A9C6-0E510B5AFF43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BF3C1C7-93B0-FD5D-06E6-92B7A9A3C124}"/>
              </a:ext>
            </a:extLst>
          </p:cNvPr>
          <p:cNvGrpSpPr>
            <a:grpSpLocks noChangeAspect="1"/>
          </p:cNvGrpSpPr>
          <p:nvPr/>
        </p:nvGrpSpPr>
        <p:grpSpPr>
          <a:xfrm>
            <a:off x="8478063" y="5715380"/>
            <a:ext cx="277200" cy="457127"/>
            <a:chOff x="7139723" y="483261"/>
            <a:chExt cx="2937600" cy="4844358"/>
          </a:xfrm>
        </p:grpSpPr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CFE34627-1939-A83E-E5E8-AA694D01DD3F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18"/>
              <a:ext cx="2937600" cy="507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9694B71-99D1-5ACA-D2E0-883B0346E894}"/>
                </a:ext>
              </a:extLst>
            </p:cNvPr>
            <p:cNvSpPr/>
            <p:nvPr/>
          </p:nvSpPr>
          <p:spPr>
            <a:xfrm>
              <a:off x="7653909" y="1357112"/>
              <a:ext cx="1947845" cy="344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C8EC5CC-6176-E648-A020-DB136C19630E}"/>
                </a:ext>
              </a:extLst>
            </p:cNvPr>
            <p:cNvSpPr/>
            <p:nvPr/>
          </p:nvSpPr>
          <p:spPr>
            <a:xfrm>
              <a:off x="7354851" y="1276010"/>
              <a:ext cx="250410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722B150D-C222-E540-B99E-603E5DF60A6D}"/>
                </a:ext>
              </a:extLst>
            </p:cNvPr>
            <p:cNvSpPr/>
            <p:nvPr/>
          </p:nvSpPr>
          <p:spPr>
            <a:xfrm>
              <a:off x="7234602" y="483261"/>
              <a:ext cx="2744600" cy="784557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0C52942-4CFD-9D2C-C217-FBA5755378B0}"/>
                </a:ext>
              </a:extLst>
            </p:cNvPr>
            <p:cNvSpPr/>
            <p:nvPr/>
          </p:nvSpPr>
          <p:spPr>
            <a:xfrm>
              <a:off x="7396710" y="4412035"/>
              <a:ext cx="246224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A006AB0-F85D-589A-4F32-9173ADD910BB}"/>
              </a:ext>
            </a:extLst>
          </p:cNvPr>
          <p:cNvGrpSpPr>
            <a:grpSpLocks noChangeAspect="1"/>
          </p:cNvGrpSpPr>
          <p:nvPr/>
        </p:nvGrpSpPr>
        <p:grpSpPr>
          <a:xfrm>
            <a:off x="3467205" y="5719360"/>
            <a:ext cx="277200" cy="457127"/>
            <a:chOff x="7139723" y="483260"/>
            <a:chExt cx="2937600" cy="4844359"/>
          </a:xfrm>
        </p:grpSpPr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D72C7469-AF5E-9E3F-DF74-673AD0C38667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8BBB557-5DDB-1215-1C25-137A8A5F1CF7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26CF69E-41A4-F67B-EF10-701AC12D31A2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032C9D11-E2AA-8D7C-8346-FA3F95C2BF35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FD79FB3-5249-1E8E-3977-F51C3C5507B3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71F73CF-E4E2-05DE-E8FE-74E6FC3C320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755" y="5692662"/>
            <a:ext cx="236936" cy="540000"/>
            <a:chOff x="4769613" y="799575"/>
            <a:chExt cx="2128464" cy="4850972"/>
          </a:xfrm>
        </p:grpSpPr>
        <p:sp>
          <p:nvSpPr>
            <p:cNvPr id="120" name="사다리꼴 119">
              <a:extLst>
                <a:ext uri="{FF2B5EF4-FFF2-40B4-BE49-F238E27FC236}">
                  <a16:creationId xmlns:a16="http://schemas.microsoft.com/office/drawing/2014/main" id="{6DAF9263-FA07-63F0-A315-44C4D4469A45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위쪽 모서리 120">
              <a:extLst>
                <a:ext uri="{FF2B5EF4-FFF2-40B4-BE49-F238E27FC236}">
                  <a16:creationId xmlns:a16="http://schemas.microsoft.com/office/drawing/2014/main" id="{D882EE57-D924-37A9-C4DA-CE07E7D329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:a16="http://schemas.microsoft.com/office/drawing/2014/main" id="{0BC6AAAE-02B6-7E9E-3042-8C9264FAA2EA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96535A9-5557-9EED-E369-BE202CA41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16AA157-8747-097F-DECC-6E7271727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839242C5-B93D-C3DF-57F8-1AC8963E07B8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다리꼴 125">
              <a:extLst>
                <a:ext uri="{FF2B5EF4-FFF2-40B4-BE49-F238E27FC236}">
                  <a16:creationId xmlns:a16="http://schemas.microsoft.com/office/drawing/2014/main" id="{EC0DC2A6-3BA2-770F-248F-829F85DB179D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각 삼각형 126">
              <a:extLst>
                <a:ext uri="{FF2B5EF4-FFF2-40B4-BE49-F238E27FC236}">
                  <a16:creationId xmlns:a16="http://schemas.microsoft.com/office/drawing/2014/main" id="{7A8FBBD6-837A-3533-8C8C-13B0C2E4435D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다리꼴 127">
              <a:extLst>
                <a:ext uri="{FF2B5EF4-FFF2-40B4-BE49-F238E27FC236}">
                  <a16:creationId xmlns:a16="http://schemas.microsoft.com/office/drawing/2014/main" id="{AB320695-BC0E-9358-0AF0-D05B6ADD97F0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사다리꼴 128">
              <a:extLst>
                <a:ext uri="{FF2B5EF4-FFF2-40B4-BE49-F238E27FC236}">
                  <a16:creationId xmlns:a16="http://schemas.microsoft.com/office/drawing/2014/main" id="{40F747F4-AE45-22CB-62A8-03FE49F7CAEB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F12987C-1E26-CD9A-48B3-E09AF0330721}"/>
              </a:ext>
            </a:extLst>
          </p:cNvPr>
          <p:cNvGrpSpPr>
            <a:grpSpLocks noChangeAspect="1"/>
          </p:cNvGrpSpPr>
          <p:nvPr/>
        </p:nvGrpSpPr>
        <p:grpSpPr>
          <a:xfrm>
            <a:off x="6327491" y="5702861"/>
            <a:ext cx="277200" cy="504140"/>
            <a:chOff x="4514827" y="821236"/>
            <a:chExt cx="2656632" cy="4831578"/>
          </a:xfrm>
        </p:grpSpPr>
        <p:sp>
          <p:nvSpPr>
            <p:cNvPr id="131" name="사각형: 둥근 위쪽 모서리 130">
              <a:extLst>
                <a:ext uri="{FF2B5EF4-FFF2-40B4-BE49-F238E27FC236}">
                  <a16:creationId xmlns:a16="http://schemas.microsoft.com/office/drawing/2014/main" id="{881D80E0-276E-238F-6945-E9B230C9F4EB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사다리꼴 131">
              <a:extLst>
                <a:ext uri="{FF2B5EF4-FFF2-40B4-BE49-F238E27FC236}">
                  <a16:creationId xmlns:a16="http://schemas.microsoft.com/office/drawing/2014/main" id="{FB7A3599-756C-5A80-6F03-90E64DFC6AE2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다리꼴 132">
              <a:extLst>
                <a:ext uri="{FF2B5EF4-FFF2-40B4-BE49-F238E27FC236}">
                  <a16:creationId xmlns:a16="http://schemas.microsoft.com/office/drawing/2014/main" id="{DD0DCA2D-2FF2-9DCF-980F-4CBA53BFBF08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194855E-ED55-AB86-7B12-0235BD61B1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0C8D268E-BE1D-B9AD-E208-8497D175A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1" name="그림 160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E51B0E8A-EC7B-F059-EE26-6707579560F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4114470" y="5687950"/>
            <a:ext cx="374400" cy="491978"/>
          </a:xfrm>
          <a:prstGeom prst="rect">
            <a:avLst/>
          </a:prstGeom>
        </p:spPr>
      </p:pic>
      <p:pic>
        <p:nvPicPr>
          <p:cNvPr id="162" name="그림 161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3DF2B637-F31A-2323-6108-6F53CE5E5E3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7732699" y="5687950"/>
            <a:ext cx="374400" cy="491978"/>
          </a:xfrm>
          <a:prstGeom prst="rect">
            <a:avLst/>
          </a:prstGeom>
        </p:spPr>
      </p:pic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5FA42BAF-D2A0-4D58-A085-3ABEE842B938}"/>
              </a:ext>
            </a:extLst>
          </p:cNvPr>
          <p:cNvGrpSpPr/>
          <p:nvPr/>
        </p:nvGrpSpPr>
        <p:grpSpPr>
          <a:xfrm>
            <a:off x="3441486" y="1389068"/>
            <a:ext cx="277200" cy="457998"/>
            <a:chOff x="2613295" y="4670041"/>
            <a:chExt cx="277200" cy="457998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91FBAD1C-6541-FB47-F753-1ECE7C44A08B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ACAF900-3FE6-B7EA-953C-061DDEA3B462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05C00E1D-56D9-0625-A12B-88EFF03B25C2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위쪽 모서리 166">
              <a:extLst>
                <a:ext uri="{FF2B5EF4-FFF2-40B4-BE49-F238E27FC236}">
                  <a16:creationId xmlns:a16="http://schemas.microsoft.com/office/drawing/2014/main" id="{0229D59E-C767-2C35-E0F1-AEA906BEB1DF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83A7962B-11CF-12BE-F9D7-FD6905D6BA6C}"/>
              </a:ext>
            </a:extLst>
          </p:cNvPr>
          <p:cNvGrpSpPr/>
          <p:nvPr/>
        </p:nvGrpSpPr>
        <p:grpSpPr>
          <a:xfrm>
            <a:off x="4161073" y="1391951"/>
            <a:ext cx="277200" cy="457998"/>
            <a:chOff x="2613295" y="4670041"/>
            <a:chExt cx="277200" cy="457998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DF5F8D24-250F-E6E3-8C95-3977D67AFD89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5549A089-0F56-B250-22B2-A4629E9B601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다리꼴 170">
              <a:extLst>
                <a:ext uri="{FF2B5EF4-FFF2-40B4-BE49-F238E27FC236}">
                  <a16:creationId xmlns:a16="http://schemas.microsoft.com/office/drawing/2014/main" id="{701BF14C-1BC3-053F-4A63-69956FD63E8A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위쪽 모서리 171">
              <a:extLst>
                <a:ext uri="{FF2B5EF4-FFF2-40B4-BE49-F238E27FC236}">
                  <a16:creationId xmlns:a16="http://schemas.microsoft.com/office/drawing/2014/main" id="{98BF7D13-3E77-DCB2-2DCB-DFB2A57783FE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8BDEA553-3932-2089-3BF7-B32988B9E4FD}"/>
              </a:ext>
            </a:extLst>
          </p:cNvPr>
          <p:cNvGrpSpPr/>
          <p:nvPr/>
        </p:nvGrpSpPr>
        <p:grpSpPr>
          <a:xfrm>
            <a:off x="4893623" y="1392080"/>
            <a:ext cx="277200" cy="457998"/>
            <a:chOff x="2613295" y="4670041"/>
            <a:chExt cx="277200" cy="457998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2B42CCD4-6110-EF46-D2E2-D38870BC4B49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3BFDCD5-B72F-F7AD-2DEE-F4F0A4B7830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다리꼴 175">
              <a:extLst>
                <a:ext uri="{FF2B5EF4-FFF2-40B4-BE49-F238E27FC236}">
                  <a16:creationId xmlns:a16="http://schemas.microsoft.com/office/drawing/2014/main" id="{5212C47B-F260-CFEC-54A3-9566D1409F29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위쪽 모서리 176">
              <a:extLst>
                <a:ext uri="{FF2B5EF4-FFF2-40B4-BE49-F238E27FC236}">
                  <a16:creationId xmlns:a16="http://schemas.microsoft.com/office/drawing/2014/main" id="{CE5DADDB-D58F-AEDF-18B9-3B55C54FB8DF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87241D18-3ED5-EF27-6A6E-0089BC736D55}"/>
              </a:ext>
            </a:extLst>
          </p:cNvPr>
          <p:cNvGrpSpPr/>
          <p:nvPr/>
        </p:nvGrpSpPr>
        <p:grpSpPr>
          <a:xfrm>
            <a:off x="5613210" y="1394963"/>
            <a:ext cx="277200" cy="457998"/>
            <a:chOff x="2613295" y="4670041"/>
            <a:chExt cx="277200" cy="45799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FE5C9F9A-5517-AF88-C679-893F13864A28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9ECF140-54D5-1B42-FC8B-5B663148868C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B0958949-6155-DC3D-BA8D-3D2B0DDBAECD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둥근 위쪽 모서리 181">
              <a:extLst>
                <a:ext uri="{FF2B5EF4-FFF2-40B4-BE49-F238E27FC236}">
                  <a16:creationId xmlns:a16="http://schemas.microsoft.com/office/drawing/2014/main" id="{12057829-2AA0-3D7E-45A4-20E826436D84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136263FA-D1CF-716A-21AA-D1DC010BF7FF}"/>
              </a:ext>
            </a:extLst>
          </p:cNvPr>
          <p:cNvGrpSpPr/>
          <p:nvPr/>
        </p:nvGrpSpPr>
        <p:grpSpPr>
          <a:xfrm>
            <a:off x="6327491" y="1392561"/>
            <a:ext cx="277200" cy="457998"/>
            <a:chOff x="2613295" y="4670041"/>
            <a:chExt cx="277200" cy="457998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8C285F1B-DF1C-438A-F30D-82FC53D8A7C9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E83AA27-35FC-0E92-1E21-89DD581B3E97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다리꼴 185">
              <a:extLst>
                <a:ext uri="{FF2B5EF4-FFF2-40B4-BE49-F238E27FC236}">
                  <a16:creationId xmlns:a16="http://schemas.microsoft.com/office/drawing/2014/main" id="{2129A38C-F127-6862-B8F4-AA6A81B3CFF0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사각형: 둥근 위쪽 모서리 186">
              <a:extLst>
                <a:ext uri="{FF2B5EF4-FFF2-40B4-BE49-F238E27FC236}">
                  <a16:creationId xmlns:a16="http://schemas.microsoft.com/office/drawing/2014/main" id="{AD2E7E23-48F6-1E70-1418-3F21D3F2D5D8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DBC49EA2-D3BA-17D6-C00F-2F0BC729052C}"/>
              </a:ext>
            </a:extLst>
          </p:cNvPr>
          <p:cNvGrpSpPr/>
          <p:nvPr/>
        </p:nvGrpSpPr>
        <p:grpSpPr>
          <a:xfrm>
            <a:off x="7047078" y="1395444"/>
            <a:ext cx="277200" cy="457998"/>
            <a:chOff x="2613295" y="4670041"/>
            <a:chExt cx="277200" cy="457998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83EF37C8-019D-6383-F351-A08B132C27D2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386066A2-5019-5613-0D12-7D1A75D52A46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B655DFE7-34D5-0274-C486-545EEDF112E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사각형: 둥근 위쪽 모서리 191">
              <a:extLst>
                <a:ext uri="{FF2B5EF4-FFF2-40B4-BE49-F238E27FC236}">
                  <a16:creationId xmlns:a16="http://schemas.microsoft.com/office/drawing/2014/main" id="{5B41CCA4-D41A-E796-8CA7-1A51F7404AFC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55FABBF9-E4FD-392D-1F84-90CDB3F8C918}"/>
              </a:ext>
            </a:extLst>
          </p:cNvPr>
          <p:cNvGrpSpPr/>
          <p:nvPr/>
        </p:nvGrpSpPr>
        <p:grpSpPr>
          <a:xfrm>
            <a:off x="7779628" y="1395573"/>
            <a:ext cx="277200" cy="457998"/>
            <a:chOff x="2613295" y="4670041"/>
            <a:chExt cx="277200" cy="45799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9A928B43-41AE-109A-E152-622EF8913C22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8B49AAA-B5A4-853A-4500-2D1E99B8FE33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다리꼴 195">
              <a:extLst>
                <a:ext uri="{FF2B5EF4-FFF2-40B4-BE49-F238E27FC236}">
                  <a16:creationId xmlns:a16="http://schemas.microsoft.com/office/drawing/2014/main" id="{B8E1910F-0AB4-5CAF-2815-932B2E883714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위쪽 모서리 196">
              <a:extLst>
                <a:ext uri="{FF2B5EF4-FFF2-40B4-BE49-F238E27FC236}">
                  <a16:creationId xmlns:a16="http://schemas.microsoft.com/office/drawing/2014/main" id="{4C203700-EE3C-B5E5-8A6D-172D39BDF814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D6F3ED9C-620B-608B-A98E-AAC2CDA70344}"/>
              </a:ext>
            </a:extLst>
          </p:cNvPr>
          <p:cNvGrpSpPr/>
          <p:nvPr/>
        </p:nvGrpSpPr>
        <p:grpSpPr>
          <a:xfrm>
            <a:off x="8499215" y="1398456"/>
            <a:ext cx="277200" cy="457998"/>
            <a:chOff x="2613295" y="4670041"/>
            <a:chExt cx="277200" cy="457998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9F24429-E1DC-4958-DA28-80FBEB8A35A3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43638BD-C932-328B-0C06-48537CCF8CD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다리꼴 200">
              <a:extLst>
                <a:ext uri="{FF2B5EF4-FFF2-40B4-BE49-F238E27FC236}">
                  <a16:creationId xmlns:a16="http://schemas.microsoft.com/office/drawing/2014/main" id="{585F878C-C93D-3512-40CA-F85B326093CD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위쪽 모서리 201">
              <a:extLst>
                <a:ext uri="{FF2B5EF4-FFF2-40B4-BE49-F238E27FC236}">
                  <a16:creationId xmlns:a16="http://schemas.microsoft.com/office/drawing/2014/main" id="{ADC9BD5E-8C94-2213-C253-CF50EEC9CAC6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1596EE47-2F21-96C0-44EF-90E9A58B884E}"/>
              </a:ext>
            </a:extLst>
          </p:cNvPr>
          <p:cNvGrpSpPr/>
          <p:nvPr/>
        </p:nvGrpSpPr>
        <p:grpSpPr>
          <a:xfrm>
            <a:off x="3441486" y="655075"/>
            <a:ext cx="277200" cy="457127"/>
            <a:chOff x="6221671" y="421013"/>
            <a:chExt cx="277200" cy="457127"/>
          </a:xfrm>
        </p:grpSpPr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9664AD75-9FB8-D60F-B0B6-39DAC302AA95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862455ED-3B1D-4A36-A7F7-35085EE8FD5E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205DAE8-2AB4-2921-B302-36AD9709E15E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048EF997-12AE-143E-6292-7CDC28E7093C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DF6A251-3063-6A6E-F87D-76C5E0763E17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F700435-4790-1BF5-B0BD-5EF8209C931D}"/>
              </a:ext>
            </a:extLst>
          </p:cNvPr>
          <p:cNvGrpSpPr/>
          <p:nvPr/>
        </p:nvGrpSpPr>
        <p:grpSpPr>
          <a:xfrm>
            <a:off x="5619906" y="619403"/>
            <a:ext cx="236936" cy="540000"/>
            <a:chOff x="6521051" y="394542"/>
            <a:chExt cx="236936" cy="540000"/>
          </a:xfrm>
        </p:grpSpPr>
        <p:sp>
          <p:nvSpPr>
            <p:cNvPr id="211" name="사다리꼴 210">
              <a:extLst>
                <a:ext uri="{FF2B5EF4-FFF2-40B4-BE49-F238E27FC236}">
                  <a16:creationId xmlns:a16="http://schemas.microsoft.com/office/drawing/2014/main" id="{540EECB6-0826-90AE-CD1D-782451F9CA52}"/>
                </a:ext>
              </a:extLst>
            </p:cNvPr>
            <p:cNvSpPr/>
            <p:nvPr/>
          </p:nvSpPr>
          <p:spPr>
            <a:xfrm>
              <a:off x="6544379" y="458792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A3692291-F158-D3E1-57E1-08E862F04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051" y="898094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B3EAE832-F1ED-49CC-0F40-479393F04984}"/>
                </a:ext>
              </a:extLst>
            </p:cNvPr>
            <p:cNvSpPr/>
            <p:nvPr/>
          </p:nvSpPr>
          <p:spPr>
            <a:xfrm>
              <a:off x="6544380" y="676752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EBA49402-9E6C-DF39-4E04-E6F089AA5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349" y="623600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F3B9B6DC-5F5C-57A1-DF82-21F8022D1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7394" y="394542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각 삼각형 215">
              <a:extLst>
                <a:ext uri="{FF2B5EF4-FFF2-40B4-BE49-F238E27FC236}">
                  <a16:creationId xmlns:a16="http://schemas.microsoft.com/office/drawing/2014/main" id="{C9AA7F68-491A-57B4-C7F7-49DD5EF4233F}"/>
                </a:ext>
              </a:extLst>
            </p:cNvPr>
            <p:cNvSpPr/>
            <p:nvPr/>
          </p:nvSpPr>
          <p:spPr>
            <a:xfrm rot="21354993">
              <a:off x="6542540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다리꼴 216">
              <a:extLst>
                <a:ext uri="{FF2B5EF4-FFF2-40B4-BE49-F238E27FC236}">
                  <a16:creationId xmlns:a16="http://schemas.microsoft.com/office/drawing/2014/main" id="{3CF69F50-9463-0058-AB25-8D26D0ADA128}"/>
                </a:ext>
              </a:extLst>
            </p:cNvPr>
            <p:cNvSpPr/>
            <p:nvPr/>
          </p:nvSpPr>
          <p:spPr>
            <a:xfrm flipV="1">
              <a:off x="6544379" y="568503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각 삼각형 217">
              <a:extLst>
                <a:ext uri="{FF2B5EF4-FFF2-40B4-BE49-F238E27FC236}">
                  <a16:creationId xmlns:a16="http://schemas.microsoft.com/office/drawing/2014/main" id="{245FA96F-7CCA-2028-3AC2-2AC20728D8D6}"/>
                </a:ext>
              </a:extLst>
            </p:cNvPr>
            <p:cNvSpPr/>
            <p:nvPr/>
          </p:nvSpPr>
          <p:spPr>
            <a:xfrm rot="245007" flipH="1">
              <a:off x="6677755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689A25D7-0674-2398-7FF9-AAA4395F53EC}"/>
                </a:ext>
              </a:extLst>
            </p:cNvPr>
            <p:cNvSpPr/>
            <p:nvPr/>
          </p:nvSpPr>
          <p:spPr>
            <a:xfrm>
              <a:off x="6642085" y="480091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사다리꼴 219">
              <a:extLst>
                <a:ext uri="{FF2B5EF4-FFF2-40B4-BE49-F238E27FC236}">
                  <a16:creationId xmlns:a16="http://schemas.microsoft.com/office/drawing/2014/main" id="{83A7A633-6197-6E2C-3CE1-AF6138607F6C}"/>
                </a:ext>
              </a:extLst>
            </p:cNvPr>
            <p:cNvSpPr/>
            <p:nvPr/>
          </p:nvSpPr>
          <p:spPr>
            <a:xfrm>
              <a:off x="6572703" y="479953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62F73A6-B0C4-9978-5E9F-48FC30FA95EB}"/>
              </a:ext>
            </a:extLst>
          </p:cNvPr>
          <p:cNvGrpSpPr/>
          <p:nvPr/>
        </p:nvGrpSpPr>
        <p:grpSpPr>
          <a:xfrm>
            <a:off x="6328940" y="637919"/>
            <a:ext cx="277200" cy="504140"/>
            <a:chOff x="7881222" y="3081680"/>
            <a:chExt cx="277200" cy="504140"/>
          </a:xfrm>
        </p:grpSpPr>
        <p:sp>
          <p:nvSpPr>
            <p:cNvPr id="222" name="사각형: 둥근 위쪽 모서리 221">
              <a:extLst>
                <a:ext uri="{FF2B5EF4-FFF2-40B4-BE49-F238E27FC236}">
                  <a16:creationId xmlns:a16="http://schemas.microsoft.com/office/drawing/2014/main" id="{B8822085-4AC0-18C9-6F11-60F95131247D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사다리꼴 222">
              <a:extLst>
                <a:ext uri="{FF2B5EF4-FFF2-40B4-BE49-F238E27FC236}">
                  <a16:creationId xmlns:a16="http://schemas.microsoft.com/office/drawing/2014/main" id="{DD7A03A0-DDD8-9873-9E1B-420BD023579D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사다리꼴 223">
              <a:extLst>
                <a:ext uri="{FF2B5EF4-FFF2-40B4-BE49-F238E27FC236}">
                  <a16:creationId xmlns:a16="http://schemas.microsoft.com/office/drawing/2014/main" id="{D264CCC8-6A53-293F-E902-D5F9363A5168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D152C388-4383-8D02-D803-B865E580F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95D5E024-968D-7813-D8A3-94050A2A1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6404F433-13BA-56F9-154D-979FD0C990A5}"/>
              </a:ext>
            </a:extLst>
          </p:cNvPr>
          <p:cNvGrpSpPr>
            <a:grpSpLocks noChangeAspect="1"/>
          </p:cNvGrpSpPr>
          <p:nvPr/>
        </p:nvGrpSpPr>
        <p:grpSpPr>
          <a:xfrm>
            <a:off x="7704691" y="624874"/>
            <a:ext cx="380774" cy="502695"/>
            <a:chOff x="3923965" y="361817"/>
            <a:chExt cx="3914909" cy="5168432"/>
          </a:xfrm>
        </p:grpSpPr>
        <p:pic>
          <p:nvPicPr>
            <p:cNvPr id="228" name="그림 227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2E806CB3-F6B5-88B2-FEAB-C994A3A0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C2D0C72-5260-CC25-C9B8-FB43D56D49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E382A9E-1EFC-8238-A2D1-8D333FDCB4B7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8154433-035B-A4BD-A5F9-DB9828EA533C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44BB8DB5-0E2A-94A7-D4E9-920BC64E638C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F6BD10C8-8AA3-0432-6855-B45383E7B37A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89AFC74C-807B-9FFF-54FD-E7ABC5C99717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7D4FC14-44B4-2A65-8CCE-502FE4CE9782}"/>
              </a:ext>
            </a:extLst>
          </p:cNvPr>
          <p:cNvGrpSpPr/>
          <p:nvPr/>
        </p:nvGrpSpPr>
        <p:grpSpPr>
          <a:xfrm>
            <a:off x="4878190" y="647199"/>
            <a:ext cx="277200" cy="505214"/>
            <a:chOff x="3439123" y="2812549"/>
            <a:chExt cx="277200" cy="505214"/>
          </a:xfrm>
        </p:grpSpPr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85334802-EAE0-B005-3237-AE9E5CF4A587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42AD2D8-D026-8E25-E05C-E0BF16B94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47C45A46-B0D7-4A5B-24B6-F913C96C83C2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위쪽 모서리 238">
              <a:extLst>
                <a:ext uri="{FF2B5EF4-FFF2-40B4-BE49-F238E27FC236}">
                  <a16:creationId xmlns:a16="http://schemas.microsoft.com/office/drawing/2014/main" id="{EE54AE3B-E42E-6F85-53BF-2333D7F25A6D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A48446AB-7B31-F8F4-E808-79C594685CDF}"/>
              </a:ext>
            </a:extLst>
          </p:cNvPr>
          <p:cNvGrpSpPr>
            <a:grpSpLocks noChangeAspect="1"/>
          </p:cNvGrpSpPr>
          <p:nvPr/>
        </p:nvGrpSpPr>
        <p:grpSpPr>
          <a:xfrm>
            <a:off x="4067213" y="612174"/>
            <a:ext cx="380774" cy="502695"/>
            <a:chOff x="3923965" y="361817"/>
            <a:chExt cx="3914909" cy="5168432"/>
          </a:xfrm>
        </p:grpSpPr>
        <p:pic>
          <p:nvPicPr>
            <p:cNvPr id="241" name="그림 240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415731C4-9729-A35F-269E-BFEE9C7A1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BB98322-81ED-F6A8-A3AF-37AB19B4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6C6043E-1E9B-FEAB-8EC6-4D3CED16A8E6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972C419-EDA2-C248-9612-87723A3E0120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F8626019-082A-ABF8-98E5-154AC8FDBB65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92B9C8D1-B262-85B7-A695-049B28217F7B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10BCB4DA-DC67-4DD3-067B-383BCFDBFFD3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AEA2F110-0973-61FB-FDF2-9E35C8B6988A}"/>
              </a:ext>
            </a:extLst>
          </p:cNvPr>
          <p:cNvGrpSpPr/>
          <p:nvPr/>
        </p:nvGrpSpPr>
        <p:grpSpPr>
          <a:xfrm>
            <a:off x="7033642" y="634499"/>
            <a:ext cx="277200" cy="505214"/>
            <a:chOff x="3439123" y="2812549"/>
            <a:chExt cx="277200" cy="505214"/>
          </a:xfrm>
        </p:grpSpPr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EE4251C-A3CA-808D-C7A0-E6DD6EDF1322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3C75AC0F-6177-8255-73CE-F7691A6DE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사다리꼴 263">
              <a:extLst>
                <a:ext uri="{FF2B5EF4-FFF2-40B4-BE49-F238E27FC236}">
                  <a16:creationId xmlns:a16="http://schemas.microsoft.com/office/drawing/2014/main" id="{2DA8EFBB-A2B3-87B4-C021-1AB74FCCE9AB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사각형: 둥근 위쪽 모서리 264">
              <a:extLst>
                <a:ext uri="{FF2B5EF4-FFF2-40B4-BE49-F238E27FC236}">
                  <a16:creationId xmlns:a16="http://schemas.microsoft.com/office/drawing/2014/main" id="{A398B19B-51A9-A604-9040-67874498ECC4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82185D7F-4F8B-7AFA-B243-8E209875C5B7}"/>
              </a:ext>
            </a:extLst>
          </p:cNvPr>
          <p:cNvGrpSpPr/>
          <p:nvPr/>
        </p:nvGrpSpPr>
        <p:grpSpPr>
          <a:xfrm>
            <a:off x="8478063" y="661425"/>
            <a:ext cx="277200" cy="457127"/>
            <a:chOff x="6221671" y="421013"/>
            <a:chExt cx="277200" cy="457127"/>
          </a:xfrm>
        </p:grpSpPr>
        <p:sp>
          <p:nvSpPr>
            <p:cNvPr id="267" name="사각형: 둥근 위쪽 모서리 266">
              <a:extLst>
                <a:ext uri="{FF2B5EF4-FFF2-40B4-BE49-F238E27FC236}">
                  <a16:creationId xmlns:a16="http://schemas.microsoft.com/office/drawing/2014/main" id="{D032EADF-5B74-6C80-C5F4-B573797D49F6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72A3F7B-8DA9-F1E6-AF25-0CA21EB2E570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01BE0C4-5E7C-7116-C87E-142202D227F4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78041471-2D0A-4F78-D8B1-E4874EDF4871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0339284-1A7A-5A36-9890-93C6F1A99A7F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4FFC40E3-158E-40DB-55E9-D061E7E3A198}"/>
              </a:ext>
            </a:extLst>
          </p:cNvPr>
          <p:cNvSpPr/>
          <p:nvPr/>
        </p:nvSpPr>
        <p:spPr>
          <a:xfrm>
            <a:off x="301811" y="789613"/>
            <a:ext cx="2737223" cy="2615325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A85569-B4D0-D2CA-9BC5-72961A32615D}"/>
              </a:ext>
            </a:extLst>
          </p:cNvPr>
          <p:cNvSpPr/>
          <p:nvPr/>
        </p:nvSpPr>
        <p:spPr>
          <a:xfrm>
            <a:off x="9251954" y="498725"/>
            <a:ext cx="1529600" cy="5812427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기본조작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7AF193-100E-E576-5A31-0A5892F2D3B3}"/>
              </a:ext>
            </a:extLst>
          </p:cNvPr>
          <p:cNvSpPr/>
          <p:nvPr/>
        </p:nvSpPr>
        <p:spPr>
          <a:xfrm>
            <a:off x="283028" y="3718806"/>
            <a:ext cx="2737223" cy="253016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2F9DC1-CD98-C2AE-0AC9-2EEBC6CA256C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9A757-651A-EBAE-92CA-0EB213538400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67061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C0C17-F77B-CD10-9D45-71E91B5D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D6BDDB7C-A54B-C7B1-FFC9-D5B6ACC90936}"/>
              </a:ext>
            </a:extLst>
          </p:cNvPr>
          <p:cNvGrpSpPr/>
          <p:nvPr/>
        </p:nvGrpSpPr>
        <p:grpSpPr>
          <a:xfrm>
            <a:off x="3227802" y="545276"/>
            <a:ext cx="5758352" cy="5763840"/>
            <a:chOff x="3227802" y="545276"/>
            <a:chExt cx="5758352" cy="57638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E66BD8-EEB7-7C2B-118D-3C26FF08DD65}"/>
                </a:ext>
              </a:extLst>
            </p:cNvPr>
            <p:cNvSpPr/>
            <p:nvPr/>
          </p:nvSpPr>
          <p:spPr>
            <a:xfrm>
              <a:off x="322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7FA3D6-99B6-6A7D-D26C-8C620CA8B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B89AB34-C973-2800-C93A-5C530F4C6642}"/>
                </a:ext>
              </a:extLst>
            </p:cNvPr>
            <p:cNvSpPr/>
            <p:nvPr/>
          </p:nvSpPr>
          <p:spPr>
            <a:xfrm>
              <a:off x="394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A533A70-72C5-3A83-89FA-532A48056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0C3180-7337-5DFF-8C6A-B80B9624B973}"/>
                </a:ext>
              </a:extLst>
            </p:cNvPr>
            <p:cNvSpPr/>
            <p:nvPr/>
          </p:nvSpPr>
          <p:spPr>
            <a:xfrm>
              <a:off x="466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90B2025-CD00-E4EE-E681-972A6C2AB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70A2B03-FF24-62F5-0DF0-389BA5763EDD}"/>
                </a:ext>
              </a:extLst>
            </p:cNvPr>
            <p:cNvSpPr/>
            <p:nvPr/>
          </p:nvSpPr>
          <p:spPr>
            <a:xfrm>
              <a:off x="538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942907-B684-64F1-9604-E04A7C1E6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7FE985E-D307-0CB3-A4B9-6739BBBD08D3}"/>
                </a:ext>
              </a:extLst>
            </p:cNvPr>
            <p:cNvSpPr/>
            <p:nvPr/>
          </p:nvSpPr>
          <p:spPr>
            <a:xfrm>
              <a:off x="6826978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1A2B3A-B11B-9B92-4952-3677A90E7818}"/>
                </a:ext>
              </a:extLst>
            </p:cNvPr>
            <p:cNvSpPr/>
            <p:nvPr/>
          </p:nvSpPr>
          <p:spPr>
            <a:xfrm>
              <a:off x="7545330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907EEC8-80DA-0000-98A5-D9D16A80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7244EE1-8882-E77E-C7E4-2395EEBC7F99}"/>
                </a:ext>
              </a:extLst>
            </p:cNvPr>
            <p:cNvSpPr/>
            <p:nvPr/>
          </p:nvSpPr>
          <p:spPr>
            <a:xfrm>
              <a:off x="8266154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F37C01-246D-F534-61C3-911B07140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FE78BEA-34DF-D5A1-F93C-18D76C6B4562}"/>
                </a:ext>
              </a:extLst>
            </p:cNvPr>
            <p:cNvSpPr/>
            <p:nvPr/>
          </p:nvSpPr>
          <p:spPr>
            <a:xfrm>
              <a:off x="6106978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359FC77-5FCB-9607-569E-EB99DC78A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DF0070-2C41-A2A2-0E8C-2CE3930E7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B74320-E89D-1138-A456-B483506A42C2}"/>
                </a:ext>
              </a:extLst>
            </p:cNvPr>
            <p:cNvSpPr/>
            <p:nvPr/>
          </p:nvSpPr>
          <p:spPr>
            <a:xfrm>
              <a:off x="322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18B1057-593F-F905-4176-596F28520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506218-9756-9AE9-EB4D-595BEBA15108}"/>
                </a:ext>
              </a:extLst>
            </p:cNvPr>
            <p:cNvSpPr/>
            <p:nvPr/>
          </p:nvSpPr>
          <p:spPr>
            <a:xfrm>
              <a:off x="394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7706BC4-685D-E462-5F4D-573CCFFC9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CB85B25-E463-37D6-5915-647EED83BC5A}"/>
                </a:ext>
              </a:extLst>
            </p:cNvPr>
            <p:cNvSpPr/>
            <p:nvPr/>
          </p:nvSpPr>
          <p:spPr>
            <a:xfrm>
              <a:off x="466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8DA1331-0B4F-ACA9-E777-D0EBF0C97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A5BE39-B004-800B-1774-7B218070D93E}"/>
                </a:ext>
              </a:extLst>
            </p:cNvPr>
            <p:cNvSpPr/>
            <p:nvPr/>
          </p:nvSpPr>
          <p:spPr>
            <a:xfrm>
              <a:off x="538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2DBEB4F-DD8B-596C-C5C1-9AE82697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AA8F2CA-EF9A-5D44-2CDB-0C651DC39F1B}"/>
                </a:ext>
              </a:extLst>
            </p:cNvPr>
            <p:cNvSpPr/>
            <p:nvPr/>
          </p:nvSpPr>
          <p:spPr>
            <a:xfrm>
              <a:off x="6826978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B210ECE-B5F1-34F1-6379-6B4C94C207FA}"/>
                </a:ext>
              </a:extLst>
            </p:cNvPr>
            <p:cNvSpPr/>
            <p:nvPr/>
          </p:nvSpPr>
          <p:spPr>
            <a:xfrm>
              <a:off x="7545330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0F9B382-45F1-2171-48F6-F7639B354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8D1F9F4-3828-5D43-186A-C657CC4CA7C5}"/>
                </a:ext>
              </a:extLst>
            </p:cNvPr>
            <p:cNvSpPr/>
            <p:nvPr/>
          </p:nvSpPr>
          <p:spPr>
            <a:xfrm>
              <a:off x="8266154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5345ACC-5B09-144D-B99E-DDA3F5E2A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BA2F460-342C-CD93-9B80-71954A551D42}"/>
                </a:ext>
              </a:extLst>
            </p:cNvPr>
            <p:cNvSpPr/>
            <p:nvPr/>
          </p:nvSpPr>
          <p:spPr>
            <a:xfrm>
              <a:off x="6106978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2F30060-D880-8DF9-5E70-1FE913CE0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D4181E-5305-C95D-EFF8-2F57E8F17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C850437-2330-2AB2-5D31-8169F8FC1211}"/>
                </a:ext>
              </a:extLst>
            </p:cNvPr>
            <p:cNvSpPr/>
            <p:nvPr/>
          </p:nvSpPr>
          <p:spPr>
            <a:xfrm>
              <a:off x="322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DFFA4D1-3077-AD80-5BFE-DADF20924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F31AE93-E1F9-1C84-BFF9-3CAE37403EB3}"/>
                </a:ext>
              </a:extLst>
            </p:cNvPr>
            <p:cNvSpPr/>
            <p:nvPr/>
          </p:nvSpPr>
          <p:spPr>
            <a:xfrm>
              <a:off x="394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77335C4-CB62-FBCC-5C1A-2D444FB2B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152EF2-951B-0533-87D6-8918558368ED}"/>
                </a:ext>
              </a:extLst>
            </p:cNvPr>
            <p:cNvSpPr/>
            <p:nvPr/>
          </p:nvSpPr>
          <p:spPr>
            <a:xfrm>
              <a:off x="466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191AB1-B47D-5EB0-637A-7D6D0CA3C5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D042408-C092-3642-C475-58618A483FD5}"/>
                </a:ext>
              </a:extLst>
            </p:cNvPr>
            <p:cNvSpPr/>
            <p:nvPr/>
          </p:nvSpPr>
          <p:spPr>
            <a:xfrm>
              <a:off x="538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4DD6461-2C0A-E439-1C67-6F13EDC56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BF39B90-2874-45D3-62C8-D78C74362FD6}"/>
                </a:ext>
              </a:extLst>
            </p:cNvPr>
            <p:cNvSpPr/>
            <p:nvPr/>
          </p:nvSpPr>
          <p:spPr>
            <a:xfrm>
              <a:off x="6826978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6E09EDC-5469-FB21-865C-FD580333BDCB}"/>
                </a:ext>
              </a:extLst>
            </p:cNvPr>
            <p:cNvSpPr/>
            <p:nvPr/>
          </p:nvSpPr>
          <p:spPr>
            <a:xfrm>
              <a:off x="7545330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024D5E6-CF51-366F-6FDE-1333C929F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7F522B1-6A2E-464A-75F8-B434A15A1CDA}"/>
                </a:ext>
              </a:extLst>
            </p:cNvPr>
            <p:cNvSpPr/>
            <p:nvPr/>
          </p:nvSpPr>
          <p:spPr>
            <a:xfrm>
              <a:off x="8266154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9E232C8-A08C-044F-50EF-F65DEBBC9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78D94A9-EAA1-BCA1-AC47-400CE9A60CAB}"/>
                </a:ext>
              </a:extLst>
            </p:cNvPr>
            <p:cNvSpPr/>
            <p:nvPr/>
          </p:nvSpPr>
          <p:spPr>
            <a:xfrm>
              <a:off x="6106978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EBB7E89-00BB-12DC-9F43-C268367F29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8693169-CDCE-B571-0364-1B02CACFDC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C81458B-7299-85CE-F814-D9738CE91A4E}"/>
                </a:ext>
              </a:extLst>
            </p:cNvPr>
            <p:cNvSpPr/>
            <p:nvPr/>
          </p:nvSpPr>
          <p:spPr>
            <a:xfrm>
              <a:off x="322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21C3F79-E552-8FB3-076C-952297A58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4075A6-0EB3-A365-B320-B2386E26BE2D}"/>
                </a:ext>
              </a:extLst>
            </p:cNvPr>
            <p:cNvSpPr/>
            <p:nvPr/>
          </p:nvSpPr>
          <p:spPr>
            <a:xfrm>
              <a:off x="394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75E60C4-A0AD-D105-8907-8ED3D8CDD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D822F7B-5C5E-4678-318E-EBA551A07784}"/>
                </a:ext>
              </a:extLst>
            </p:cNvPr>
            <p:cNvSpPr/>
            <p:nvPr/>
          </p:nvSpPr>
          <p:spPr>
            <a:xfrm>
              <a:off x="466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545B521-DD85-C56B-9FB7-42D5528EF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616B1A-A80F-A9D0-8261-B017E45BE23B}"/>
                </a:ext>
              </a:extLst>
            </p:cNvPr>
            <p:cNvSpPr/>
            <p:nvPr/>
          </p:nvSpPr>
          <p:spPr>
            <a:xfrm>
              <a:off x="538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2144342-A8CA-02E1-2DC4-D60114925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429F81B-F6F7-CE5A-CA70-D4D72B4F919A}"/>
                </a:ext>
              </a:extLst>
            </p:cNvPr>
            <p:cNvSpPr/>
            <p:nvPr/>
          </p:nvSpPr>
          <p:spPr>
            <a:xfrm>
              <a:off x="6826978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984F0B4-9713-B182-3FBF-D578A413D53F}"/>
                </a:ext>
              </a:extLst>
            </p:cNvPr>
            <p:cNvSpPr/>
            <p:nvPr/>
          </p:nvSpPr>
          <p:spPr>
            <a:xfrm>
              <a:off x="7545330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C9979C5-8061-BCDA-73CD-AF6C9CAC0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D0EF018-2DC7-4764-5820-F51075AF795B}"/>
                </a:ext>
              </a:extLst>
            </p:cNvPr>
            <p:cNvSpPr/>
            <p:nvPr/>
          </p:nvSpPr>
          <p:spPr>
            <a:xfrm>
              <a:off x="8266154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284C89D-E098-E194-A5C0-73E1F9DD1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A9B28C0-39C3-D02D-DFEC-6E8779F9FB7B}"/>
                </a:ext>
              </a:extLst>
            </p:cNvPr>
            <p:cNvSpPr/>
            <p:nvPr/>
          </p:nvSpPr>
          <p:spPr>
            <a:xfrm>
              <a:off x="6106978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263B8C-646C-E6F2-FAD7-CB5AD9FA3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C5A6189-E3F6-5877-E22F-1B5C90828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F332447D-A4E0-06F6-9B1C-A64C11BB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6" y="4990391"/>
            <a:ext cx="292633" cy="47552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740CB995-63F8-DD1A-92F6-D700A241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54" y="4993403"/>
            <a:ext cx="292633" cy="47552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0CD2264-0C3E-E472-FF8A-96BE50A3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90" y="4987379"/>
            <a:ext cx="292633" cy="47552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6B7A93D9-5ABB-C918-288E-E6C1FDAD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58" y="4990391"/>
            <a:ext cx="292633" cy="47552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F1D87AB0-7671-FD0A-04CD-5471F9F0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720" y="3561510"/>
            <a:ext cx="292633" cy="47552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192B9FE0-EEF7-3197-D3D9-CEC7E5E92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26" y="4989910"/>
            <a:ext cx="292633" cy="47552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72012A37-E12F-1962-1A3D-4E8D92A4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62" y="4983886"/>
            <a:ext cx="292633" cy="475529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ABD9C2B1-E41F-6025-CC2E-26C055B8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0" y="4986898"/>
            <a:ext cx="292633" cy="475529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CEEB15E4-57D5-992C-89B9-6CBC5E912A6C}"/>
              </a:ext>
            </a:extLst>
          </p:cNvPr>
          <p:cNvGrpSpPr>
            <a:grpSpLocks noChangeAspect="1"/>
          </p:cNvGrpSpPr>
          <p:nvPr/>
        </p:nvGrpSpPr>
        <p:grpSpPr>
          <a:xfrm>
            <a:off x="4893623" y="5696509"/>
            <a:ext cx="277200" cy="505214"/>
            <a:chOff x="8668159" y="448229"/>
            <a:chExt cx="2656632" cy="4841875"/>
          </a:xfrm>
        </p:grpSpPr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C9EE98B3-ACE9-7FEA-8215-95EA5A417090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390F33A-83B1-3D08-60A5-48909EB2C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>
              <a:extLst>
                <a:ext uri="{FF2B5EF4-FFF2-40B4-BE49-F238E27FC236}">
                  <a16:creationId xmlns:a16="http://schemas.microsoft.com/office/drawing/2014/main" id="{87E58D6C-338C-53A3-40F2-C58E87D80657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위쪽 모서리 100">
              <a:extLst>
                <a:ext uri="{FF2B5EF4-FFF2-40B4-BE49-F238E27FC236}">
                  <a16:creationId xmlns:a16="http://schemas.microsoft.com/office/drawing/2014/main" id="{872E54C6-BB75-F1C3-F94B-64E4C8E9E5F0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D4E62C6-FE4E-CDEC-9F2F-171229F20E4C}"/>
              </a:ext>
            </a:extLst>
          </p:cNvPr>
          <p:cNvGrpSpPr>
            <a:grpSpLocks noChangeAspect="1"/>
          </p:cNvGrpSpPr>
          <p:nvPr/>
        </p:nvGrpSpPr>
        <p:grpSpPr>
          <a:xfrm>
            <a:off x="7025926" y="5706776"/>
            <a:ext cx="277200" cy="505214"/>
            <a:chOff x="8668159" y="448229"/>
            <a:chExt cx="2656632" cy="4841875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4445D02F-BDC9-AF61-5FB6-7549A088F717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FB765FE-D3FA-10B9-7243-7B263A5B0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>
              <a:extLst>
                <a:ext uri="{FF2B5EF4-FFF2-40B4-BE49-F238E27FC236}">
                  <a16:creationId xmlns:a16="http://schemas.microsoft.com/office/drawing/2014/main" id="{CF1DDB44-37C5-D347-C071-B6B2E9C8DD2B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위쪽 모서리 105">
              <a:extLst>
                <a:ext uri="{FF2B5EF4-FFF2-40B4-BE49-F238E27FC236}">
                  <a16:creationId xmlns:a16="http://schemas.microsoft.com/office/drawing/2014/main" id="{10EAD76B-6A91-E942-7E78-52BD12895C62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0898C8A-A144-8AA0-20BE-4B5E2481C760}"/>
              </a:ext>
            </a:extLst>
          </p:cNvPr>
          <p:cNvGrpSpPr>
            <a:grpSpLocks noChangeAspect="1"/>
          </p:cNvGrpSpPr>
          <p:nvPr/>
        </p:nvGrpSpPr>
        <p:grpSpPr>
          <a:xfrm>
            <a:off x="8478063" y="5715380"/>
            <a:ext cx="277200" cy="457127"/>
            <a:chOff x="7139723" y="483261"/>
            <a:chExt cx="2937600" cy="4844358"/>
          </a:xfrm>
        </p:grpSpPr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EE6DC711-D797-0FD4-AE3D-1E739C110494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18"/>
              <a:ext cx="2937600" cy="507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C644D7C-F368-F92C-8668-124651A4ADE6}"/>
                </a:ext>
              </a:extLst>
            </p:cNvPr>
            <p:cNvSpPr/>
            <p:nvPr/>
          </p:nvSpPr>
          <p:spPr>
            <a:xfrm>
              <a:off x="7653909" y="1357112"/>
              <a:ext cx="1947845" cy="344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FF401D3-B1E1-B1F3-F0C2-908F5CDE2502}"/>
                </a:ext>
              </a:extLst>
            </p:cNvPr>
            <p:cNvSpPr/>
            <p:nvPr/>
          </p:nvSpPr>
          <p:spPr>
            <a:xfrm>
              <a:off x="7354851" y="1276010"/>
              <a:ext cx="250410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FAC40B8D-738E-3FD4-FB80-D0F485F76552}"/>
                </a:ext>
              </a:extLst>
            </p:cNvPr>
            <p:cNvSpPr/>
            <p:nvPr/>
          </p:nvSpPr>
          <p:spPr>
            <a:xfrm>
              <a:off x="7234602" y="483261"/>
              <a:ext cx="2744600" cy="784557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BA92419-47E7-B20E-8D4E-7A6F63095BFE}"/>
                </a:ext>
              </a:extLst>
            </p:cNvPr>
            <p:cNvSpPr/>
            <p:nvPr/>
          </p:nvSpPr>
          <p:spPr>
            <a:xfrm>
              <a:off x="7396710" y="4412035"/>
              <a:ext cx="246224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04C3734C-F585-723A-1B13-B59A2DB1A6E7}"/>
              </a:ext>
            </a:extLst>
          </p:cNvPr>
          <p:cNvGrpSpPr>
            <a:grpSpLocks noChangeAspect="1"/>
          </p:cNvGrpSpPr>
          <p:nvPr/>
        </p:nvGrpSpPr>
        <p:grpSpPr>
          <a:xfrm>
            <a:off x="3467205" y="5719360"/>
            <a:ext cx="277200" cy="457127"/>
            <a:chOff x="7139723" y="483260"/>
            <a:chExt cx="2937600" cy="4844359"/>
          </a:xfrm>
        </p:grpSpPr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AC068DA3-8FD5-5021-B523-3DB9D78E9CE5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38C87EA-2825-8DD3-12D4-E50B88452619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FF6AC3D-7D60-4984-3072-94A78FD1AE81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954B1781-4E0E-80A3-4C94-4A49B3AF3945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D25E76B-7D4C-D0A7-C1D5-799A99AB2DD7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6B66910-73F8-CB20-2459-2565E1F3F254}"/>
              </a:ext>
            </a:extLst>
          </p:cNvPr>
          <p:cNvGrpSpPr>
            <a:grpSpLocks noChangeAspect="1"/>
          </p:cNvGrpSpPr>
          <p:nvPr/>
        </p:nvGrpSpPr>
        <p:grpSpPr>
          <a:xfrm>
            <a:off x="5647755" y="5692662"/>
            <a:ext cx="236936" cy="540000"/>
            <a:chOff x="4769613" y="799575"/>
            <a:chExt cx="2128464" cy="4850972"/>
          </a:xfrm>
        </p:grpSpPr>
        <p:sp>
          <p:nvSpPr>
            <p:cNvPr id="120" name="사다리꼴 119">
              <a:extLst>
                <a:ext uri="{FF2B5EF4-FFF2-40B4-BE49-F238E27FC236}">
                  <a16:creationId xmlns:a16="http://schemas.microsoft.com/office/drawing/2014/main" id="{05A63876-ABC9-33A7-A4BC-8DFCB6C58373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위쪽 모서리 120">
              <a:extLst>
                <a:ext uri="{FF2B5EF4-FFF2-40B4-BE49-F238E27FC236}">
                  <a16:creationId xmlns:a16="http://schemas.microsoft.com/office/drawing/2014/main" id="{71B74D58-5BE8-67D5-5440-9F31AA5D5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:a16="http://schemas.microsoft.com/office/drawing/2014/main" id="{D6D894AB-CC27-EE9A-BB58-CF353E828B39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A21D46-A898-54C4-8B3F-5F7D95B586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F6016C7-712C-50F9-C402-337B497A3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FC239C07-3F1B-37E7-2CE2-E9E1257FB048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다리꼴 125">
              <a:extLst>
                <a:ext uri="{FF2B5EF4-FFF2-40B4-BE49-F238E27FC236}">
                  <a16:creationId xmlns:a16="http://schemas.microsoft.com/office/drawing/2014/main" id="{548BA085-8EBB-2CB1-20F9-5F2017870B06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각 삼각형 126">
              <a:extLst>
                <a:ext uri="{FF2B5EF4-FFF2-40B4-BE49-F238E27FC236}">
                  <a16:creationId xmlns:a16="http://schemas.microsoft.com/office/drawing/2014/main" id="{2BD51DFE-3D38-5229-DDDF-C74C5702715A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다리꼴 127">
              <a:extLst>
                <a:ext uri="{FF2B5EF4-FFF2-40B4-BE49-F238E27FC236}">
                  <a16:creationId xmlns:a16="http://schemas.microsoft.com/office/drawing/2014/main" id="{43B74024-57B3-379C-B8BE-A74A43512BF1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사다리꼴 128">
              <a:extLst>
                <a:ext uri="{FF2B5EF4-FFF2-40B4-BE49-F238E27FC236}">
                  <a16:creationId xmlns:a16="http://schemas.microsoft.com/office/drawing/2014/main" id="{FEBECA05-0430-6418-EF78-CA824F5C1FCE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DD11F5D-421F-B2B5-4AC9-63CF3176B206}"/>
              </a:ext>
            </a:extLst>
          </p:cNvPr>
          <p:cNvGrpSpPr>
            <a:grpSpLocks noChangeAspect="1"/>
          </p:cNvGrpSpPr>
          <p:nvPr/>
        </p:nvGrpSpPr>
        <p:grpSpPr>
          <a:xfrm>
            <a:off x="6327491" y="5702861"/>
            <a:ext cx="277200" cy="504140"/>
            <a:chOff x="4514827" y="821236"/>
            <a:chExt cx="2656632" cy="4831578"/>
          </a:xfrm>
        </p:grpSpPr>
        <p:sp>
          <p:nvSpPr>
            <p:cNvPr id="131" name="사각형: 둥근 위쪽 모서리 130">
              <a:extLst>
                <a:ext uri="{FF2B5EF4-FFF2-40B4-BE49-F238E27FC236}">
                  <a16:creationId xmlns:a16="http://schemas.microsoft.com/office/drawing/2014/main" id="{36BE1F89-986A-5C72-B71C-5097A8957E2A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사다리꼴 131">
              <a:extLst>
                <a:ext uri="{FF2B5EF4-FFF2-40B4-BE49-F238E27FC236}">
                  <a16:creationId xmlns:a16="http://schemas.microsoft.com/office/drawing/2014/main" id="{9D7D9339-948F-9F84-4D10-C3E9C19BBA83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다리꼴 132">
              <a:extLst>
                <a:ext uri="{FF2B5EF4-FFF2-40B4-BE49-F238E27FC236}">
                  <a16:creationId xmlns:a16="http://schemas.microsoft.com/office/drawing/2014/main" id="{DB40CC54-6FB1-7F2C-D4B8-155E5B532DF3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7E47B4A-4982-8872-BD0D-8E93DF1C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B121C340-144F-1476-80B9-1DA169447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1" name="그림 160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BD15FA58-B074-B90C-0F9E-9B89E814B6C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4114470" y="5687950"/>
            <a:ext cx="374400" cy="491978"/>
          </a:xfrm>
          <a:prstGeom prst="rect">
            <a:avLst/>
          </a:prstGeom>
        </p:spPr>
      </p:pic>
      <p:pic>
        <p:nvPicPr>
          <p:cNvPr id="162" name="그림 161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0BCFF6D9-59C4-4049-C7C7-634A1738507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6985042" y="4262562"/>
            <a:ext cx="374400" cy="491978"/>
          </a:xfrm>
          <a:prstGeom prst="rect">
            <a:avLst/>
          </a:prstGeom>
        </p:spPr>
      </p:pic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83DFA89-B931-2234-90AE-3A71230539CF}"/>
              </a:ext>
            </a:extLst>
          </p:cNvPr>
          <p:cNvGrpSpPr/>
          <p:nvPr/>
        </p:nvGrpSpPr>
        <p:grpSpPr>
          <a:xfrm>
            <a:off x="3441486" y="1389068"/>
            <a:ext cx="277200" cy="457998"/>
            <a:chOff x="2613295" y="4670041"/>
            <a:chExt cx="277200" cy="457998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828D8E1-7B58-F845-4D5F-830C7ABC5300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6CF9DB7-CCC4-C81A-1856-3CD6022F767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0E6F87F7-F8B9-D22D-E405-54181C5B791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위쪽 모서리 166">
              <a:extLst>
                <a:ext uri="{FF2B5EF4-FFF2-40B4-BE49-F238E27FC236}">
                  <a16:creationId xmlns:a16="http://schemas.microsoft.com/office/drawing/2014/main" id="{9DBC6F21-D7A9-AF0A-DE36-C79AB1FCDA1B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982DB864-260D-875A-AB41-72CE20F740D4}"/>
              </a:ext>
            </a:extLst>
          </p:cNvPr>
          <p:cNvGrpSpPr/>
          <p:nvPr/>
        </p:nvGrpSpPr>
        <p:grpSpPr>
          <a:xfrm>
            <a:off x="4161073" y="1391951"/>
            <a:ext cx="277200" cy="457998"/>
            <a:chOff x="2613295" y="4670041"/>
            <a:chExt cx="277200" cy="457998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A0370EE7-0DCF-FF41-793F-0C81E39CAB6E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F7F7631-CEFD-1105-B059-C1FE1C96CC8C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다리꼴 170">
              <a:extLst>
                <a:ext uri="{FF2B5EF4-FFF2-40B4-BE49-F238E27FC236}">
                  <a16:creationId xmlns:a16="http://schemas.microsoft.com/office/drawing/2014/main" id="{EDEAA6EF-060E-FB89-5150-E9A06DAF63C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위쪽 모서리 171">
              <a:extLst>
                <a:ext uri="{FF2B5EF4-FFF2-40B4-BE49-F238E27FC236}">
                  <a16:creationId xmlns:a16="http://schemas.microsoft.com/office/drawing/2014/main" id="{22D9640E-AEC2-F100-48BF-5E6CE2D9FE9C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40FCA6C0-37D3-FA98-480F-CAF7EFC30BF5}"/>
              </a:ext>
            </a:extLst>
          </p:cNvPr>
          <p:cNvGrpSpPr/>
          <p:nvPr/>
        </p:nvGrpSpPr>
        <p:grpSpPr>
          <a:xfrm>
            <a:off x="4893623" y="1392080"/>
            <a:ext cx="277200" cy="457998"/>
            <a:chOff x="2613295" y="4670041"/>
            <a:chExt cx="277200" cy="457998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2F0A43C-7067-3ADD-3DD4-B86020D4D38A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49826AF-BC2D-FA72-6059-29CE64F46DB6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다리꼴 175">
              <a:extLst>
                <a:ext uri="{FF2B5EF4-FFF2-40B4-BE49-F238E27FC236}">
                  <a16:creationId xmlns:a16="http://schemas.microsoft.com/office/drawing/2014/main" id="{49D0B82C-0DBE-CF66-2B78-FB82AE41510E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위쪽 모서리 176">
              <a:extLst>
                <a:ext uri="{FF2B5EF4-FFF2-40B4-BE49-F238E27FC236}">
                  <a16:creationId xmlns:a16="http://schemas.microsoft.com/office/drawing/2014/main" id="{5038D7CA-F6DA-5501-94D3-A3FF6FE8043B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3A52240-23DA-BEDE-C55C-941EAACF2730}"/>
              </a:ext>
            </a:extLst>
          </p:cNvPr>
          <p:cNvGrpSpPr/>
          <p:nvPr/>
        </p:nvGrpSpPr>
        <p:grpSpPr>
          <a:xfrm>
            <a:off x="5613210" y="1394963"/>
            <a:ext cx="277200" cy="457998"/>
            <a:chOff x="2613295" y="4670041"/>
            <a:chExt cx="277200" cy="45799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FBDCC31E-1865-33F3-40D3-E8B349EECF30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53474A78-0BD1-A8BD-0722-9402423A403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9D8B08F0-F370-E34F-99EF-43D503722A69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둥근 위쪽 모서리 181">
              <a:extLst>
                <a:ext uri="{FF2B5EF4-FFF2-40B4-BE49-F238E27FC236}">
                  <a16:creationId xmlns:a16="http://schemas.microsoft.com/office/drawing/2014/main" id="{95B4ADAA-66B6-6CB8-8A0E-E24C5D9F28F0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DA7DAE07-5997-BC02-40FB-9A62B71B862C}"/>
              </a:ext>
            </a:extLst>
          </p:cNvPr>
          <p:cNvGrpSpPr/>
          <p:nvPr/>
        </p:nvGrpSpPr>
        <p:grpSpPr>
          <a:xfrm>
            <a:off x="6346720" y="2838492"/>
            <a:ext cx="277200" cy="457998"/>
            <a:chOff x="2613295" y="4670041"/>
            <a:chExt cx="277200" cy="457998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4541FB1-4F7C-CFDC-D09C-690EE656E636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00754DF-4244-5AB8-8071-A67913F8149E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다리꼴 185">
              <a:extLst>
                <a:ext uri="{FF2B5EF4-FFF2-40B4-BE49-F238E27FC236}">
                  <a16:creationId xmlns:a16="http://schemas.microsoft.com/office/drawing/2014/main" id="{37D9D26F-3BC0-56B1-A757-2DC418D4BD3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사각형: 둥근 위쪽 모서리 186">
              <a:extLst>
                <a:ext uri="{FF2B5EF4-FFF2-40B4-BE49-F238E27FC236}">
                  <a16:creationId xmlns:a16="http://schemas.microsoft.com/office/drawing/2014/main" id="{77020BD8-A1F5-918C-C7E7-903FFC30B605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D770CDA-6D01-CD67-F2A8-5BA8671C03C5}"/>
              </a:ext>
            </a:extLst>
          </p:cNvPr>
          <p:cNvGrpSpPr/>
          <p:nvPr/>
        </p:nvGrpSpPr>
        <p:grpSpPr>
          <a:xfrm>
            <a:off x="7047078" y="1395444"/>
            <a:ext cx="277200" cy="457998"/>
            <a:chOff x="2613295" y="4670041"/>
            <a:chExt cx="277200" cy="457998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09001F31-C514-A73B-A0F6-11EED0206228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F1DC42CA-8AAB-45BF-12D6-60317B9E7837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B3A02B9C-DB10-B6D8-3785-9B87C733EA61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사각형: 둥근 위쪽 모서리 191">
              <a:extLst>
                <a:ext uri="{FF2B5EF4-FFF2-40B4-BE49-F238E27FC236}">
                  <a16:creationId xmlns:a16="http://schemas.microsoft.com/office/drawing/2014/main" id="{86B242E1-21B7-7793-393E-A310E257A9BE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9B07B913-B1F5-7AD6-1017-961F41A3580E}"/>
              </a:ext>
            </a:extLst>
          </p:cNvPr>
          <p:cNvGrpSpPr/>
          <p:nvPr/>
        </p:nvGrpSpPr>
        <p:grpSpPr>
          <a:xfrm>
            <a:off x="7779628" y="1395573"/>
            <a:ext cx="277200" cy="457998"/>
            <a:chOff x="2613295" y="4670041"/>
            <a:chExt cx="277200" cy="45799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D16F7BE3-6E63-8358-689B-8C3D10FEE7D7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18DB092-9793-D7FE-C40E-1F05883BF29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다리꼴 195">
              <a:extLst>
                <a:ext uri="{FF2B5EF4-FFF2-40B4-BE49-F238E27FC236}">
                  <a16:creationId xmlns:a16="http://schemas.microsoft.com/office/drawing/2014/main" id="{85379652-3ADF-CF5B-26DD-C39AA48E2B34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위쪽 모서리 196">
              <a:extLst>
                <a:ext uri="{FF2B5EF4-FFF2-40B4-BE49-F238E27FC236}">
                  <a16:creationId xmlns:a16="http://schemas.microsoft.com/office/drawing/2014/main" id="{71B50EB7-9285-5385-940F-C2B230995AA6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39274AB5-A035-A184-BEDE-E20A6BC95577}"/>
              </a:ext>
            </a:extLst>
          </p:cNvPr>
          <p:cNvGrpSpPr/>
          <p:nvPr/>
        </p:nvGrpSpPr>
        <p:grpSpPr>
          <a:xfrm>
            <a:off x="8499215" y="1398456"/>
            <a:ext cx="277200" cy="457998"/>
            <a:chOff x="2613295" y="4670041"/>
            <a:chExt cx="277200" cy="457998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827670E3-2E84-CD91-52D7-ACE172B88949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E93BE8-95EE-E16A-B94F-1E5B715D07C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다리꼴 200">
              <a:extLst>
                <a:ext uri="{FF2B5EF4-FFF2-40B4-BE49-F238E27FC236}">
                  <a16:creationId xmlns:a16="http://schemas.microsoft.com/office/drawing/2014/main" id="{E9158B7D-4148-CA37-C5DC-39542C34A81F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위쪽 모서리 201">
              <a:extLst>
                <a:ext uri="{FF2B5EF4-FFF2-40B4-BE49-F238E27FC236}">
                  <a16:creationId xmlns:a16="http://schemas.microsoft.com/office/drawing/2014/main" id="{7482DFE0-4B88-4759-F71C-FC9F9A1C17D2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E3EC6927-AC73-B313-34CB-5FD986253368}"/>
              </a:ext>
            </a:extLst>
          </p:cNvPr>
          <p:cNvGrpSpPr/>
          <p:nvPr/>
        </p:nvGrpSpPr>
        <p:grpSpPr>
          <a:xfrm>
            <a:off x="3441486" y="655075"/>
            <a:ext cx="277200" cy="457127"/>
            <a:chOff x="6221671" y="421013"/>
            <a:chExt cx="277200" cy="457127"/>
          </a:xfrm>
        </p:grpSpPr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F61473FF-93F7-7289-1849-E919B42B2ACA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E0AEE42-A07E-22BE-88DA-2E19C325A280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6E7F804C-C2F6-AEC4-7C7F-2361957A59AA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E32DF201-ABEE-ED22-49BB-4676E13158D6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C99BEAEA-59B9-6789-F791-B743E0876927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551CD46-584A-7512-E42D-22E813EED956}"/>
              </a:ext>
            </a:extLst>
          </p:cNvPr>
          <p:cNvGrpSpPr/>
          <p:nvPr/>
        </p:nvGrpSpPr>
        <p:grpSpPr>
          <a:xfrm>
            <a:off x="5619906" y="619403"/>
            <a:ext cx="236936" cy="540000"/>
            <a:chOff x="6521051" y="394542"/>
            <a:chExt cx="236936" cy="540000"/>
          </a:xfrm>
        </p:grpSpPr>
        <p:sp>
          <p:nvSpPr>
            <p:cNvPr id="211" name="사다리꼴 210">
              <a:extLst>
                <a:ext uri="{FF2B5EF4-FFF2-40B4-BE49-F238E27FC236}">
                  <a16:creationId xmlns:a16="http://schemas.microsoft.com/office/drawing/2014/main" id="{AFD0DC6F-A276-5B0B-D071-E8BFA90E6C98}"/>
                </a:ext>
              </a:extLst>
            </p:cNvPr>
            <p:cNvSpPr/>
            <p:nvPr/>
          </p:nvSpPr>
          <p:spPr>
            <a:xfrm>
              <a:off x="6544379" y="458792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105806B2-9A98-0ABF-DE17-76125B8C9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051" y="898094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428D23BD-77F3-258F-2FB8-A0A91A0898B8}"/>
                </a:ext>
              </a:extLst>
            </p:cNvPr>
            <p:cNvSpPr/>
            <p:nvPr/>
          </p:nvSpPr>
          <p:spPr>
            <a:xfrm>
              <a:off x="6544380" y="676752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94F9198-601D-5E4B-FE88-9F9682C84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349" y="623600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7A07CAD-6D7A-ABBF-5058-CEB00CD52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7394" y="394542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각 삼각형 215">
              <a:extLst>
                <a:ext uri="{FF2B5EF4-FFF2-40B4-BE49-F238E27FC236}">
                  <a16:creationId xmlns:a16="http://schemas.microsoft.com/office/drawing/2014/main" id="{BC0FF76C-E869-95FD-A6A6-4D8713E18A28}"/>
                </a:ext>
              </a:extLst>
            </p:cNvPr>
            <p:cNvSpPr/>
            <p:nvPr/>
          </p:nvSpPr>
          <p:spPr>
            <a:xfrm rot="21354993">
              <a:off x="6542540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다리꼴 216">
              <a:extLst>
                <a:ext uri="{FF2B5EF4-FFF2-40B4-BE49-F238E27FC236}">
                  <a16:creationId xmlns:a16="http://schemas.microsoft.com/office/drawing/2014/main" id="{E53787EB-AEC7-4F4E-FF03-DC21445A020E}"/>
                </a:ext>
              </a:extLst>
            </p:cNvPr>
            <p:cNvSpPr/>
            <p:nvPr/>
          </p:nvSpPr>
          <p:spPr>
            <a:xfrm flipV="1">
              <a:off x="6544379" y="568503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각 삼각형 217">
              <a:extLst>
                <a:ext uri="{FF2B5EF4-FFF2-40B4-BE49-F238E27FC236}">
                  <a16:creationId xmlns:a16="http://schemas.microsoft.com/office/drawing/2014/main" id="{EBA73D44-D8E5-894D-EA9D-BC2F700CD9AD}"/>
                </a:ext>
              </a:extLst>
            </p:cNvPr>
            <p:cNvSpPr/>
            <p:nvPr/>
          </p:nvSpPr>
          <p:spPr>
            <a:xfrm rot="245007" flipH="1">
              <a:off x="6677755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8B7D0415-32F0-BB45-C247-CD75D3006139}"/>
                </a:ext>
              </a:extLst>
            </p:cNvPr>
            <p:cNvSpPr/>
            <p:nvPr/>
          </p:nvSpPr>
          <p:spPr>
            <a:xfrm>
              <a:off x="6642085" y="480091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사다리꼴 219">
              <a:extLst>
                <a:ext uri="{FF2B5EF4-FFF2-40B4-BE49-F238E27FC236}">
                  <a16:creationId xmlns:a16="http://schemas.microsoft.com/office/drawing/2014/main" id="{167DC823-2147-E681-AD44-28E2F73E63BB}"/>
                </a:ext>
              </a:extLst>
            </p:cNvPr>
            <p:cNvSpPr/>
            <p:nvPr/>
          </p:nvSpPr>
          <p:spPr>
            <a:xfrm>
              <a:off x="6572703" y="479953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B59C41B-E8BF-D02B-7205-686079A3643E}"/>
              </a:ext>
            </a:extLst>
          </p:cNvPr>
          <p:cNvGrpSpPr/>
          <p:nvPr/>
        </p:nvGrpSpPr>
        <p:grpSpPr>
          <a:xfrm>
            <a:off x="6328940" y="637919"/>
            <a:ext cx="277200" cy="504140"/>
            <a:chOff x="7881222" y="3081680"/>
            <a:chExt cx="277200" cy="504140"/>
          </a:xfrm>
        </p:grpSpPr>
        <p:sp>
          <p:nvSpPr>
            <p:cNvPr id="222" name="사각형: 둥근 위쪽 모서리 221">
              <a:extLst>
                <a:ext uri="{FF2B5EF4-FFF2-40B4-BE49-F238E27FC236}">
                  <a16:creationId xmlns:a16="http://schemas.microsoft.com/office/drawing/2014/main" id="{42CC9513-6F1E-C669-C9BA-A495BD0C0C9B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사다리꼴 222">
              <a:extLst>
                <a:ext uri="{FF2B5EF4-FFF2-40B4-BE49-F238E27FC236}">
                  <a16:creationId xmlns:a16="http://schemas.microsoft.com/office/drawing/2014/main" id="{AC804E1B-A7E0-4ADB-8171-E064ED58AF76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사다리꼴 223">
              <a:extLst>
                <a:ext uri="{FF2B5EF4-FFF2-40B4-BE49-F238E27FC236}">
                  <a16:creationId xmlns:a16="http://schemas.microsoft.com/office/drawing/2014/main" id="{200A76FA-CE60-F9DD-EC7A-194C866F8091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9E9E8FE-98EC-C207-797E-10E27A05B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FFC5F61A-93EC-2B15-32BD-E3DC9CE0B6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B804832-5E34-08FC-1E20-D9F640E8D9DC}"/>
              </a:ext>
            </a:extLst>
          </p:cNvPr>
          <p:cNvGrpSpPr>
            <a:grpSpLocks noChangeAspect="1"/>
          </p:cNvGrpSpPr>
          <p:nvPr/>
        </p:nvGrpSpPr>
        <p:grpSpPr>
          <a:xfrm>
            <a:off x="7704691" y="624874"/>
            <a:ext cx="380774" cy="502695"/>
            <a:chOff x="3923965" y="361817"/>
            <a:chExt cx="3914909" cy="5168432"/>
          </a:xfrm>
        </p:grpSpPr>
        <p:pic>
          <p:nvPicPr>
            <p:cNvPr id="228" name="그림 227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A568023D-2AB9-AB23-077A-82C0D5F71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7C8B855-8E12-376D-DB0F-F4145ECF7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B63AD-9CA1-BC62-0719-83E3324C939B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27840C8-6CA9-0397-97B2-620C68381F29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6565D65-EDFB-1643-BEC7-98DD8295F5F7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CAA297CC-2F02-21C6-0E13-7F117E31B67E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C93AAD99-C290-59E9-0FD1-1E620DA8FF50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81771AB7-BFDF-0E87-7699-4AE12EDF31EF}"/>
              </a:ext>
            </a:extLst>
          </p:cNvPr>
          <p:cNvGrpSpPr/>
          <p:nvPr/>
        </p:nvGrpSpPr>
        <p:grpSpPr>
          <a:xfrm>
            <a:off x="4878190" y="647199"/>
            <a:ext cx="277200" cy="505214"/>
            <a:chOff x="3439123" y="2812549"/>
            <a:chExt cx="277200" cy="505214"/>
          </a:xfrm>
        </p:grpSpPr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BBBBEE82-76AD-3694-6CEF-EB31FB240FAF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D7E3DD2A-B255-83C9-6DF7-CAC91FC06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A4A8B4A5-6463-6FF5-B17D-AE4F2EDFB61B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위쪽 모서리 238">
              <a:extLst>
                <a:ext uri="{FF2B5EF4-FFF2-40B4-BE49-F238E27FC236}">
                  <a16:creationId xmlns:a16="http://schemas.microsoft.com/office/drawing/2014/main" id="{37757650-8212-A8A0-9366-4BAF36499F60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B2D3EB10-C555-380B-2639-758F43067179}"/>
              </a:ext>
            </a:extLst>
          </p:cNvPr>
          <p:cNvGrpSpPr>
            <a:grpSpLocks noChangeAspect="1"/>
          </p:cNvGrpSpPr>
          <p:nvPr/>
        </p:nvGrpSpPr>
        <p:grpSpPr>
          <a:xfrm>
            <a:off x="4790049" y="2082800"/>
            <a:ext cx="380774" cy="502695"/>
            <a:chOff x="3923965" y="361817"/>
            <a:chExt cx="3914909" cy="5168432"/>
          </a:xfrm>
        </p:grpSpPr>
        <p:pic>
          <p:nvPicPr>
            <p:cNvPr id="241" name="그림 240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9C67205E-6F6F-A408-5301-D907F2255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ECAB3AA9-0A01-37CD-8EB4-ACFAD5C9A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AB0F8229-8006-0890-4FF2-9FEF9C6D5143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57FE0110-1C62-0D24-A59A-6F41DF2E5FB0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6F0E53F-A08C-A057-F107-0358B9276DED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C829E050-DD81-7AC8-9097-E74B6D860F95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E25C3665-9E29-F72B-4954-0732132C2676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6A764733-DB2E-05CB-ACE7-D5AC1644C494}"/>
              </a:ext>
            </a:extLst>
          </p:cNvPr>
          <p:cNvGrpSpPr/>
          <p:nvPr/>
        </p:nvGrpSpPr>
        <p:grpSpPr>
          <a:xfrm>
            <a:off x="7033642" y="634499"/>
            <a:ext cx="277200" cy="505214"/>
            <a:chOff x="3439123" y="2812549"/>
            <a:chExt cx="277200" cy="505214"/>
          </a:xfrm>
        </p:grpSpPr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7B740A56-2D7C-5D12-C095-4636DC771C80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99A42BA6-14F1-E614-3EA4-6749F0546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사다리꼴 263">
              <a:extLst>
                <a:ext uri="{FF2B5EF4-FFF2-40B4-BE49-F238E27FC236}">
                  <a16:creationId xmlns:a16="http://schemas.microsoft.com/office/drawing/2014/main" id="{B304D031-D356-4983-311E-6F2B24FD272D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사각형: 둥근 위쪽 모서리 264">
              <a:extLst>
                <a:ext uri="{FF2B5EF4-FFF2-40B4-BE49-F238E27FC236}">
                  <a16:creationId xmlns:a16="http://schemas.microsoft.com/office/drawing/2014/main" id="{265978F0-8986-744E-BF9A-26BB3E4439E4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E14475AE-3747-6AC0-E6DD-DD77923DAA6B}"/>
              </a:ext>
            </a:extLst>
          </p:cNvPr>
          <p:cNvGrpSpPr/>
          <p:nvPr/>
        </p:nvGrpSpPr>
        <p:grpSpPr>
          <a:xfrm>
            <a:off x="8478063" y="661425"/>
            <a:ext cx="277200" cy="457127"/>
            <a:chOff x="6221671" y="421013"/>
            <a:chExt cx="277200" cy="457127"/>
          </a:xfrm>
        </p:grpSpPr>
        <p:sp>
          <p:nvSpPr>
            <p:cNvPr id="267" name="사각형: 둥근 위쪽 모서리 266">
              <a:extLst>
                <a:ext uri="{FF2B5EF4-FFF2-40B4-BE49-F238E27FC236}">
                  <a16:creationId xmlns:a16="http://schemas.microsoft.com/office/drawing/2014/main" id="{BAA8F220-C882-131A-3D6F-F0076F16336A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261E442-EB2E-D116-3866-F60999587CDC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6971CA4-F5B0-B55A-0D77-13AC72D2BEDE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F64335B1-B8EB-8B23-E7C2-09C2D0ED1E05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3CB1BD8B-F13B-40F2-2B15-2C598D5D6C47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11AA274-9305-DD63-C958-F9FCA38B4CC1}"/>
              </a:ext>
            </a:extLst>
          </p:cNvPr>
          <p:cNvSpPr/>
          <p:nvPr/>
        </p:nvSpPr>
        <p:spPr>
          <a:xfrm>
            <a:off x="304423" y="803961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951B73-0009-6B7B-A52F-7F6BC4E0F957}"/>
              </a:ext>
            </a:extLst>
          </p:cNvPr>
          <p:cNvSpPr/>
          <p:nvPr/>
        </p:nvSpPr>
        <p:spPr>
          <a:xfrm>
            <a:off x="9251954" y="498725"/>
            <a:ext cx="1529600" cy="5812427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기본조작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40B7B9-4657-AFFA-F162-6F0F0ABEE8EB}"/>
              </a:ext>
            </a:extLst>
          </p:cNvPr>
          <p:cNvSpPr/>
          <p:nvPr/>
        </p:nvSpPr>
        <p:spPr>
          <a:xfrm>
            <a:off x="283028" y="3718806"/>
            <a:ext cx="2737223" cy="253016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5823F5-D462-9D2D-F27B-F967F1882607}"/>
              </a:ext>
            </a:extLst>
          </p:cNvPr>
          <p:cNvSpPr/>
          <p:nvPr/>
        </p:nvSpPr>
        <p:spPr>
          <a:xfrm>
            <a:off x="283027" y="1619749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3.Bc4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C32E34-FE66-E28F-3DD1-C74416A60588}"/>
              </a:ext>
            </a:extLst>
          </p:cNvPr>
          <p:cNvSpPr/>
          <p:nvPr/>
        </p:nvSpPr>
        <p:spPr>
          <a:xfrm>
            <a:off x="283026" y="2463873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3.Bb5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9AD814-CC6C-DC9B-4F56-E67D8E3AE72F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FD0F9-0346-9AB8-54A1-7D94D0FB88BA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7402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10507-0229-CC16-9E7F-9933F329D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E7E463A3-323B-3032-D061-C7B801ACEC57}"/>
              </a:ext>
            </a:extLst>
          </p:cNvPr>
          <p:cNvGrpSpPr/>
          <p:nvPr/>
        </p:nvGrpSpPr>
        <p:grpSpPr>
          <a:xfrm>
            <a:off x="3227802" y="545276"/>
            <a:ext cx="5758352" cy="5763840"/>
            <a:chOff x="3227802" y="545276"/>
            <a:chExt cx="5758352" cy="57638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403665-0C72-AC79-C99A-BAE3CCBF51B4}"/>
                </a:ext>
              </a:extLst>
            </p:cNvPr>
            <p:cNvSpPr/>
            <p:nvPr/>
          </p:nvSpPr>
          <p:spPr>
            <a:xfrm>
              <a:off x="322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8201296-0067-EDC0-F2AE-362F055B7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CB76A8-606F-C4C3-9B8F-4C4A3DF3E113}"/>
                </a:ext>
              </a:extLst>
            </p:cNvPr>
            <p:cNvSpPr/>
            <p:nvPr/>
          </p:nvSpPr>
          <p:spPr>
            <a:xfrm>
              <a:off x="394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D938A84-F2BB-0F41-3F16-C6BF0A64D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1EDBEF-F695-A893-1A7C-2F25B1E45240}"/>
                </a:ext>
              </a:extLst>
            </p:cNvPr>
            <p:cNvSpPr/>
            <p:nvPr/>
          </p:nvSpPr>
          <p:spPr>
            <a:xfrm>
              <a:off x="4667802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A45E646-BBE6-AAD0-0690-3139DAFAF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F830C7-C32F-BEC0-BDDF-1831D7A0FE01}"/>
                </a:ext>
              </a:extLst>
            </p:cNvPr>
            <p:cNvSpPr/>
            <p:nvPr/>
          </p:nvSpPr>
          <p:spPr>
            <a:xfrm>
              <a:off x="5388626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37D9A5-A3C4-2531-A09E-34123A48C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466AF6B-FB3F-46E9-7145-0E5C3E5EF779}"/>
                </a:ext>
              </a:extLst>
            </p:cNvPr>
            <p:cNvSpPr/>
            <p:nvPr/>
          </p:nvSpPr>
          <p:spPr>
            <a:xfrm>
              <a:off x="6826978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B92D4F-E3E4-422C-50DD-DF4053058194}"/>
                </a:ext>
              </a:extLst>
            </p:cNvPr>
            <p:cNvSpPr/>
            <p:nvPr/>
          </p:nvSpPr>
          <p:spPr>
            <a:xfrm>
              <a:off x="7545330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7F90344-A402-01A3-0315-FCF4D82F44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4A702D-964D-464C-6D31-83265505FC34}"/>
                </a:ext>
              </a:extLst>
            </p:cNvPr>
            <p:cNvSpPr/>
            <p:nvPr/>
          </p:nvSpPr>
          <p:spPr>
            <a:xfrm>
              <a:off x="8266154" y="558911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C3E4BA3-6EF5-D438-A549-9C2548962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54896EE-6628-0C39-46C1-F3751B96215B}"/>
                </a:ext>
              </a:extLst>
            </p:cNvPr>
            <p:cNvSpPr/>
            <p:nvPr/>
          </p:nvSpPr>
          <p:spPr>
            <a:xfrm>
              <a:off x="6106978" y="486911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2FC473-41F9-7A50-178B-951F52253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558911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5D1BFC9-C666-EA0A-7E5A-CEC5B02AE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487007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C728178-8898-1C09-4BFA-8FCC9D64BA85}"/>
                </a:ext>
              </a:extLst>
            </p:cNvPr>
            <p:cNvSpPr/>
            <p:nvPr/>
          </p:nvSpPr>
          <p:spPr>
            <a:xfrm>
              <a:off x="322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6B2A767-01F6-A489-77C8-FFF5DD0EC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EB8681F-F9C6-A4E6-AE70-9CD8A4B0D7E2}"/>
                </a:ext>
              </a:extLst>
            </p:cNvPr>
            <p:cNvSpPr/>
            <p:nvPr/>
          </p:nvSpPr>
          <p:spPr>
            <a:xfrm>
              <a:off x="394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5BE32EB-B74A-23CE-9DE8-D3A4990D1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FE442F1-A3A2-F88D-DE50-AC73BF6144D9}"/>
                </a:ext>
              </a:extLst>
            </p:cNvPr>
            <p:cNvSpPr/>
            <p:nvPr/>
          </p:nvSpPr>
          <p:spPr>
            <a:xfrm>
              <a:off x="4667802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4AEC0FB-445E-F0DD-1DF7-BA67C5DB4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81EA669-0D7B-738F-77F9-B91AE6E8A3F5}"/>
                </a:ext>
              </a:extLst>
            </p:cNvPr>
            <p:cNvSpPr/>
            <p:nvPr/>
          </p:nvSpPr>
          <p:spPr>
            <a:xfrm>
              <a:off x="5388626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E9BA28E-968E-097F-E289-7E242AFCF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6E50AEB-72C0-250C-DAD5-C889068C0537}"/>
                </a:ext>
              </a:extLst>
            </p:cNvPr>
            <p:cNvSpPr/>
            <p:nvPr/>
          </p:nvSpPr>
          <p:spPr>
            <a:xfrm>
              <a:off x="6826978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384163D-9F56-4E93-1D7B-335BA2AFFABC}"/>
                </a:ext>
              </a:extLst>
            </p:cNvPr>
            <p:cNvSpPr/>
            <p:nvPr/>
          </p:nvSpPr>
          <p:spPr>
            <a:xfrm>
              <a:off x="7545330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BDB293-C024-02FE-1A0A-4D929BD1F6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421483B-2688-B752-9C04-286A819A0D15}"/>
                </a:ext>
              </a:extLst>
            </p:cNvPr>
            <p:cNvSpPr/>
            <p:nvPr/>
          </p:nvSpPr>
          <p:spPr>
            <a:xfrm>
              <a:off x="8266154" y="414815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471F1B7-649B-BFCA-1AFC-F0B6D15F4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741D9DA-20B5-7D13-EDBB-B32BD6FA0148}"/>
                </a:ext>
              </a:extLst>
            </p:cNvPr>
            <p:cNvSpPr/>
            <p:nvPr/>
          </p:nvSpPr>
          <p:spPr>
            <a:xfrm>
              <a:off x="6106978" y="3428157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E71049-10D9-0F09-1C31-38221D281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4148156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F38D088-1D53-342A-6B4A-A8B35E26B0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3429118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E09A2B-1ED6-27EB-25E6-6E64F274AAA5}"/>
                </a:ext>
              </a:extLst>
            </p:cNvPr>
            <p:cNvSpPr/>
            <p:nvPr/>
          </p:nvSpPr>
          <p:spPr>
            <a:xfrm>
              <a:off x="322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C46FC4D-D5BB-18D5-CC8D-5C34BD02F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4739775-842C-3DC8-C196-034002C3DB49}"/>
                </a:ext>
              </a:extLst>
            </p:cNvPr>
            <p:cNvSpPr/>
            <p:nvPr/>
          </p:nvSpPr>
          <p:spPr>
            <a:xfrm>
              <a:off x="394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28E84B5-2551-AD6D-FADE-467EC2E3C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1F1225E-E9FD-C31D-5400-8E95CCDA31BE}"/>
                </a:ext>
              </a:extLst>
            </p:cNvPr>
            <p:cNvSpPr/>
            <p:nvPr/>
          </p:nvSpPr>
          <p:spPr>
            <a:xfrm>
              <a:off x="4667802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2478224-CBB7-B925-4C10-2B68759FB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3B8A5FB-914C-F91B-F444-FCCE929B78FA}"/>
                </a:ext>
              </a:extLst>
            </p:cNvPr>
            <p:cNvSpPr/>
            <p:nvPr/>
          </p:nvSpPr>
          <p:spPr>
            <a:xfrm>
              <a:off x="5388626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9199012-73DA-CF73-4572-F080C9B48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97DE48-40DF-55BF-F08D-676747A44B35}"/>
                </a:ext>
              </a:extLst>
            </p:cNvPr>
            <p:cNvSpPr/>
            <p:nvPr/>
          </p:nvSpPr>
          <p:spPr>
            <a:xfrm>
              <a:off x="6826978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4FC2B79-E7D6-48FD-19B7-20B235E8012C}"/>
                </a:ext>
              </a:extLst>
            </p:cNvPr>
            <p:cNvSpPr/>
            <p:nvPr/>
          </p:nvSpPr>
          <p:spPr>
            <a:xfrm>
              <a:off x="7545330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EAA862F-E4DD-9B04-0EDD-7D0E5F378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23D76B9-A3C9-139E-714F-A00CCFA38AAC}"/>
                </a:ext>
              </a:extLst>
            </p:cNvPr>
            <p:cNvSpPr/>
            <p:nvPr/>
          </p:nvSpPr>
          <p:spPr>
            <a:xfrm>
              <a:off x="8266154" y="270623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D261DA-6CDE-D25C-A1BA-84A4CF591A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D44B9B3-3179-45D3-9247-4AEC27057309}"/>
                </a:ext>
              </a:extLst>
            </p:cNvPr>
            <p:cNvSpPr/>
            <p:nvPr/>
          </p:nvSpPr>
          <p:spPr>
            <a:xfrm>
              <a:off x="6106978" y="198623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0223535-3B1F-0196-16D0-48A0910B0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270623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FAE7084-5717-1E1F-B847-2FB7BC63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198719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CC9AF2-EA07-E165-DD5E-F37C63F51C69}"/>
                </a:ext>
              </a:extLst>
            </p:cNvPr>
            <p:cNvSpPr/>
            <p:nvPr/>
          </p:nvSpPr>
          <p:spPr>
            <a:xfrm>
              <a:off x="322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7831B01-1A61-6CC1-5320-E4FC78CB6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1D4F64-28E2-32F4-098E-4D2286783086}"/>
                </a:ext>
              </a:extLst>
            </p:cNvPr>
            <p:cNvSpPr/>
            <p:nvPr/>
          </p:nvSpPr>
          <p:spPr>
            <a:xfrm>
              <a:off x="394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0D5D148-6B74-159E-E143-93A104D1C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05637F7-E30F-DA34-3807-DB3333D9760F}"/>
                </a:ext>
              </a:extLst>
            </p:cNvPr>
            <p:cNvSpPr/>
            <p:nvPr/>
          </p:nvSpPr>
          <p:spPr>
            <a:xfrm>
              <a:off x="4667802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165EA06-87F9-9ADF-632F-03CDE6EC3E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802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5E390B0-596F-F641-3564-B418D3D57D54}"/>
                </a:ext>
              </a:extLst>
            </p:cNvPr>
            <p:cNvSpPr/>
            <p:nvPr/>
          </p:nvSpPr>
          <p:spPr>
            <a:xfrm>
              <a:off x="5388626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DE54907-E9A9-4044-5378-8B075A8F9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7802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A9DFFB1-2A59-9467-21BD-F55B386E80F0}"/>
                </a:ext>
              </a:extLst>
            </p:cNvPr>
            <p:cNvSpPr/>
            <p:nvPr/>
          </p:nvSpPr>
          <p:spPr>
            <a:xfrm>
              <a:off x="6826978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B336519-8F50-5AB6-EB57-EF0D5063A5D4}"/>
                </a:ext>
              </a:extLst>
            </p:cNvPr>
            <p:cNvSpPr/>
            <p:nvPr/>
          </p:nvSpPr>
          <p:spPr>
            <a:xfrm>
              <a:off x="7545330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1C171BC-93C0-3A9E-0405-C28ED8382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5330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CE561E2-71C3-BA22-E88A-60EAB97CCB51}"/>
                </a:ext>
              </a:extLst>
            </p:cNvPr>
            <p:cNvSpPr/>
            <p:nvPr/>
          </p:nvSpPr>
          <p:spPr>
            <a:xfrm>
              <a:off x="8266154" y="1265275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B25F0C4-9D65-2991-A106-5065CD3F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5330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BE5D4E0-DD3A-FC77-2A3A-8AD6C4230264}"/>
                </a:ext>
              </a:extLst>
            </p:cNvPr>
            <p:cNvSpPr/>
            <p:nvPr/>
          </p:nvSpPr>
          <p:spPr>
            <a:xfrm>
              <a:off x="6106978" y="545276"/>
              <a:ext cx="720000" cy="720000"/>
            </a:xfrm>
            <a:prstGeom prst="rect">
              <a:avLst/>
            </a:prstGeom>
            <a:solidFill>
              <a:srgbClr val="EBE5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C6927C7-076C-A593-6A7D-675087700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6978" y="1265275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1A652E9-F6D6-76BF-7596-DF53BCB04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6978" y="546237"/>
              <a:ext cx="720000" cy="720000"/>
            </a:xfrm>
            <a:prstGeom prst="rect">
              <a:avLst/>
            </a:prstGeom>
            <a:solidFill>
              <a:srgbClr val="A885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86807E08-28DC-1256-21A4-0D1333CA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86" y="4990391"/>
            <a:ext cx="292633" cy="475529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360908D4-CEA7-E994-E281-158219AF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54" y="4993403"/>
            <a:ext cx="292633" cy="475529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23F3B21-2627-3ABD-E576-7774FA807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90" y="4987379"/>
            <a:ext cx="292633" cy="47552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A1E6B3C-9BFB-4CB9-7086-358477B9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058" y="4990391"/>
            <a:ext cx="292633" cy="475529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00A0DC42-B634-0EEC-A0E3-F3BB4DF5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720" y="3561510"/>
            <a:ext cx="292633" cy="475529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99F19B6-EDE9-8DC4-60B1-3B084BB1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926" y="4989910"/>
            <a:ext cx="292633" cy="475529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7743FFCD-54C4-937F-D3DD-4E7510D37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762" y="4983886"/>
            <a:ext cx="292633" cy="475529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654DBDCC-D02F-BFD8-05F0-FDB258D3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30" y="4986898"/>
            <a:ext cx="292633" cy="475529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5900382A-609B-8D4E-062F-90D6744675E6}"/>
              </a:ext>
            </a:extLst>
          </p:cNvPr>
          <p:cNvGrpSpPr>
            <a:grpSpLocks noChangeAspect="1"/>
          </p:cNvGrpSpPr>
          <p:nvPr/>
        </p:nvGrpSpPr>
        <p:grpSpPr>
          <a:xfrm>
            <a:off x="4893623" y="5696509"/>
            <a:ext cx="277200" cy="505214"/>
            <a:chOff x="8668159" y="448229"/>
            <a:chExt cx="2656632" cy="4841875"/>
          </a:xfrm>
        </p:grpSpPr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8CF5E164-9006-8656-659C-601921E994BD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3A6220C-1822-9BAB-E9FE-F261D5211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다리꼴 99">
              <a:extLst>
                <a:ext uri="{FF2B5EF4-FFF2-40B4-BE49-F238E27FC236}">
                  <a16:creationId xmlns:a16="http://schemas.microsoft.com/office/drawing/2014/main" id="{1B74EB5E-E618-1EE7-BF41-72E93ACEFF85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위쪽 모서리 100">
              <a:extLst>
                <a:ext uri="{FF2B5EF4-FFF2-40B4-BE49-F238E27FC236}">
                  <a16:creationId xmlns:a16="http://schemas.microsoft.com/office/drawing/2014/main" id="{8F9445EC-F6AA-09D6-2900-9015CB5E5FD3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CD05A1-6EC8-EA82-53D9-3EE54F4BA7EE}"/>
              </a:ext>
            </a:extLst>
          </p:cNvPr>
          <p:cNvGrpSpPr>
            <a:grpSpLocks noChangeAspect="1"/>
          </p:cNvGrpSpPr>
          <p:nvPr/>
        </p:nvGrpSpPr>
        <p:grpSpPr>
          <a:xfrm>
            <a:off x="7025926" y="5706776"/>
            <a:ext cx="277200" cy="505214"/>
            <a:chOff x="8668159" y="448229"/>
            <a:chExt cx="2656632" cy="4841875"/>
          </a:xfrm>
        </p:grpSpPr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A29E2AC9-4DE0-CCFB-B385-D2F1A8F0563B}"/>
                </a:ext>
              </a:extLst>
            </p:cNvPr>
            <p:cNvSpPr/>
            <p:nvPr/>
          </p:nvSpPr>
          <p:spPr>
            <a:xfrm>
              <a:off x="9332899" y="723587"/>
              <a:ext cx="1327150" cy="1883980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F6BB066-8157-D0B3-F3EA-F29942ECB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8795" y="448229"/>
              <a:ext cx="275357" cy="2753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다리꼴 104">
              <a:extLst>
                <a:ext uri="{FF2B5EF4-FFF2-40B4-BE49-F238E27FC236}">
                  <a16:creationId xmlns:a16="http://schemas.microsoft.com/office/drawing/2014/main" id="{3DF17A75-5E12-4A69-CB35-A6A7DAF1C81A}"/>
                </a:ext>
              </a:extLst>
            </p:cNvPr>
            <p:cNvSpPr/>
            <p:nvPr/>
          </p:nvSpPr>
          <p:spPr>
            <a:xfrm>
              <a:off x="9108846" y="2604054"/>
              <a:ext cx="1775749" cy="2165349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위쪽 모서리 105">
              <a:extLst>
                <a:ext uri="{FF2B5EF4-FFF2-40B4-BE49-F238E27FC236}">
                  <a16:creationId xmlns:a16="http://schemas.microsoft.com/office/drawing/2014/main" id="{B7DC8195-5609-9941-0AC2-D5E862ABAC79}"/>
                </a:ext>
              </a:extLst>
            </p:cNvPr>
            <p:cNvSpPr/>
            <p:nvPr/>
          </p:nvSpPr>
          <p:spPr>
            <a:xfrm>
              <a:off x="8668159" y="4769404"/>
              <a:ext cx="2656632" cy="520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9BD64C0-167C-8264-809E-9000806F2221}"/>
              </a:ext>
            </a:extLst>
          </p:cNvPr>
          <p:cNvGrpSpPr>
            <a:grpSpLocks noChangeAspect="1"/>
          </p:cNvGrpSpPr>
          <p:nvPr/>
        </p:nvGrpSpPr>
        <p:grpSpPr>
          <a:xfrm>
            <a:off x="8478063" y="5715380"/>
            <a:ext cx="277200" cy="457127"/>
            <a:chOff x="7139723" y="483261"/>
            <a:chExt cx="2937600" cy="4844358"/>
          </a:xfrm>
        </p:grpSpPr>
        <p:sp>
          <p:nvSpPr>
            <p:cNvPr id="108" name="사각형: 둥근 위쪽 모서리 107">
              <a:extLst>
                <a:ext uri="{FF2B5EF4-FFF2-40B4-BE49-F238E27FC236}">
                  <a16:creationId xmlns:a16="http://schemas.microsoft.com/office/drawing/2014/main" id="{6239CFA7-3894-15C1-598A-A9CD03D1BE65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18"/>
              <a:ext cx="2937600" cy="5070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4E01831-1BAA-8FA9-7444-7965B16F8B04}"/>
                </a:ext>
              </a:extLst>
            </p:cNvPr>
            <p:cNvSpPr/>
            <p:nvPr/>
          </p:nvSpPr>
          <p:spPr>
            <a:xfrm>
              <a:off x="7653909" y="1357112"/>
              <a:ext cx="1947845" cy="34495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B33E45B-C035-6329-FA42-E2433A7F8349}"/>
                </a:ext>
              </a:extLst>
            </p:cNvPr>
            <p:cNvSpPr/>
            <p:nvPr/>
          </p:nvSpPr>
          <p:spPr>
            <a:xfrm>
              <a:off x="7354851" y="1276010"/>
              <a:ext cx="250410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B26AC9AE-6F94-9CD8-8A6A-1FE9EA129318}"/>
                </a:ext>
              </a:extLst>
            </p:cNvPr>
            <p:cNvSpPr/>
            <p:nvPr/>
          </p:nvSpPr>
          <p:spPr>
            <a:xfrm>
              <a:off x="7234602" y="483261"/>
              <a:ext cx="2744600" cy="784557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FFE69D6-EF33-5807-D310-043F45EBBA56}"/>
                </a:ext>
              </a:extLst>
            </p:cNvPr>
            <p:cNvSpPr/>
            <p:nvPr/>
          </p:nvSpPr>
          <p:spPr>
            <a:xfrm>
              <a:off x="7396710" y="4412035"/>
              <a:ext cx="2462243" cy="400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ED6CA3B0-3799-CC66-35C1-BE71FFC02A74}"/>
              </a:ext>
            </a:extLst>
          </p:cNvPr>
          <p:cNvGrpSpPr>
            <a:grpSpLocks noChangeAspect="1"/>
          </p:cNvGrpSpPr>
          <p:nvPr/>
        </p:nvGrpSpPr>
        <p:grpSpPr>
          <a:xfrm>
            <a:off x="3467205" y="5719360"/>
            <a:ext cx="277200" cy="457127"/>
            <a:chOff x="7139723" y="483260"/>
            <a:chExt cx="2937600" cy="4844359"/>
          </a:xfrm>
        </p:grpSpPr>
        <p:sp>
          <p:nvSpPr>
            <p:cNvPr id="114" name="사각형: 둥근 위쪽 모서리 113">
              <a:extLst>
                <a:ext uri="{FF2B5EF4-FFF2-40B4-BE49-F238E27FC236}">
                  <a16:creationId xmlns:a16="http://schemas.microsoft.com/office/drawing/2014/main" id="{6FF80AF7-8D0E-A398-8347-D565A9C8B22A}"/>
                </a:ext>
              </a:extLst>
            </p:cNvPr>
            <p:cNvSpPr>
              <a:spLocks/>
            </p:cNvSpPr>
            <p:nvPr/>
          </p:nvSpPr>
          <p:spPr>
            <a:xfrm>
              <a:off x="7139723" y="4820622"/>
              <a:ext cx="2937600" cy="506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FA3ADAB-8057-6DE1-8A0D-70584B1BA2DC}"/>
                </a:ext>
              </a:extLst>
            </p:cNvPr>
            <p:cNvSpPr/>
            <p:nvPr/>
          </p:nvSpPr>
          <p:spPr>
            <a:xfrm>
              <a:off x="7653907" y="1357106"/>
              <a:ext cx="1947842" cy="34495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399E4AF-25EC-A0E8-A96C-687C43CBAB73}"/>
                </a:ext>
              </a:extLst>
            </p:cNvPr>
            <p:cNvSpPr/>
            <p:nvPr/>
          </p:nvSpPr>
          <p:spPr>
            <a:xfrm>
              <a:off x="7354845" y="1276010"/>
              <a:ext cx="250410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C539C02C-E9C3-F894-B5C1-93E354B7C580}"/>
                </a:ext>
              </a:extLst>
            </p:cNvPr>
            <p:cNvSpPr/>
            <p:nvPr/>
          </p:nvSpPr>
          <p:spPr>
            <a:xfrm>
              <a:off x="7234601" y="483260"/>
              <a:ext cx="2744596" cy="78455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F0674F31-30A8-DBBD-982F-6937446C7102}"/>
                </a:ext>
              </a:extLst>
            </p:cNvPr>
            <p:cNvSpPr/>
            <p:nvPr/>
          </p:nvSpPr>
          <p:spPr>
            <a:xfrm>
              <a:off x="7396705" y="4412035"/>
              <a:ext cx="2462246" cy="4003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71004E0-009A-7C82-D4DA-DC54E2A307E9}"/>
              </a:ext>
            </a:extLst>
          </p:cNvPr>
          <p:cNvGrpSpPr>
            <a:grpSpLocks noChangeAspect="1"/>
          </p:cNvGrpSpPr>
          <p:nvPr/>
        </p:nvGrpSpPr>
        <p:grpSpPr>
          <a:xfrm>
            <a:off x="5647755" y="5692662"/>
            <a:ext cx="236936" cy="540000"/>
            <a:chOff x="4769613" y="799575"/>
            <a:chExt cx="2128464" cy="4850972"/>
          </a:xfrm>
        </p:grpSpPr>
        <p:sp>
          <p:nvSpPr>
            <p:cNvPr id="120" name="사다리꼴 119">
              <a:extLst>
                <a:ext uri="{FF2B5EF4-FFF2-40B4-BE49-F238E27FC236}">
                  <a16:creationId xmlns:a16="http://schemas.microsoft.com/office/drawing/2014/main" id="{74DF52E6-497F-D82B-6763-BD4087A07AE3}"/>
                </a:ext>
              </a:extLst>
            </p:cNvPr>
            <p:cNvSpPr/>
            <p:nvPr/>
          </p:nvSpPr>
          <p:spPr>
            <a:xfrm>
              <a:off x="4979174" y="1376745"/>
              <a:ext cx="1709339" cy="975576"/>
            </a:xfrm>
            <a:prstGeom prst="trapezoid">
              <a:avLst>
                <a:gd name="adj" fmla="val 8263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사각형: 둥근 위쪽 모서리 120">
              <a:extLst>
                <a:ext uri="{FF2B5EF4-FFF2-40B4-BE49-F238E27FC236}">
                  <a16:creationId xmlns:a16="http://schemas.microsoft.com/office/drawing/2014/main" id="{685F95C7-2779-F941-8BD3-C75079D13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9613" y="5323120"/>
              <a:ext cx="2128464" cy="3274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:a16="http://schemas.microsoft.com/office/drawing/2014/main" id="{A2275BCE-46D9-4A7B-8B36-A4A979AF848D}"/>
                </a:ext>
              </a:extLst>
            </p:cNvPr>
            <p:cNvSpPr/>
            <p:nvPr/>
          </p:nvSpPr>
          <p:spPr>
            <a:xfrm>
              <a:off x="4979177" y="3334741"/>
              <a:ext cx="1709339" cy="2012031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12831E8-49B4-0CE8-2581-0F827C8C1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9760" y="2857267"/>
              <a:ext cx="1548172" cy="4774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73C42E2-ED74-FB96-1742-689B174D5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45258" y="799575"/>
              <a:ext cx="577170" cy="577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각 삼각형 124">
              <a:extLst>
                <a:ext uri="{FF2B5EF4-FFF2-40B4-BE49-F238E27FC236}">
                  <a16:creationId xmlns:a16="http://schemas.microsoft.com/office/drawing/2014/main" id="{440D0B4B-02EF-28D5-BD5F-00439C2FCE5A}"/>
                </a:ext>
              </a:extLst>
            </p:cNvPr>
            <p:cNvSpPr/>
            <p:nvPr/>
          </p:nvSpPr>
          <p:spPr>
            <a:xfrm rot="21354993">
              <a:off x="4962654" y="1561021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사다리꼴 125">
              <a:extLst>
                <a:ext uri="{FF2B5EF4-FFF2-40B4-BE49-F238E27FC236}">
                  <a16:creationId xmlns:a16="http://schemas.microsoft.com/office/drawing/2014/main" id="{1254A70C-6007-BDAA-9017-47F77AC3337C}"/>
                </a:ext>
              </a:extLst>
            </p:cNvPr>
            <p:cNvSpPr/>
            <p:nvPr/>
          </p:nvSpPr>
          <p:spPr>
            <a:xfrm flipV="1">
              <a:off x="4979176" y="2362313"/>
              <a:ext cx="1709339" cy="576933"/>
            </a:xfrm>
            <a:prstGeom prst="trapezoid">
              <a:avLst>
                <a:gd name="adj" fmla="val 5439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직각 삼각형 126">
              <a:extLst>
                <a:ext uri="{FF2B5EF4-FFF2-40B4-BE49-F238E27FC236}">
                  <a16:creationId xmlns:a16="http://schemas.microsoft.com/office/drawing/2014/main" id="{FC4BDBDC-5A82-0132-B8DF-CFFB55591898}"/>
                </a:ext>
              </a:extLst>
            </p:cNvPr>
            <p:cNvSpPr/>
            <p:nvPr/>
          </p:nvSpPr>
          <p:spPr>
            <a:xfrm rot="245007" flipH="1">
              <a:off x="6177336" y="1561022"/>
              <a:ext cx="533537" cy="782882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사다리꼴 127">
              <a:extLst>
                <a:ext uri="{FF2B5EF4-FFF2-40B4-BE49-F238E27FC236}">
                  <a16:creationId xmlns:a16="http://schemas.microsoft.com/office/drawing/2014/main" id="{51637B01-657D-0B34-CF94-F30DD8FA6F05}"/>
                </a:ext>
              </a:extLst>
            </p:cNvPr>
            <p:cNvSpPr/>
            <p:nvPr/>
          </p:nvSpPr>
          <p:spPr>
            <a:xfrm>
              <a:off x="5856895" y="1568087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사다리꼴 128">
              <a:extLst>
                <a:ext uri="{FF2B5EF4-FFF2-40B4-BE49-F238E27FC236}">
                  <a16:creationId xmlns:a16="http://schemas.microsoft.com/office/drawing/2014/main" id="{DE42AFD2-8045-3641-5F33-FDDDB9C857EA}"/>
                </a:ext>
              </a:extLst>
            </p:cNvPr>
            <p:cNvSpPr/>
            <p:nvPr/>
          </p:nvSpPr>
          <p:spPr>
            <a:xfrm>
              <a:off x="5233621" y="1566844"/>
              <a:ext cx="575313" cy="789362"/>
            </a:xfrm>
            <a:prstGeom prst="trapezoid">
              <a:avLst>
                <a:gd name="adj" fmla="val 16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F94D842B-6CFC-974E-E85F-3EBC9905AACF}"/>
              </a:ext>
            </a:extLst>
          </p:cNvPr>
          <p:cNvGrpSpPr>
            <a:grpSpLocks noChangeAspect="1"/>
          </p:cNvGrpSpPr>
          <p:nvPr/>
        </p:nvGrpSpPr>
        <p:grpSpPr>
          <a:xfrm>
            <a:off x="6327491" y="5702861"/>
            <a:ext cx="277200" cy="504140"/>
            <a:chOff x="4514827" y="821236"/>
            <a:chExt cx="2656632" cy="4831578"/>
          </a:xfrm>
        </p:grpSpPr>
        <p:sp>
          <p:nvSpPr>
            <p:cNvPr id="131" name="사각형: 둥근 위쪽 모서리 130">
              <a:extLst>
                <a:ext uri="{FF2B5EF4-FFF2-40B4-BE49-F238E27FC236}">
                  <a16:creationId xmlns:a16="http://schemas.microsoft.com/office/drawing/2014/main" id="{0AED60AE-331F-2EC9-F423-185B8809B3E0}"/>
                </a:ext>
              </a:extLst>
            </p:cNvPr>
            <p:cNvSpPr/>
            <p:nvPr/>
          </p:nvSpPr>
          <p:spPr>
            <a:xfrm>
              <a:off x="4514827" y="4654550"/>
              <a:ext cx="2656632" cy="9982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사다리꼴 131">
              <a:extLst>
                <a:ext uri="{FF2B5EF4-FFF2-40B4-BE49-F238E27FC236}">
                  <a16:creationId xmlns:a16="http://schemas.microsoft.com/office/drawing/2014/main" id="{89B87358-7A36-9E3E-2513-85E1CC1DC635}"/>
                </a:ext>
              </a:extLst>
            </p:cNvPr>
            <p:cNvSpPr/>
            <p:nvPr/>
          </p:nvSpPr>
          <p:spPr>
            <a:xfrm>
              <a:off x="4999195" y="3333885"/>
              <a:ext cx="1687896" cy="1320665"/>
            </a:xfrm>
            <a:prstGeom prst="trapezoid">
              <a:avLst>
                <a:gd name="adj" fmla="val 191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사다리꼴 132">
              <a:extLst>
                <a:ext uri="{FF2B5EF4-FFF2-40B4-BE49-F238E27FC236}">
                  <a16:creationId xmlns:a16="http://schemas.microsoft.com/office/drawing/2014/main" id="{4BABC60D-A60B-D5D5-5E40-5A9A21718B0B}"/>
                </a:ext>
              </a:extLst>
            </p:cNvPr>
            <p:cNvSpPr/>
            <p:nvPr/>
          </p:nvSpPr>
          <p:spPr>
            <a:xfrm flipV="1">
              <a:off x="5177273" y="2299310"/>
              <a:ext cx="1331736" cy="689672"/>
            </a:xfrm>
            <a:prstGeom prst="trapezoid">
              <a:avLst>
                <a:gd name="adj" fmla="val 293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DA38127-11B1-4CB1-7CAA-A2B3C6E0A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1848" y="2965720"/>
              <a:ext cx="1502586" cy="463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44BB4AD0-4A4F-32D4-2ED2-9F702CED8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742" y="821236"/>
              <a:ext cx="1992795" cy="1491758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61" name="그림 160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1FAF89D5-AEEF-A458-A673-1038FA84368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4114470" y="5687950"/>
            <a:ext cx="374400" cy="491978"/>
          </a:xfrm>
          <a:prstGeom prst="rect">
            <a:avLst/>
          </a:prstGeom>
        </p:spPr>
      </p:pic>
      <p:pic>
        <p:nvPicPr>
          <p:cNvPr id="162" name="그림 161" descr="스케치, 그림, 클립아트, 흑백이(가) 표시된 사진&#10;&#10;자동 생성된 설명">
            <a:extLst>
              <a:ext uri="{FF2B5EF4-FFF2-40B4-BE49-F238E27FC236}">
                <a16:creationId xmlns:a16="http://schemas.microsoft.com/office/drawing/2014/main" id="{243BD5E7-B1BB-2C8D-F040-9432B5ACB59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59"/>
          <a:stretch/>
        </p:blipFill>
        <p:spPr>
          <a:xfrm>
            <a:off x="6985042" y="4262562"/>
            <a:ext cx="374400" cy="491978"/>
          </a:xfrm>
          <a:prstGeom prst="rect">
            <a:avLst/>
          </a:prstGeom>
        </p:spPr>
      </p:pic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0343D2D-3AB4-31F3-6C1F-E7CA6476732B}"/>
              </a:ext>
            </a:extLst>
          </p:cNvPr>
          <p:cNvGrpSpPr/>
          <p:nvPr/>
        </p:nvGrpSpPr>
        <p:grpSpPr>
          <a:xfrm>
            <a:off x="3441486" y="1389068"/>
            <a:ext cx="277200" cy="457998"/>
            <a:chOff x="2613295" y="4670041"/>
            <a:chExt cx="277200" cy="457998"/>
          </a:xfrm>
        </p:grpSpPr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9EF37286-A588-9559-90A6-D438947A1ADA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1E405410-2322-A4F5-3F0E-FFD42975D567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다리꼴 165">
              <a:extLst>
                <a:ext uri="{FF2B5EF4-FFF2-40B4-BE49-F238E27FC236}">
                  <a16:creationId xmlns:a16="http://schemas.microsoft.com/office/drawing/2014/main" id="{BC775EF6-CE0B-76C4-30EA-A7C098FBF47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사각형: 둥근 위쪽 모서리 166">
              <a:extLst>
                <a:ext uri="{FF2B5EF4-FFF2-40B4-BE49-F238E27FC236}">
                  <a16:creationId xmlns:a16="http://schemas.microsoft.com/office/drawing/2014/main" id="{C16A0631-2B60-6B2B-1FE3-422A013828B7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7EDFD51-2521-FA5D-83A8-65E6A25D7D71}"/>
              </a:ext>
            </a:extLst>
          </p:cNvPr>
          <p:cNvGrpSpPr/>
          <p:nvPr/>
        </p:nvGrpSpPr>
        <p:grpSpPr>
          <a:xfrm>
            <a:off x="4161073" y="1391951"/>
            <a:ext cx="277200" cy="457998"/>
            <a:chOff x="2613295" y="4670041"/>
            <a:chExt cx="277200" cy="457998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3EF6B70-12B6-1AA2-2F1D-3B3E68B7766E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65BDA78-604A-A066-25CC-4D2C372501B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사다리꼴 170">
              <a:extLst>
                <a:ext uri="{FF2B5EF4-FFF2-40B4-BE49-F238E27FC236}">
                  <a16:creationId xmlns:a16="http://schemas.microsoft.com/office/drawing/2014/main" id="{16434906-293D-2C2A-36EF-72944EA53ACE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위쪽 모서리 171">
              <a:extLst>
                <a:ext uri="{FF2B5EF4-FFF2-40B4-BE49-F238E27FC236}">
                  <a16:creationId xmlns:a16="http://schemas.microsoft.com/office/drawing/2014/main" id="{5B881A07-0FC4-5DF1-F424-F6E5B2AAFF85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E3BF551-BF66-50B7-40A6-602F56E4C33B}"/>
              </a:ext>
            </a:extLst>
          </p:cNvPr>
          <p:cNvGrpSpPr/>
          <p:nvPr/>
        </p:nvGrpSpPr>
        <p:grpSpPr>
          <a:xfrm>
            <a:off x="4893623" y="1392080"/>
            <a:ext cx="277200" cy="457998"/>
            <a:chOff x="2613295" y="4670041"/>
            <a:chExt cx="277200" cy="457998"/>
          </a:xfrm>
        </p:grpSpPr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ACD701BF-7495-7BD3-1E6A-791471643CFE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090B59F-6929-13A2-BC01-E9C4DDCDE946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다리꼴 175">
              <a:extLst>
                <a:ext uri="{FF2B5EF4-FFF2-40B4-BE49-F238E27FC236}">
                  <a16:creationId xmlns:a16="http://schemas.microsoft.com/office/drawing/2014/main" id="{D9968926-6B67-5F72-6C89-4F9B27A11E75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위쪽 모서리 176">
              <a:extLst>
                <a:ext uri="{FF2B5EF4-FFF2-40B4-BE49-F238E27FC236}">
                  <a16:creationId xmlns:a16="http://schemas.microsoft.com/office/drawing/2014/main" id="{5CEC8B48-DC1D-421F-65F8-46D1423FE9CD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4FC46926-0AB2-7AFE-842C-64B00CD12F75}"/>
              </a:ext>
            </a:extLst>
          </p:cNvPr>
          <p:cNvGrpSpPr/>
          <p:nvPr/>
        </p:nvGrpSpPr>
        <p:grpSpPr>
          <a:xfrm>
            <a:off x="5613210" y="1394963"/>
            <a:ext cx="277200" cy="457998"/>
            <a:chOff x="2613295" y="4670041"/>
            <a:chExt cx="277200" cy="457998"/>
          </a:xfrm>
        </p:grpSpPr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9C62B6F2-DCF1-2051-77A0-7F70B6068902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0ABF7C3E-0BF0-EBFA-6DC6-F7B77B8B5DCB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다리꼴 180">
              <a:extLst>
                <a:ext uri="{FF2B5EF4-FFF2-40B4-BE49-F238E27FC236}">
                  <a16:creationId xmlns:a16="http://schemas.microsoft.com/office/drawing/2014/main" id="{EAA36277-71CD-FCF5-C578-86E6F744B26D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사각형: 둥근 위쪽 모서리 181">
              <a:extLst>
                <a:ext uri="{FF2B5EF4-FFF2-40B4-BE49-F238E27FC236}">
                  <a16:creationId xmlns:a16="http://schemas.microsoft.com/office/drawing/2014/main" id="{E18A4C37-C9CA-CBF1-C652-6DB27E627173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4BD63F82-E77D-E52A-FCF4-6DF81B12C3A3}"/>
              </a:ext>
            </a:extLst>
          </p:cNvPr>
          <p:cNvGrpSpPr/>
          <p:nvPr/>
        </p:nvGrpSpPr>
        <p:grpSpPr>
          <a:xfrm>
            <a:off x="6346720" y="2838492"/>
            <a:ext cx="277200" cy="457998"/>
            <a:chOff x="2613295" y="4670041"/>
            <a:chExt cx="277200" cy="457998"/>
          </a:xfrm>
        </p:grpSpPr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258427B-7DAB-CB95-4BA8-CAF9C639E24B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AAD6997-EC2A-157C-3EF6-47F3C6B157CD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사다리꼴 185">
              <a:extLst>
                <a:ext uri="{FF2B5EF4-FFF2-40B4-BE49-F238E27FC236}">
                  <a16:creationId xmlns:a16="http://schemas.microsoft.com/office/drawing/2014/main" id="{F8B88396-3FF9-B620-FAEC-6D5E101165E4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사각형: 둥근 위쪽 모서리 186">
              <a:extLst>
                <a:ext uri="{FF2B5EF4-FFF2-40B4-BE49-F238E27FC236}">
                  <a16:creationId xmlns:a16="http://schemas.microsoft.com/office/drawing/2014/main" id="{C1B414C5-98DC-F1CF-B156-0EA305876154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2BAD5BF9-6B75-204D-F291-09780427CC8D}"/>
              </a:ext>
            </a:extLst>
          </p:cNvPr>
          <p:cNvGrpSpPr/>
          <p:nvPr/>
        </p:nvGrpSpPr>
        <p:grpSpPr>
          <a:xfrm>
            <a:off x="7047078" y="1395444"/>
            <a:ext cx="277200" cy="457998"/>
            <a:chOff x="2613295" y="4670041"/>
            <a:chExt cx="277200" cy="457998"/>
          </a:xfrm>
        </p:grpSpPr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864ACFB3-4268-42A2-0D4C-5C7678EBA2B8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8827292-182B-B087-4800-26E3EB5E8EF9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1630C285-24F2-B07B-1771-B3E47C791291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사각형: 둥근 위쪽 모서리 191">
              <a:extLst>
                <a:ext uri="{FF2B5EF4-FFF2-40B4-BE49-F238E27FC236}">
                  <a16:creationId xmlns:a16="http://schemas.microsoft.com/office/drawing/2014/main" id="{F24B8B5B-83CC-EE2D-1532-28834B660622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FD445AF7-7F96-EED5-9F6B-D02172ADC454}"/>
              </a:ext>
            </a:extLst>
          </p:cNvPr>
          <p:cNvGrpSpPr/>
          <p:nvPr/>
        </p:nvGrpSpPr>
        <p:grpSpPr>
          <a:xfrm>
            <a:off x="7779628" y="1395573"/>
            <a:ext cx="277200" cy="457998"/>
            <a:chOff x="2613295" y="4670041"/>
            <a:chExt cx="277200" cy="45799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34619007-E543-0365-0BF5-78B8EFEB6B98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BE974097-9B61-04DF-1756-983AFB09F282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사다리꼴 195">
              <a:extLst>
                <a:ext uri="{FF2B5EF4-FFF2-40B4-BE49-F238E27FC236}">
                  <a16:creationId xmlns:a16="http://schemas.microsoft.com/office/drawing/2014/main" id="{555204B5-7D17-AF57-438B-2089E472A584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사각형: 둥근 위쪽 모서리 196">
              <a:extLst>
                <a:ext uri="{FF2B5EF4-FFF2-40B4-BE49-F238E27FC236}">
                  <a16:creationId xmlns:a16="http://schemas.microsoft.com/office/drawing/2014/main" id="{46407B75-4B80-B776-CFC3-49BF5C624433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3E72164-2746-5919-A822-1F50742D6F02}"/>
              </a:ext>
            </a:extLst>
          </p:cNvPr>
          <p:cNvGrpSpPr/>
          <p:nvPr/>
        </p:nvGrpSpPr>
        <p:grpSpPr>
          <a:xfrm>
            <a:off x="8499215" y="1398456"/>
            <a:ext cx="277200" cy="457998"/>
            <a:chOff x="2613295" y="4670041"/>
            <a:chExt cx="277200" cy="457998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2394138D-53C1-855D-E97A-6104342CEDCC}"/>
                </a:ext>
              </a:extLst>
            </p:cNvPr>
            <p:cNvSpPr/>
            <p:nvPr/>
          </p:nvSpPr>
          <p:spPr>
            <a:xfrm>
              <a:off x="2668075" y="4670041"/>
              <a:ext cx="167640" cy="1676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1FF7D3B-C7B3-207A-722E-84AB8458FDA1}"/>
                </a:ext>
              </a:extLst>
            </p:cNvPr>
            <p:cNvSpPr/>
            <p:nvPr/>
          </p:nvSpPr>
          <p:spPr>
            <a:xfrm>
              <a:off x="2613295" y="4837681"/>
              <a:ext cx="277200" cy="1709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사다리꼴 200">
              <a:extLst>
                <a:ext uri="{FF2B5EF4-FFF2-40B4-BE49-F238E27FC236}">
                  <a16:creationId xmlns:a16="http://schemas.microsoft.com/office/drawing/2014/main" id="{5326D969-F4DB-C765-A318-B9076AA6CE66}"/>
                </a:ext>
              </a:extLst>
            </p:cNvPr>
            <p:cNvSpPr/>
            <p:nvPr/>
          </p:nvSpPr>
          <p:spPr>
            <a:xfrm>
              <a:off x="2668075" y="4856088"/>
              <a:ext cx="167640" cy="166325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사각형: 둥근 위쪽 모서리 201">
              <a:extLst>
                <a:ext uri="{FF2B5EF4-FFF2-40B4-BE49-F238E27FC236}">
                  <a16:creationId xmlns:a16="http://schemas.microsoft.com/office/drawing/2014/main" id="{4DD8DB15-5C34-121A-06FD-9221E3289EF9}"/>
                </a:ext>
              </a:extLst>
            </p:cNvPr>
            <p:cNvSpPr/>
            <p:nvPr/>
          </p:nvSpPr>
          <p:spPr>
            <a:xfrm>
              <a:off x="2626495" y="5022321"/>
              <a:ext cx="250800" cy="10571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99FFA2-9D11-76AA-5AAF-FD1C39A176CF}"/>
              </a:ext>
            </a:extLst>
          </p:cNvPr>
          <p:cNvGrpSpPr/>
          <p:nvPr/>
        </p:nvGrpSpPr>
        <p:grpSpPr>
          <a:xfrm>
            <a:off x="3441486" y="655075"/>
            <a:ext cx="277200" cy="457127"/>
            <a:chOff x="6221671" y="421013"/>
            <a:chExt cx="277200" cy="457127"/>
          </a:xfrm>
        </p:grpSpPr>
        <p:sp>
          <p:nvSpPr>
            <p:cNvPr id="205" name="사각형: 둥근 위쪽 모서리 204">
              <a:extLst>
                <a:ext uri="{FF2B5EF4-FFF2-40B4-BE49-F238E27FC236}">
                  <a16:creationId xmlns:a16="http://schemas.microsoft.com/office/drawing/2014/main" id="{E6A081B9-EA78-B946-CAEC-1B0D9EA80475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0E26435E-8D3D-E099-B430-E43212093326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0B75ADF-54C6-ECA6-97A0-2F70382F6125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E15646C-DD52-397A-6BFC-242745C1BFE7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01D8B67A-68B1-7F93-9451-96D6AEA7459B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AE1FDFA3-B538-449A-0F27-DA08E3BA17D9}"/>
              </a:ext>
            </a:extLst>
          </p:cNvPr>
          <p:cNvGrpSpPr/>
          <p:nvPr/>
        </p:nvGrpSpPr>
        <p:grpSpPr>
          <a:xfrm>
            <a:off x="5619906" y="619403"/>
            <a:ext cx="236936" cy="540000"/>
            <a:chOff x="6521051" y="394542"/>
            <a:chExt cx="236936" cy="540000"/>
          </a:xfrm>
        </p:grpSpPr>
        <p:sp>
          <p:nvSpPr>
            <p:cNvPr id="211" name="사다리꼴 210">
              <a:extLst>
                <a:ext uri="{FF2B5EF4-FFF2-40B4-BE49-F238E27FC236}">
                  <a16:creationId xmlns:a16="http://schemas.microsoft.com/office/drawing/2014/main" id="{D22CE9A0-DA03-29CB-06EB-2B2A390EC8A2}"/>
                </a:ext>
              </a:extLst>
            </p:cNvPr>
            <p:cNvSpPr/>
            <p:nvPr/>
          </p:nvSpPr>
          <p:spPr>
            <a:xfrm>
              <a:off x="6544379" y="458792"/>
              <a:ext cx="190280" cy="108599"/>
            </a:xfrm>
            <a:prstGeom prst="trapezoid">
              <a:avLst>
                <a:gd name="adj" fmla="val 82637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사각형: 둥근 위쪽 모서리 211">
              <a:extLst>
                <a:ext uri="{FF2B5EF4-FFF2-40B4-BE49-F238E27FC236}">
                  <a16:creationId xmlns:a16="http://schemas.microsoft.com/office/drawing/2014/main" id="{7D52F938-D319-B12F-520F-B297E468A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051" y="898094"/>
              <a:ext cx="236936" cy="3644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사다리꼴 212">
              <a:extLst>
                <a:ext uri="{FF2B5EF4-FFF2-40B4-BE49-F238E27FC236}">
                  <a16:creationId xmlns:a16="http://schemas.microsoft.com/office/drawing/2014/main" id="{7B6B5A33-8C98-A987-59F3-CE342AB19D2F}"/>
                </a:ext>
              </a:extLst>
            </p:cNvPr>
            <p:cNvSpPr/>
            <p:nvPr/>
          </p:nvSpPr>
          <p:spPr>
            <a:xfrm>
              <a:off x="6544380" y="676752"/>
              <a:ext cx="190280" cy="223975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F21D56CD-84ED-00DD-3A18-7AED04583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3349" y="623600"/>
              <a:ext cx="172339" cy="5315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B46B47C-42E4-5B8E-6597-8DF163E4F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7394" y="394542"/>
              <a:ext cx="64250" cy="642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직각 삼각형 215">
              <a:extLst>
                <a:ext uri="{FF2B5EF4-FFF2-40B4-BE49-F238E27FC236}">
                  <a16:creationId xmlns:a16="http://schemas.microsoft.com/office/drawing/2014/main" id="{EF7C2210-5E1C-B748-1F55-781755A4C3E7}"/>
                </a:ext>
              </a:extLst>
            </p:cNvPr>
            <p:cNvSpPr/>
            <p:nvPr/>
          </p:nvSpPr>
          <p:spPr>
            <a:xfrm rot="21354993">
              <a:off x="6542540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사다리꼴 216">
              <a:extLst>
                <a:ext uri="{FF2B5EF4-FFF2-40B4-BE49-F238E27FC236}">
                  <a16:creationId xmlns:a16="http://schemas.microsoft.com/office/drawing/2014/main" id="{8AEC16DC-5670-AEA3-CA2A-F650D0AC7AAB}"/>
                </a:ext>
              </a:extLst>
            </p:cNvPr>
            <p:cNvSpPr/>
            <p:nvPr/>
          </p:nvSpPr>
          <p:spPr>
            <a:xfrm flipV="1">
              <a:off x="6544379" y="568503"/>
              <a:ext cx="190280" cy="64223"/>
            </a:xfrm>
            <a:prstGeom prst="trapezoid">
              <a:avLst>
                <a:gd name="adj" fmla="val 54396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직각 삼각형 217">
              <a:extLst>
                <a:ext uri="{FF2B5EF4-FFF2-40B4-BE49-F238E27FC236}">
                  <a16:creationId xmlns:a16="http://schemas.microsoft.com/office/drawing/2014/main" id="{64D1BF83-7C04-98F8-6C3F-BCCFBAE6EE51}"/>
                </a:ext>
              </a:extLst>
            </p:cNvPr>
            <p:cNvSpPr/>
            <p:nvPr/>
          </p:nvSpPr>
          <p:spPr>
            <a:xfrm rot="245007" flipH="1">
              <a:off x="6677755" y="479305"/>
              <a:ext cx="59392" cy="87148"/>
            </a:xfrm>
            <a:prstGeom prst="rtTriangle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사다리꼴 218">
              <a:extLst>
                <a:ext uri="{FF2B5EF4-FFF2-40B4-BE49-F238E27FC236}">
                  <a16:creationId xmlns:a16="http://schemas.microsoft.com/office/drawing/2014/main" id="{A7339888-B26F-F735-292E-E3B5E54DDEDE}"/>
                </a:ext>
              </a:extLst>
            </p:cNvPr>
            <p:cNvSpPr/>
            <p:nvPr/>
          </p:nvSpPr>
          <p:spPr>
            <a:xfrm>
              <a:off x="6642085" y="480091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사다리꼴 219">
              <a:extLst>
                <a:ext uri="{FF2B5EF4-FFF2-40B4-BE49-F238E27FC236}">
                  <a16:creationId xmlns:a16="http://schemas.microsoft.com/office/drawing/2014/main" id="{DCE1C6E3-9F3B-15D7-D134-8C1A7477F772}"/>
                </a:ext>
              </a:extLst>
            </p:cNvPr>
            <p:cNvSpPr/>
            <p:nvPr/>
          </p:nvSpPr>
          <p:spPr>
            <a:xfrm>
              <a:off x="6572703" y="479953"/>
              <a:ext cx="64043" cy="87870"/>
            </a:xfrm>
            <a:prstGeom prst="trapezoid">
              <a:avLst>
                <a:gd name="adj" fmla="val 162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7F8FE403-6387-D1CD-DE33-1BC2ADB2E151}"/>
              </a:ext>
            </a:extLst>
          </p:cNvPr>
          <p:cNvGrpSpPr/>
          <p:nvPr/>
        </p:nvGrpSpPr>
        <p:grpSpPr>
          <a:xfrm>
            <a:off x="6328940" y="637919"/>
            <a:ext cx="277200" cy="504140"/>
            <a:chOff x="7881222" y="3081680"/>
            <a:chExt cx="277200" cy="504140"/>
          </a:xfrm>
        </p:grpSpPr>
        <p:sp>
          <p:nvSpPr>
            <p:cNvPr id="222" name="사각형: 둥근 위쪽 모서리 221">
              <a:extLst>
                <a:ext uri="{FF2B5EF4-FFF2-40B4-BE49-F238E27FC236}">
                  <a16:creationId xmlns:a16="http://schemas.microsoft.com/office/drawing/2014/main" id="{CFB0E72A-D2E8-49E5-8344-4AB7DB15B085}"/>
                </a:ext>
              </a:extLst>
            </p:cNvPr>
            <p:cNvSpPr/>
            <p:nvPr/>
          </p:nvSpPr>
          <p:spPr>
            <a:xfrm>
              <a:off x="7881222" y="3481658"/>
              <a:ext cx="277200" cy="1041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사다리꼴 222">
              <a:extLst>
                <a:ext uri="{FF2B5EF4-FFF2-40B4-BE49-F238E27FC236}">
                  <a16:creationId xmlns:a16="http://schemas.microsoft.com/office/drawing/2014/main" id="{47DFA124-6BAE-75CD-FD64-CD416B2A93B1}"/>
                </a:ext>
              </a:extLst>
            </p:cNvPr>
            <p:cNvSpPr/>
            <p:nvPr/>
          </p:nvSpPr>
          <p:spPr>
            <a:xfrm>
              <a:off x="7931762" y="3343857"/>
              <a:ext cx="176120" cy="137802"/>
            </a:xfrm>
            <a:prstGeom prst="trapezoid">
              <a:avLst>
                <a:gd name="adj" fmla="val 19175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사다리꼴 223">
              <a:extLst>
                <a:ext uri="{FF2B5EF4-FFF2-40B4-BE49-F238E27FC236}">
                  <a16:creationId xmlns:a16="http://schemas.microsoft.com/office/drawing/2014/main" id="{8053E9AA-F8C5-452E-4A34-C5035C2C2922}"/>
                </a:ext>
              </a:extLst>
            </p:cNvPr>
            <p:cNvSpPr/>
            <p:nvPr/>
          </p:nvSpPr>
          <p:spPr>
            <a:xfrm flipV="1">
              <a:off x="7950343" y="3235906"/>
              <a:ext cx="138957" cy="71962"/>
            </a:xfrm>
            <a:prstGeom prst="trapezoid">
              <a:avLst>
                <a:gd name="adj" fmla="val 29303"/>
              </a:avLst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63FB641-690E-29E7-2535-0E0FE1EB8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1430" y="3305441"/>
              <a:ext cx="156784" cy="4835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F2633558-3329-7F7C-360A-4D0413487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15855" y="3081680"/>
              <a:ext cx="207933" cy="155654"/>
            </a:xfrm>
            <a:custGeom>
              <a:avLst/>
              <a:gdLst>
                <a:gd name="connsiteX0" fmla="*/ 700994 w 1992795"/>
                <a:gd name="connsiteY0" fmla="*/ 0 h 1491758"/>
                <a:gd name="connsiteX1" fmla="*/ 1291803 w 1992795"/>
                <a:gd name="connsiteY1" fmla="*/ 0 h 1491758"/>
                <a:gd name="connsiteX2" fmla="*/ 1132193 w 1992795"/>
                <a:gd name="connsiteY2" fmla="*/ 555813 h 1491758"/>
                <a:gd name="connsiteX3" fmla="*/ 1992795 w 1992795"/>
                <a:gd name="connsiteY3" fmla="*/ 555813 h 1491758"/>
                <a:gd name="connsiteX4" fmla="*/ 1992795 w 1992795"/>
                <a:gd name="connsiteY4" fmla="*/ 922467 h 1491758"/>
                <a:gd name="connsiteX5" fmla="*/ 1128323 w 1992795"/>
                <a:gd name="connsiteY5" fmla="*/ 922467 h 1491758"/>
                <a:gd name="connsiteX6" fmla="*/ 1291803 w 1992795"/>
                <a:gd name="connsiteY6" fmla="*/ 1491758 h 1491758"/>
                <a:gd name="connsiteX7" fmla="*/ 700994 w 1992795"/>
                <a:gd name="connsiteY7" fmla="*/ 1491758 h 1491758"/>
                <a:gd name="connsiteX8" fmla="*/ 864475 w 1992795"/>
                <a:gd name="connsiteY8" fmla="*/ 922467 h 1491758"/>
                <a:gd name="connsiteX9" fmla="*/ 0 w 1992795"/>
                <a:gd name="connsiteY9" fmla="*/ 922467 h 1491758"/>
                <a:gd name="connsiteX10" fmla="*/ 0 w 1992795"/>
                <a:gd name="connsiteY10" fmla="*/ 555813 h 1491758"/>
                <a:gd name="connsiteX11" fmla="*/ 860604 w 1992795"/>
                <a:gd name="connsiteY11" fmla="*/ 555813 h 149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92795" h="1491758">
                  <a:moveTo>
                    <a:pt x="700994" y="0"/>
                  </a:moveTo>
                  <a:lnTo>
                    <a:pt x="1291803" y="0"/>
                  </a:lnTo>
                  <a:lnTo>
                    <a:pt x="1132193" y="555813"/>
                  </a:lnTo>
                  <a:lnTo>
                    <a:pt x="1992795" y="555813"/>
                  </a:lnTo>
                  <a:lnTo>
                    <a:pt x="1992795" y="922467"/>
                  </a:lnTo>
                  <a:lnTo>
                    <a:pt x="1128323" y="922467"/>
                  </a:lnTo>
                  <a:lnTo>
                    <a:pt x="1291803" y="1491758"/>
                  </a:lnTo>
                  <a:lnTo>
                    <a:pt x="700994" y="1491758"/>
                  </a:lnTo>
                  <a:lnTo>
                    <a:pt x="864475" y="922467"/>
                  </a:lnTo>
                  <a:lnTo>
                    <a:pt x="0" y="922467"/>
                  </a:lnTo>
                  <a:lnTo>
                    <a:pt x="0" y="555813"/>
                  </a:lnTo>
                  <a:lnTo>
                    <a:pt x="860604" y="555813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DCA2B78-5867-EB70-7529-1961B411A93D}"/>
              </a:ext>
            </a:extLst>
          </p:cNvPr>
          <p:cNvGrpSpPr>
            <a:grpSpLocks noChangeAspect="1"/>
          </p:cNvGrpSpPr>
          <p:nvPr/>
        </p:nvGrpSpPr>
        <p:grpSpPr>
          <a:xfrm>
            <a:off x="7704691" y="624874"/>
            <a:ext cx="380774" cy="502695"/>
            <a:chOff x="3923965" y="361817"/>
            <a:chExt cx="3914909" cy="5168432"/>
          </a:xfrm>
        </p:grpSpPr>
        <p:pic>
          <p:nvPicPr>
            <p:cNvPr id="228" name="그림 227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6E6684F5-59FD-C154-A947-4D0640BFB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DE04B74B-D1B2-984E-3287-DBB06A2EB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03F1652-658E-7D33-8AD1-A58AF55B29F8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25BEB14-C283-FA47-D3ED-24F03B252D83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26F405B5-C1F6-AF36-ABBC-282A6B3A7876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C89210A6-C879-4C45-470F-607FC84302D0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DB2D3AE1-959F-2DB1-C6A2-9B7DEDC752D4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94AC9B99-B796-79A0-813C-C67650D8EA24}"/>
              </a:ext>
            </a:extLst>
          </p:cNvPr>
          <p:cNvGrpSpPr/>
          <p:nvPr/>
        </p:nvGrpSpPr>
        <p:grpSpPr>
          <a:xfrm>
            <a:off x="4878190" y="647199"/>
            <a:ext cx="277200" cy="505214"/>
            <a:chOff x="3439123" y="2812549"/>
            <a:chExt cx="277200" cy="505214"/>
          </a:xfrm>
        </p:grpSpPr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064B45C8-5DBC-C115-5D5E-CFBA7F20E788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F9C45C4-FC2D-6A44-75C8-C223BFE6F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사다리꼴 237">
              <a:extLst>
                <a:ext uri="{FF2B5EF4-FFF2-40B4-BE49-F238E27FC236}">
                  <a16:creationId xmlns:a16="http://schemas.microsoft.com/office/drawing/2014/main" id="{FEF3C23C-E10E-CB16-DB77-9091F59F4BE5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사각형: 둥근 위쪽 모서리 238">
              <a:extLst>
                <a:ext uri="{FF2B5EF4-FFF2-40B4-BE49-F238E27FC236}">
                  <a16:creationId xmlns:a16="http://schemas.microsoft.com/office/drawing/2014/main" id="{1F04AAB0-2021-79B8-86D3-10A920762CE6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EAAC1F8-06B2-D3B2-59FC-1CCB120BB8AA}"/>
              </a:ext>
            </a:extLst>
          </p:cNvPr>
          <p:cNvGrpSpPr>
            <a:grpSpLocks noChangeAspect="1"/>
          </p:cNvGrpSpPr>
          <p:nvPr/>
        </p:nvGrpSpPr>
        <p:grpSpPr>
          <a:xfrm>
            <a:off x="4790049" y="2082800"/>
            <a:ext cx="380774" cy="502695"/>
            <a:chOff x="3923965" y="361817"/>
            <a:chExt cx="3914909" cy="5168432"/>
          </a:xfrm>
        </p:grpSpPr>
        <p:pic>
          <p:nvPicPr>
            <p:cNvPr id="241" name="그림 240" descr="스케치, 블랙, 흑백, 예술이(가) 표시된 사진&#10;&#10;자동 생성된 설명">
              <a:extLst>
                <a:ext uri="{FF2B5EF4-FFF2-40B4-BE49-F238E27FC236}">
                  <a16:creationId xmlns:a16="http://schemas.microsoft.com/office/drawing/2014/main" id="{CBB9B600-8AEF-7C27-8F5A-CA7B1D9B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386"/>
            <a:stretch/>
          </p:blipFill>
          <p:spPr>
            <a:xfrm>
              <a:off x="3923965" y="940316"/>
              <a:ext cx="3914909" cy="4589933"/>
            </a:xfrm>
            <a:prstGeom prst="rect">
              <a:avLst/>
            </a:prstGeom>
          </p:spPr>
        </p:pic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E3632F6-FDB3-BD35-489E-F61DA3C27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9520" y="3429000"/>
              <a:ext cx="422896" cy="4228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216B94BB-1957-1FD5-F3F0-17E7412BD7F9}"/>
                </a:ext>
              </a:extLst>
            </p:cNvPr>
            <p:cNvSpPr/>
            <p:nvPr/>
          </p:nvSpPr>
          <p:spPr>
            <a:xfrm rot="456344">
              <a:off x="5536766" y="361817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E23A391F-7816-D47E-B081-9B58072D1DBD}"/>
                </a:ext>
              </a:extLst>
            </p:cNvPr>
            <p:cNvSpPr/>
            <p:nvPr/>
          </p:nvSpPr>
          <p:spPr>
            <a:xfrm>
              <a:off x="4644585" y="843252"/>
              <a:ext cx="2445976" cy="10671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6004763-4547-6A3E-F07A-708AC595837C}"/>
                </a:ext>
              </a:extLst>
            </p:cNvPr>
            <p:cNvSpPr/>
            <p:nvPr/>
          </p:nvSpPr>
          <p:spPr>
            <a:xfrm rot="20670470">
              <a:off x="5243930" y="369162"/>
              <a:ext cx="314275" cy="20713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A7582404-50A4-1300-69F4-7BA09730A204}"/>
                </a:ext>
              </a:extLst>
            </p:cNvPr>
            <p:cNvSpPr/>
            <p:nvPr/>
          </p:nvSpPr>
          <p:spPr>
            <a:xfrm rot="2369101">
              <a:off x="4814932" y="1231965"/>
              <a:ext cx="492876" cy="1001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E4B71E98-E58F-7EC3-BCC7-9B571C3761D5}"/>
                </a:ext>
              </a:extLst>
            </p:cNvPr>
            <p:cNvSpPr/>
            <p:nvPr/>
          </p:nvSpPr>
          <p:spPr>
            <a:xfrm>
              <a:off x="6234496" y="1052916"/>
              <a:ext cx="1356621" cy="4364731"/>
            </a:xfrm>
            <a:custGeom>
              <a:avLst/>
              <a:gdLst>
                <a:gd name="connsiteX0" fmla="*/ 274992 w 1356621"/>
                <a:gd name="connsiteY0" fmla="*/ 0 h 4364731"/>
                <a:gd name="connsiteX1" fmla="*/ 315859 w 1356621"/>
                <a:gd name="connsiteY1" fmla="*/ 6296 h 4364731"/>
                <a:gd name="connsiteX2" fmla="*/ 537390 w 1356621"/>
                <a:gd name="connsiteY2" fmla="*/ 63418 h 4364731"/>
                <a:gd name="connsiteX3" fmla="*/ 543998 w 1356621"/>
                <a:gd name="connsiteY3" fmla="*/ 66304 h 4364731"/>
                <a:gd name="connsiteX4" fmla="*/ 574492 w 1356621"/>
                <a:gd name="connsiteY4" fmla="*/ 73559 h 4364731"/>
                <a:gd name="connsiteX5" fmla="*/ 1356621 w 1356621"/>
                <a:gd name="connsiteY5" fmla="*/ 4156939 h 4364731"/>
                <a:gd name="connsiteX6" fmla="*/ 1354394 w 1356621"/>
                <a:gd name="connsiteY6" fmla="*/ 4364731 h 4364731"/>
                <a:gd name="connsiteX7" fmla="*/ 1147601 w 1356621"/>
                <a:gd name="connsiteY7" fmla="*/ 4364731 h 4364731"/>
                <a:gd name="connsiteX8" fmla="*/ 1149304 w 1356621"/>
                <a:gd name="connsiteY8" fmla="*/ 4266805 h 4364731"/>
                <a:gd name="connsiteX9" fmla="*/ 526912 w 1356621"/>
                <a:gd name="connsiteY9" fmla="*/ 332065 h 4364731"/>
                <a:gd name="connsiteX10" fmla="*/ 491342 w 1356621"/>
                <a:gd name="connsiteY10" fmla="*/ 290638 h 4364731"/>
                <a:gd name="connsiteX11" fmla="*/ 488501 w 1356621"/>
                <a:gd name="connsiteY11" fmla="*/ 286078 h 4364731"/>
                <a:gd name="connsiteX12" fmla="*/ 485533 w 1356621"/>
                <a:gd name="connsiteY12" fmla="*/ 283873 h 4364731"/>
                <a:gd name="connsiteX13" fmla="*/ 484937 w 1356621"/>
                <a:gd name="connsiteY13" fmla="*/ 283179 h 4364731"/>
                <a:gd name="connsiteX14" fmla="*/ 484720 w 1356621"/>
                <a:gd name="connsiteY14" fmla="*/ 283269 h 4364731"/>
                <a:gd name="connsiteX15" fmla="*/ 450923 w 1356621"/>
                <a:gd name="connsiteY15" fmla="*/ 258166 h 4364731"/>
                <a:gd name="connsiteX16" fmla="*/ 393119 w 1356621"/>
                <a:gd name="connsiteY16" fmla="*/ 235824 h 4364731"/>
                <a:gd name="connsiteX17" fmla="*/ 339050 w 1356621"/>
                <a:gd name="connsiteY17" fmla="*/ 225547 h 4364731"/>
                <a:gd name="connsiteX18" fmla="*/ 339050 w 1356621"/>
                <a:gd name="connsiteY18" fmla="*/ 222418 h 4364731"/>
                <a:gd name="connsiteX19" fmla="*/ 321793 w 1356621"/>
                <a:gd name="connsiteY19" fmla="*/ 222267 h 4364731"/>
                <a:gd name="connsiteX20" fmla="*/ 320853 w 1356621"/>
                <a:gd name="connsiteY20" fmla="*/ 222088 h 4364731"/>
                <a:gd name="connsiteX21" fmla="*/ 255973 w 1356621"/>
                <a:gd name="connsiteY21" fmla="*/ 219597 h 4364731"/>
                <a:gd name="connsiteX22" fmla="*/ 236734 w 1356621"/>
                <a:gd name="connsiteY22" fmla="*/ 221821 h 4364731"/>
                <a:gd name="connsiteX23" fmla="*/ 112996 w 1356621"/>
                <a:gd name="connsiteY23" fmla="*/ 222364 h 4364731"/>
                <a:gd name="connsiteX24" fmla="*/ 112746 w 1356621"/>
                <a:gd name="connsiteY24" fmla="*/ 221126 h 4364731"/>
                <a:gd name="connsiteX25" fmla="*/ 112746 w 1356621"/>
                <a:gd name="connsiteY25" fmla="*/ 210970 h 4364731"/>
                <a:gd name="connsiteX26" fmla="*/ 94018 w 1356621"/>
                <a:gd name="connsiteY26" fmla="*/ 211287 h 4364731"/>
                <a:gd name="connsiteX27" fmla="*/ 21162 w 1356621"/>
                <a:gd name="connsiteY27" fmla="*/ 209093 h 4364731"/>
                <a:gd name="connsiteX28" fmla="*/ 0 w 1356621"/>
                <a:gd name="connsiteY28" fmla="*/ 155954 h 4364731"/>
                <a:gd name="connsiteX29" fmla="*/ 192922 w 1356621"/>
                <a:gd name="connsiteY29" fmla="*/ 8400 h 436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56621" h="4364731">
                  <a:moveTo>
                    <a:pt x="274992" y="0"/>
                  </a:moveTo>
                  <a:lnTo>
                    <a:pt x="315859" y="6296"/>
                  </a:lnTo>
                  <a:cubicBezTo>
                    <a:pt x="409042" y="23805"/>
                    <a:pt x="485016" y="43303"/>
                    <a:pt x="537390" y="63418"/>
                  </a:cubicBezTo>
                  <a:lnTo>
                    <a:pt x="543998" y="66304"/>
                  </a:lnTo>
                  <a:lnTo>
                    <a:pt x="574492" y="73559"/>
                  </a:lnTo>
                  <a:cubicBezTo>
                    <a:pt x="1013802" y="283754"/>
                    <a:pt x="1356621" y="2031727"/>
                    <a:pt x="1356621" y="4156939"/>
                  </a:cubicBezTo>
                  <a:lnTo>
                    <a:pt x="1354394" y="4364731"/>
                  </a:lnTo>
                  <a:lnTo>
                    <a:pt x="1147601" y="4364731"/>
                  </a:lnTo>
                  <a:lnTo>
                    <a:pt x="1149304" y="4266805"/>
                  </a:lnTo>
                  <a:cubicBezTo>
                    <a:pt x="1149304" y="2407245"/>
                    <a:pt x="886833" y="836508"/>
                    <a:pt x="526912" y="332065"/>
                  </a:cubicBezTo>
                  <a:lnTo>
                    <a:pt x="491342" y="290638"/>
                  </a:lnTo>
                  <a:lnTo>
                    <a:pt x="488501" y="286078"/>
                  </a:lnTo>
                  <a:lnTo>
                    <a:pt x="485533" y="283873"/>
                  </a:lnTo>
                  <a:lnTo>
                    <a:pt x="484937" y="283179"/>
                  </a:lnTo>
                  <a:lnTo>
                    <a:pt x="484720" y="283269"/>
                  </a:lnTo>
                  <a:lnTo>
                    <a:pt x="450923" y="258166"/>
                  </a:lnTo>
                  <a:cubicBezTo>
                    <a:pt x="434706" y="249622"/>
                    <a:pt x="415117" y="242005"/>
                    <a:pt x="393119" y="235824"/>
                  </a:cubicBezTo>
                  <a:lnTo>
                    <a:pt x="339050" y="225547"/>
                  </a:lnTo>
                  <a:lnTo>
                    <a:pt x="339050" y="222418"/>
                  </a:lnTo>
                  <a:lnTo>
                    <a:pt x="321793" y="222267"/>
                  </a:lnTo>
                  <a:lnTo>
                    <a:pt x="320853" y="222088"/>
                  </a:lnTo>
                  <a:cubicBezTo>
                    <a:pt x="298228" y="219633"/>
                    <a:pt x="276367" y="218866"/>
                    <a:pt x="255973" y="219597"/>
                  </a:cubicBezTo>
                  <a:lnTo>
                    <a:pt x="236734" y="221821"/>
                  </a:lnTo>
                  <a:lnTo>
                    <a:pt x="112996" y="222364"/>
                  </a:lnTo>
                  <a:lnTo>
                    <a:pt x="112746" y="221126"/>
                  </a:lnTo>
                  <a:lnTo>
                    <a:pt x="112746" y="210970"/>
                  </a:lnTo>
                  <a:lnTo>
                    <a:pt x="94018" y="211287"/>
                  </a:lnTo>
                  <a:lnTo>
                    <a:pt x="21162" y="209093"/>
                  </a:lnTo>
                  <a:lnTo>
                    <a:pt x="0" y="155954"/>
                  </a:lnTo>
                  <a:cubicBezTo>
                    <a:pt x="0" y="89623"/>
                    <a:pt x="79550" y="32710"/>
                    <a:pt x="192922" y="84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7EEC27C-EA73-F2F7-096E-C03078668BB3}"/>
              </a:ext>
            </a:extLst>
          </p:cNvPr>
          <p:cNvGrpSpPr/>
          <p:nvPr/>
        </p:nvGrpSpPr>
        <p:grpSpPr>
          <a:xfrm>
            <a:off x="7033642" y="634499"/>
            <a:ext cx="277200" cy="505214"/>
            <a:chOff x="3439123" y="2812549"/>
            <a:chExt cx="277200" cy="505214"/>
          </a:xfrm>
        </p:grpSpPr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2DB85B15-122B-EFF9-B51C-0F3CF5671D9B}"/>
                </a:ext>
              </a:extLst>
            </p:cNvPr>
            <p:cNvSpPr/>
            <p:nvPr/>
          </p:nvSpPr>
          <p:spPr>
            <a:xfrm>
              <a:off x="3508484" y="2841281"/>
              <a:ext cx="138478" cy="196579"/>
            </a:xfrm>
            <a:custGeom>
              <a:avLst/>
              <a:gdLst>
                <a:gd name="connsiteX0" fmla="*/ 663575 w 1327150"/>
                <a:gd name="connsiteY0" fmla="*/ 0 h 1883980"/>
                <a:gd name="connsiteX1" fmla="*/ 797308 w 1327150"/>
                <a:gd name="connsiteY1" fmla="*/ 19138 h 1883980"/>
                <a:gd name="connsiteX2" fmla="*/ 877328 w 1327150"/>
                <a:gd name="connsiteY2" fmla="*/ 54399 h 1883980"/>
                <a:gd name="connsiteX3" fmla="*/ 422556 w 1327150"/>
                <a:gd name="connsiteY3" fmla="*/ 1042819 h 1883980"/>
                <a:gd name="connsiteX4" fmla="*/ 458106 w 1327150"/>
                <a:gd name="connsiteY4" fmla="*/ 1271641 h 1883980"/>
                <a:gd name="connsiteX5" fmla="*/ 525299 w 1327150"/>
                <a:gd name="connsiteY5" fmla="*/ 1320677 h 1883980"/>
                <a:gd name="connsiteX6" fmla="*/ 525298 w 1327150"/>
                <a:gd name="connsiteY6" fmla="*/ 1320677 h 1883980"/>
                <a:gd name="connsiteX7" fmla="*/ 525299 w 1327150"/>
                <a:gd name="connsiteY7" fmla="*/ 1320677 h 1883980"/>
                <a:gd name="connsiteX8" fmla="*/ 525299 w 1327150"/>
                <a:gd name="connsiteY8" fmla="*/ 1320677 h 1883980"/>
                <a:gd name="connsiteX9" fmla="*/ 606252 w 1327150"/>
                <a:gd name="connsiteY9" fmla="*/ 1339803 h 1883980"/>
                <a:gd name="connsiteX10" fmla="*/ 803156 w 1327150"/>
                <a:gd name="connsiteY10" fmla="*/ 1217934 h 1883980"/>
                <a:gd name="connsiteX11" fmla="*/ 1190725 w 1327150"/>
                <a:gd name="connsiteY11" fmla="*/ 375576 h 1883980"/>
                <a:gd name="connsiteX12" fmla="*/ 1213822 w 1327150"/>
                <a:gd name="connsiteY12" fmla="*/ 415314 h 1883980"/>
                <a:gd name="connsiteX13" fmla="*/ 1327150 w 1327150"/>
                <a:gd name="connsiteY13" fmla="*/ 941990 h 1883980"/>
                <a:gd name="connsiteX14" fmla="*/ 663575 w 1327150"/>
                <a:gd name="connsiteY14" fmla="*/ 1883980 h 1883980"/>
                <a:gd name="connsiteX15" fmla="*/ 0 w 1327150"/>
                <a:gd name="connsiteY15" fmla="*/ 941990 h 1883980"/>
                <a:gd name="connsiteX16" fmla="*/ 663575 w 1327150"/>
                <a:gd name="connsiteY16" fmla="*/ 0 h 188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27150" h="1883980">
                  <a:moveTo>
                    <a:pt x="663575" y="0"/>
                  </a:moveTo>
                  <a:cubicBezTo>
                    <a:pt x="709385" y="0"/>
                    <a:pt x="754111" y="6590"/>
                    <a:pt x="797308" y="19138"/>
                  </a:cubicBezTo>
                  <a:lnTo>
                    <a:pt x="877328" y="54399"/>
                  </a:lnTo>
                  <a:lnTo>
                    <a:pt x="422556" y="1042819"/>
                  </a:lnTo>
                  <a:cubicBezTo>
                    <a:pt x="386288" y="1121645"/>
                    <a:pt x="403096" y="1211326"/>
                    <a:pt x="458106" y="1271641"/>
                  </a:cubicBezTo>
                  <a:lnTo>
                    <a:pt x="525299" y="1320677"/>
                  </a:lnTo>
                  <a:lnTo>
                    <a:pt x="525298" y="1320677"/>
                  </a:lnTo>
                  <a:lnTo>
                    <a:pt x="525299" y="1320677"/>
                  </a:lnTo>
                  <a:lnTo>
                    <a:pt x="525299" y="1320677"/>
                  </a:lnTo>
                  <a:lnTo>
                    <a:pt x="606252" y="1339803"/>
                  </a:lnTo>
                  <a:cubicBezTo>
                    <a:pt x="687846" y="1342340"/>
                    <a:pt x="766888" y="1296759"/>
                    <a:pt x="803156" y="1217934"/>
                  </a:cubicBezTo>
                  <a:lnTo>
                    <a:pt x="1190725" y="375576"/>
                  </a:lnTo>
                  <a:lnTo>
                    <a:pt x="1213822" y="415314"/>
                  </a:lnTo>
                  <a:cubicBezTo>
                    <a:pt x="1285371" y="565657"/>
                    <a:pt x="1327150" y="746897"/>
                    <a:pt x="1327150" y="941990"/>
                  </a:cubicBezTo>
                  <a:cubicBezTo>
                    <a:pt x="1327150" y="1462237"/>
                    <a:pt x="1030057" y="1883980"/>
                    <a:pt x="663575" y="1883980"/>
                  </a:cubicBezTo>
                  <a:cubicBezTo>
                    <a:pt x="297093" y="1883980"/>
                    <a:pt x="0" y="1462237"/>
                    <a:pt x="0" y="941990"/>
                  </a:cubicBezTo>
                  <a:cubicBezTo>
                    <a:pt x="0" y="421743"/>
                    <a:pt x="297093" y="0"/>
                    <a:pt x="66357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BAA057B0-5FD6-768E-3269-19398080D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357" y="2812549"/>
              <a:ext cx="28731" cy="2873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사다리꼴 263">
              <a:extLst>
                <a:ext uri="{FF2B5EF4-FFF2-40B4-BE49-F238E27FC236}">
                  <a16:creationId xmlns:a16="http://schemas.microsoft.com/office/drawing/2014/main" id="{7114FA3E-3463-6425-1E3A-B6F19EB526C1}"/>
                </a:ext>
              </a:extLst>
            </p:cNvPr>
            <p:cNvSpPr/>
            <p:nvPr/>
          </p:nvSpPr>
          <p:spPr>
            <a:xfrm>
              <a:off x="3485105" y="3037493"/>
              <a:ext cx="185286" cy="225938"/>
            </a:xfrm>
            <a:prstGeom prst="trapezoid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사각형: 둥근 위쪽 모서리 264">
              <a:extLst>
                <a:ext uri="{FF2B5EF4-FFF2-40B4-BE49-F238E27FC236}">
                  <a16:creationId xmlns:a16="http://schemas.microsoft.com/office/drawing/2014/main" id="{CA0750BD-52F5-7A89-A3CE-AB6E3419FF6D}"/>
                </a:ext>
              </a:extLst>
            </p:cNvPr>
            <p:cNvSpPr/>
            <p:nvPr/>
          </p:nvSpPr>
          <p:spPr>
            <a:xfrm>
              <a:off x="3439123" y="3263432"/>
              <a:ext cx="277200" cy="543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5C7A76D-7E36-7FBC-D6B7-EC9C33DA9D3B}"/>
              </a:ext>
            </a:extLst>
          </p:cNvPr>
          <p:cNvGrpSpPr/>
          <p:nvPr/>
        </p:nvGrpSpPr>
        <p:grpSpPr>
          <a:xfrm>
            <a:off x="8478063" y="661425"/>
            <a:ext cx="277200" cy="457127"/>
            <a:chOff x="6221671" y="421013"/>
            <a:chExt cx="277200" cy="457127"/>
          </a:xfrm>
        </p:grpSpPr>
        <p:sp>
          <p:nvSpPr>
            <p:cNvPr id="267" name="사각형: 둥근 위쪽 모서리 266">
              <a:extLst>
                <a:ext uri="{FF2B5EF4-FFF2-40B4-BE49-F238E27FC236}">
                  <a16:creationId xmlns:a16="http://schemas.microsoft.com/office/drawing/2014/main" id="{4D567CAB-4E51-3224-1A4F-66AE9149A4FA}"/>
                </a:ext>
              </a:extLst>
            </p:cNvPr>
            <p:cNvSpPr>
              <a:spLocks/>
            </p:cNvSpPr>
            <p:nvPr/>
          </p:nvSpPr>
          <p:spPr>
            <a:xfrm>
              <a:off x="6221671" y="830298"/>
              <a:ext cx="277200" cy="4784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E9DA31C7-A9B1-F3DC-59D2-10DA4172C9CB}"/>
                </a:ext>
              </a:extLst>
            </p:cNvPr>
            <p:cNvSpPr/>
            <p:nvPr/>
          </p:nvSpPr>
          <p:spPr>
            <a:xfrm>
              <a:off x="6270191" y="503472"/>
              <a:ext cx="183804" cy="32551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3C8EFF8F-6F5E-0458-A509-4CF35C849443}"/>
                </a:ext>
              </a:extLst>
            </p:cNvPr>
            <p:cNvSpPr/>
            <p:nvPr/>
          </p:nvSpPr>
          <p:spPr>
            <a:xfrm>
              <a:off x="6241971" y="495819"/>
              <a:ext cx="23629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D7B84B0A-2AA9-4DEC-B8D4-D8CFB628902C}"/>
                </a:ext>
              </a:extLst>
            </p:cNvPr>
            <p:cNvSpPr/>
            <p:nvPr/>
          </p:nvSpPr>
          <p:spPr>
            <a:xfrm>
              <a:off x="6230624" y="421013"/>
              <a:ext cx="258988" cy="74033"/>
            </a:xfrm>
            <a:custGeom>
              <a:avLst/>
              <a:gdLst>
                <a:gd name="connsiteX0" fmla="*/ 1073353 w 2744596"/>
                <a:gd name="connsiteY0" fmla="*/ 0 h 784553"/>
                <a:gd name="connsiteX1" fmla="*/ 1674483 w 2744596"/>
                <a:gd name="connsiteY1" fmla="*/ 0 h 784553"/>
                <a:gd name="connsiteX2" fmla="*/ 1674483 w 2744596"/>
                <a:gd name="connsiteY2" fmla="*/ 214235 h 784553"/>
                <a:gd name="connsiteX3" fmla="*/ 2143466 w 2744596"/>
                <a:gd name="connsiteY3" fmla="*/ 214235 h 784553"/>
                <a:gd name="connsiteX4" fmla="*/ 2143466 w 2744596"/>
                <a:gd name="connsiteY4" fmla="*/ 0 h 784553"/>
                <a:gd name="connsiteX5" fmla="*/ 2744596 w 2744596"/>
                <a:gd name="connsiteY5" fmla="*/ 0 h 784553"/>
                <a:gd name="connsiteX6" fmla="*/ 2744596 w 2744596"/>
                <a:gd name="connsiteY6" fmla="*/ 368155 h 784553"/>
                <a:gd name="connsiteX7" fmla="*/ 2744596 w 2744596"/>
                <a:gd name="connsiteY7" fmla="*/ 603775 h 784553"/>
                <a:gd name="connsiteX8" fmla="*/ 2744596 w 2744596"/>
                <a:gd name="connsiteY8" fmla="*/ 784553 h 784553"/>
                <a:gd name="connsiteX9" fmla="*/ 3243 w 2744596"/>
                <a:gd name="connsiteY9" fmla="*/ 784553 h 784553"/>
                <a:gd name="connsiteX10" fmla="*/ 3243 w 2744596"/>
                <a:gd name="connsiteY10" fmla="*/ 613012 h 784553"/>
                <a:gd name="connsiteX11" fmla="*/ 0 w 2744596"/>
                <a:gd name="connsiteY11" fmla="*/ 613012 h 784553"/>
                <a:gd name="connsiteX12" fmla="*/ 0 w 2744596"/>
                <a:gd name="connsiteY12" fmla="*/ 9237 h 784553"/>
                <a:gd name="connsiteX13" fmla="*/ 601130 w 2744596"/>
                <a:gd name="connsiteY13" fmla="*/ 9237 h 784553"/>
                <a:gd name="connsiteX14" fmla="*/ 601130 w 2744596"/>
                <a:gd name="connsiteY14" fmla="*/ 208414 h 784553"/>
                <a:gd name="connsiteX15" fmla="*/ 1073353 w 2744596"/>
                <a:gd name="connsiteY15" fmla="*/ 208414 h 78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4596" h="784553">
                  <a:moveTo>
                    <a:pt x="1073353" y="0"/>
                  </a:moveTo>
                  <a:lnTo>
                    <a:pt x="1674483" y="0"/>
                  </a:lnTo>
                  <a:lnTo>
                    <a:pt x="1674483" y="214235"/>
                  </a:lnTo>
                  <a:lnTo>
                    <a:pt x="2143466" y="214235"/>
                  </a:lnTo>
                  <a:lnTo>
                    <a:pt x="2143466" y="0"/>
                  </a:lnTo>
                  <a:lnTo>
                    <a:pt x="2744596" y="0"/>
                  </a:lnTo>
                  <a:lnTo>
                    <a:pt x="2744596" y="368155"/>
                  </a:lnTo>
                  <a:lnTo>
                    <a:pt x="2744596" y="603775"/>
                  </a:lnTo>
                  <a:lnTo>
                    <a:pt x="2744596" y="784553"/>
                  </a:lnTo>
                  <a:lnTo>
                    <a:pt x="3243" y="784553"/>
                  </a:lnTo>
                  <a:lnTo>
                    <a:pt x="3243" y="613012"/>
                  </a:lnTo>
                  <a:lnTo>
                    <a:pt x="0" y="613012"/>
                  </a:lnTo>
                  <a:lnTo>
                    <a:pt x="0" y="9237"/>
                  </a:lnTo>
                  <a:lnTo>
                    <a:pt x="601130" y="9237"/>
                  </a:lnTo>
                  <a:lnTo>
                    <a:pt x="601130" y="208414"/>
                  </a:lnTo>
                  <a:lnTo>
                    <a:pt x="1073353" y="208414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C1428EB8-315E-9D14-B59A-345C6F9F3053}"/>
                </a:ext>
              </a:extLst>
            </p:cNvPr>
            <p:cNvSpPr/>
            <p:nvPr/>
          </p:nvSpPr>
          <p:spPr>
            <a:xfrm>
              <a:off x="6245921" y="791743"/>
              <a:ext cx="232344" cy="3778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D4E5D8E-A511-06C8-0E1B-0766A1622EA3}"/>
              </a:ext>
            </a:extLst>
          </p:cNvPr>
          <p:cNvSpPr/>
          <p:nvPr/>
        </p:nvSpPr>
        <p:spPr>
          <a:xfrm>
            <a:off x="304423" y="768101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기보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ED236C-ADB3-2F2C-62FB-B1836226920D}"/>
              </a:ext>
            </a:extLst>
          </p:cNvPr>
          <p:cNvSpPr/>
          <p:nvPr/>
        </p:nvSpPr>
        <p:spPr>
          <a:xfrm>
            <a:off x="9251954" y="498725"/>
            <a:ext cx="1529600" cy="5812427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기본조작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540B0-6019-F34C-1384-65625A7C80D6}"/>
              </a:ext>
            </a:extLst>
          </p:cNvPr>
          <p:cNvSpPr/>
          <p:nvPr/>
        </p:nvSpPr>
        <p:spPr>
          <a:xfrm>
            <a:off x="283028" y="3718806"/>
            <a:ext cx="2737223" cy="2530160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76523-CDA5-DFB9-1F36-61681A320BEA}"/>
              </a:ext>
            </a:extLst>
          </p:cNvPr>
          <p:cNvSpPr/>
          <p:nvPr/>
        </p:nvSpPr>
        <p:spPr>
          <a:xfrm>
            <a:off x="283027" y="1583889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OO</a:t>
            </a:r>
            <a:r>
              <a:rPr lang="ko-KR" altLang="en-US" dirty="0">
                <a:solidFill>
                  <a:schemeClr val="tx1"/>
                </a:solidFill>
              </a:rPr>
              <a:t>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3.Bc4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C0D4F5-A505-721A-0724-E04CBF7F0E9E}"/>
              </a:ext>
            </a:extLst>
          </p:cNvPr>
          <p:cNvSpPr/>
          <p:nvPr/>
        </p:nvSpPr>
        <p:spPr>
          <a:xfrm>
            <a:off x="283026" y="2428013"/>
            <a:ext cx="2737223" cy="648319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</a:t>
            </a:r>
            <a:r>
              <a:rPr lang="ko-KR" altLang="en-US" dirty="0">
                <a:solidFill>
                  <a:schemeClr val="tx1"/>
                </a:solidFill>
              </a:rPr>
              <a:t>게임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3.Bb4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6BC7DD-6055-73F4-504E-2C94694FAC63}"/>
              </a:ext>
            </a:extLst>
          </p:cNvPr>
          <p:cNvSpPr/>
          <p:nvPr/>
        </p:nvSpPr>
        <p:spPr>
          <a:xfrm>
            <a:off x="10440894" y="322729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C79C87-2356-0304-4CC3-FC57E3C15B51}"/>
              </a:ext>
            </a:extLst>
          </p:cNvPr>
          <p:cNvSpPr/>
          <p:nvPr/>
        </p:nvSpPr>
        <p:spPr>
          <a:xfrm>
            <a:off x="301811" y="242047"/>
            <a:ext cx="1353669" cy="454212"/>
          </a:xfrm>
          <a:prstGeom prst="rect">
            <a:avLst/>
          </a:prstGeom>
          <a:solidFill>
            <a:srgbClr val="EBE5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138233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156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준성 박</dc:creator>
  <cp:lastModifiedBy>준성 박</cp:lastModifiedBy>
  <cp:revision>13</cp:revision>
  <dcterms:created xsi:type="dcterms:W3CDTF">2024-11-06T08:45:29Z</dcterms:created>
  <dcterms:modified xsi:type="dcterms:W3CDTF">2025-01-22T10:14:37Z</dcterms:modified>
</cp:coreProperties>
</file>