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65" r:id="rId4"/>
    <p:sldId id="267" r:id="rId5"/>
    <p:sldId id="262" r:id="rId6"/>
    <p:sldId id="268" r:id="rId7"/>
    <p:sldId id="258" r:id="rId8"/>
    <p:sldId id="269" r:id="rId9"/>
    <p:sldId id="264" r:id="rId10"/>
    <p:sldId id="261" r:id="rId11"/>
    <p:sldId id="270" r:id="rId12"/>
    <p:sldId id="263" r:id="rId13"/>
    <p:sldId id="271" r:id="rId14"/>
    <p:sldId id="272" r:id="rId15"/>
    <p:sldId id="273" r:id="rId16"/>
    <p:sldId id="274" r:id="rId17"/>
    <p:sldId id="259" r:id="rId18"/>
    <p:sldId id="26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2411"/>
    <a:srgbClr val="F58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47C51-861B-4E25-ACB8-25FF85762D38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D8F3C-50BB-4331-8107-08ADE96E8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D8F3C-50BB-4331-8107-08ADE96E8E0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6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4BA72-AA23-5F4B-1263-573B50FE2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5FAA3F-F371-C685-1C85-726958BEF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0FF9-4CBD-B248-5E17-28EC2BFB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15F2-30DE-4857-8DDB-9857EAB77E3C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40652-2454-0763-79B7-77877D4D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E78C2-4DCF-515C-9C0A-BECA8A28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774D-6FA8-4788-97D9-B8074BC8E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0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E8397-0379-C580-8905-0E3B3ACB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7D45DA-954A-5BCD-4384-45EE3D352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AC7F8-BFC5-F1E6-8D5D-A8536AA9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15F2-30DE-4857-8DDB-9857EAB77E3C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840922-96A9-999B-E318-B9FA55F2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C3485-D9E0-573C-E25B-DDA9A18D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774D-6FA8-4788-97D9-B8074BC8E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17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16118E-325E-2225-81A0-0E755A83D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A2F804-CFF7-093E-5053-17624AED5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96866-C956-9BA3-FC2F-9E7E21F7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15F2-30DE-4857-8DDB-9857EAB77E3C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0DE2D-37A6-5E2E-976E-22850220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D4B7C-5E7C-2F07-4A58-1F4468BA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774D-6FA8-4788-97D9-B8074BC8E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86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08CC4-A32B-2597-B6AC-D1461ABE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D5B8B-60AA-78C1-2004-9AEF5767E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E6804-103C-D1ED-1D95-184EC7B7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15F2-30DE-4857-8DDB-9857EAB77E3C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15DD2-4BAC-BEA4-7AFF-8AE1A156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12CF1-0DFB-0DC3-CCE3-55569CB7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774D-6FA8-4788-97D9-B8074BC8E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87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66178-21FD-8F85-458D-C3E75547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5B542B-C487-2228-94C3-ADE9EEEF9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F6F4A-BF59-33A1-8C00-8E20FA9F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15F2-30DE-4857-8DDB-9857EAB77E3C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54706-4F88-8860-A618-2ADD74AE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12FB3B-7465-9E36-A995-82DCA726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774D-6FA8-4788-97D9-B8074BC8E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5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5B58-11AD-5E05-9C33-75FC6A1E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2D69C-ED20-D999-5B04-1FA14C651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22C442-FD45-03B0-EF6F-9BA5E7184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63408-2E6B-DF6A-1FAC-172F7400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15F2-30DE-4857-8DDB-9857EAB77E3C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FAA06-515C-7CEA-566F-D7E826D2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DAD88A-A456-EABC-C5C8-209AA3FA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774D-6FA8-4788-97D9-B8074BC8E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2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CBFE-4CEF-8E87-2257-A40C8B22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195D2E-5BD4-0194-601B-5B27F4BC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F63C4-1403-0ED1-080F-BF32524B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5B4B61-5934-2AC0-F9E8-43059398F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57B842-CBCA-9FA3-5129-7C9C4897B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27EF25-2DCA-B0A6-DD8A-213141A7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15F2-30DE-4857-8DDB-9857EAB77E3C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A715B0-7196-227E-E1FB-BF307E99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6DBA27-E9A3-DA7B-C4E2-29828D14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774D-6FA8-4788-97D9-B8074BC8E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1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CFBE1-0454-9E62-48A8-3A482E6D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344934-47BE-61DF-7277-23E12FB4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15F2-30DE-4857-8DDB-9857EAB77E3C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56BAB-3350-101C-FA31-8E9338A3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EF47D8-B9A9-D095-DC99-AC8A1FAC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774D-6FA8-4788-97D9-B8074BC8E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08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3BF795-1887-9FA7-BCD8-0AB4492E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15F2-30DE-4857-8DDB-9857EAB77E3C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7DDE1F-8D6A-691A-8887-4C027BE9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31BC72-7ACA-3875-88B2-70050B97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774D-6FA8-4788-97D9-B8074BC8E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18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FACBE-A3B3-EAC1-E6C1-529C4E41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83A80-3C27-D153-656B-82B124CF6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332BD9-4043-CA73-1C8E-F71850599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5F1EEE-6D93-FBAD-E25C-F7984B18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15F2-30DE-4857-8DDB-9857EAB77E3C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AAC7FA-858C-8589-C479-62EBB6C4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F32801-65B8-009F-381F-797F8E18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774D-6FA8-4788-97D9-B8074BC8E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6226D-7CA8-9BE9-E347-4457C53E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B344AC-BB70-90E3-A3B0-E711B88D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313239-FC5F-CC49-95E4-E3556F24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7B1F18-0439-232D-04AF-46FBEC12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15F2-30DE-4857-8DDB-9857EAB77E3C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012AC-5EF4-0E81-3EF5-2F447A94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83EA0C-79E4-D871-92EF-F103E43E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774D-6FA8-4788-97D9-B8074BC8E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50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364BC8-8951-33DF-DC96-92137B0F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62827-5351-0E33-B489-2BF0CF5A2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535B4-D533-9828-E50A-D4DD25CBB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B615F2-30DE-4857-8DDB-9857EAB77E3C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9DDB6-8ED1-CA36-5D40-64CE73A9F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95B15-E3E8-F7E5-29B5-5667D9BFC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A6774D-6FA8-4788-97D9-B8074BC8E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2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4B4BF0-B5D4-F985-A5A3-17CA78B1FAAA}"/>
              </a:ext>
            </a:extLst>
          </p:cNvPr>
          <p:cNvSpPr/>
          <p:nvPr/>
        </p:nvSpPr>
        <p:spPr>
          <a:xfrm>
            <a:off x="0" y="1443492"/>
            <a:ext cx="2076092" cy="471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국제관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A997E8-F756-E5E8-6B2B-FB2E4395118B}"/>
              </a:ext>
            </a:extLst>
          </p:cNvPr>
          <p:cNvSpPr/>
          <p:nvPr/>
        </p:nvSpPr>
        <p:spPr>
          <a:xfrm>
            <a:off x="5748" y="747628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34EC32-156B-5CF2-E9E2-BCCCAA4FCCB6}"/>
              </a:ext>
            </a:extLst>
          </p:cNvPr>
          <p:cNvSpPr/>
          <p:nvPr/>
        </p:nvSpPr>
        <p:spPr>
          <a:xfrm>
            <a:off x="6516967" y="6211358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ACCBFBB3-B69E-514C-8BEC-53BB667F250A}"/>
              </a:ext>
            </a:extLst>
          </p:cNvPr>
          <p:cNvSpPr>
            <a:spLocks noChangeAspect="1"/>
          </p:cNvSpPr>
          <p:nvPr/>
        </p:nvSpPr>
        <p:spPr>
          <a:xfrm flipV="1">
            <a:off x="1777818" y="1601694"/>
            <a:ext cx="180000" cy="15517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0047A8-D54C-1D77-33DF-85DBD59722E8}"/>
              </a:ext>
            </a:extLst>
          </p:cNvPr>
          <p:cNvSpPr/>
          <p:nvPr/>
        </p:nvSpPr>
        <p:spPr>
          <a:xfrm>
            <a:off x="0" y="6153515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</a:t>
            </a:r>
          </a:p>
        </p:txBody>
      </p:sp>
    </p:spTree>
    <p:extLst>
      <p:ext uri="{BB962C8B-B14F-4D97-AF65-F5344CB8AC3E}">
        <p14:creationId xmlns:p14="http://schemas.microsoft.com/office/powerpoint/2010/main" val="4123095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0FD97-A704-0237-CD63-851B24B9A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E7D8E8-3D3A-E58C-5EBF-22ACB55B6C33}"/>
              </a:ext>
            </a:extLst>
          </p:cNvPr>
          <p:cNvSpPr/>
          <p:nvPr/>
        </p:nvSpPr>
        <p:spPr>
          <a:xfrm>
            <a:off x="0" y="144349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국제관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FF5221-D318-B077-0ED4-06115FE85FBB}"/>
              </a:ext>
            </a:extLst>
          </p:cNvPr>
          <p:cNvSpPr/>
          <p:nvPr/>
        </p:nvSpPr>
        <p:spPr>
          <a:xfrm>
            <a:off x="0" y="213935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1826A1-2990-AD39-8DA2-B01BA6933C73}"/>
              </a:ext>
            </a:extLst>
          </p:cNvPr>
          <p:cNvSpPr/>
          <p:nvPr/>
        </p:nvSpPr>
        <p:spPr>
          <a:xfrm>
            <a:off x="-1" y="284672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B05B66-5B1C-F482-D0E8-A1D69FD7E11E}"/>
              </a:ext>
            </a:extLst>
          </p:cNvPr>
          <p:cNvSpPr/>
          <p:nvPr/>
        </p:nvSpPr>
        <p:spPr>
          <a:xfrm>
            <a:off x="-1" y="354258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글로컬산학협력관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7C1C8A-A3B9-F7A6-5344-F9F288D3C46F}"/>
              </a:ext>
            </a:extLst>
          </p:cNvPr>
          <p:cNvSpPr/>
          <p:nvPr/>
        </p:nvSpPr>
        <p:spPr>
          <a:xfrm>
            <a:off x="-1" y="4238450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1A8111-E9FE-24B2-37A4-F5AAA96CB42D}"/>
              </a:ext>
            </a:extLst>
          </p:cNvPr>
          <p:cNvSpPr/>
          <p:nvPr/>
        </p:nvSpPr>
        <p:spPr>
          <a:xfrm>
            <a:off x="-2" y="494581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5CFA5D-2467-B304-302A-5F5536A6449B}"/>
              </a:ext>
            </a:extLst>
          </p:cNvPr>
          <p:cNvSpPr/>
          <p:nvPr/>
        </p:nvSpPr>
        <p:spPr>
          <a:xfrm>
            <a:off x="5748" y="747628"/>
            <a:ext cx="2076092" cy="471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F7B895-B149-6E81-679B-F5D134999103}"/>
              </a:ext>
            </a:extLst>
          </p:cNvPr>
          <p:cNvSpPr/>
          <p:nvPr/>
        </p:nvSpPr>
        <p:spPr>
          <a:xfrm>
            <a:off x="2928866" y="747628"/>
            <a:ext cx="8262470" cy="2869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강의실 현황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호수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강의실 이름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0DCC1B-B507-79F3-7FEA-D2BD3E487F2E}"/>
              </a:ext>
            </a:extLst>
          </p:cNvPr>
          <p:cNvSpPr/>
          <p:nvPr/>
        </p:nvSpPr>
        <p:spPr>
          <a:xfrm>
            <a:off x="2923115" y="3913522"/>
            <a:ext cx="8262470" cy="560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혜당관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101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강의실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표지판 화살표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  <a:r>
              <a:rPr lang="en-US" altLang="ko-KR" dirty="0">
                <a:solidFill>
                  <a:schemeClr val="tx1"/>
                </a:solidFill>
              </a:rPr>
              <a:t>:2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CFCD516-A79F-BA30-DDFF-438648B32F1F}"/>
              </a:ext>
            </a:extLst>
          </p:cNvPr>
          <p:cNvSpPr/>
          <p:nvPr/>
        </p:nvSpPr>
        <p:spPr>
          <a:xfrm>
            <a:off x="3025668" y="908268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102: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109E08E-58FC-ECFB-7EF5-142482E28FE6}"/>
              </a:ext>
            </a:extLst>
          </p:cNvPr>
          <p:cNvSpPr/>
          <p:nvPr/>
        </p:nvSpPr>
        <p:spPr>
          <a:xfrm>
            <a:off x="5886514" y="908268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102-1: </a:t>
            </a:r>
            <a:r>
              <a:rPr lang="ko-KR" altLang="en-US" dirty="0">
                <a:solidFill>
                  <a:schemeClr val="tx1"/>
                </a:solidFill>
              </a:rPr>
              <a:t>시청각자료실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B0467A-E080-A1D9-7872-C56714DE1BD5}"/>
              </a:ext>
            </a:extLst>
          </p:cNvPr>
          <p:cNvSpPr/>
          <p:nvPr/>
        </p:nvSpPr>
        <p:spPr>
          <a:xfrm>
            <a:off x="3028393" y="908268"/>
            <a:ext cx="2319984" cy="535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101: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83590CB-BEFF-5F03-1DF9-834B3C2E1E84}"/>
              </a:ext>
            </a:extLst>
          </p:cNvPr>
          <p:cNvSpPr/>
          <p:nvPr/>
        </p:nvSpPr>
        <p:spPr>
          <a:xfrm>
            <a:off x="5886514" y="908268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102: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A47ECA-BCA7-701B-1EB3-710B75718EF8}"/>
              </a:ext>
            </a:extLst>
          </p:cNvPr>
          <p:cNvSpPr/>
          <p:nvPr/>
        </p:nvSpPr>
        <p:spPr>
          <a:xfrm>
            <a:off x="8744635" y="908268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102-1: </a:t>
            </a:r>
            <a:r>
              <a:rPr lang="ko-KR" altLang="en-US" dirty="0">
                <a:solidFill>
                  <a:schemeClr val="tx1"/>
                </a:solidFill>
              </a:rPr>
              <a:t>시청각자료실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D94A30-24E9-D0D8-88CC-65195C2B3E3D}"/>
              </a:ext>
            </a:extLst>
          </p:cNvPr>
          <p:cNvSpPr txBox="1"/>
          <p:nvPr/>
        </p:nvSpPr>
        <p:spPr>
          <a:xfrm>
            <a:off x="3988833" y="14555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931FF3-E852-C133-77B4-7A49BB076F01}"/>
              </a:ext>
            </a:extLst>
          </p:cNvPr>
          <p:cNvSpPr txBox="1"/>
          <p:nvPr/>
        </p:nvSpPr>
        <p:spPr>
          <a:xfrm>
            <a:off x="3615022" y="39886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969E46E-9F1C-7155-2EAD-32547F183172}"/>
              </a:ext>
            </a:extLst>
          </p:cNvPr>
          <p:cNvGrpSpPr/>
          <p:nvPr/>
        </p:nvGrpSpPr>
        <p:grpSpPr>
          <a:xfrm>
            <a:off x="2923115" y="5114685"/>
            <a:ext cx="8627148" cy="1245955"/>
            <a:chOff x="2923115" y="5114685"/>
            <a:chExt cx="8627148" cy="1245955"/>
          </a:xfrm>
          <a:solidFill>
            <a:schemeClr val="bg1"/>
          </a:solidFill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40B34E5-1B9A-0A7A-CCF1-55D789BBE73B}"/>
                </a:ext>
              </a:extLst>
            </p:cNvPr>
            <p:cNvSpPr/>
            <p:nvPr/>
          </p:nvSpPr>
          <p:spPr>
            <a:xfrm>
              <a:off x="2923115" y="5117979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건물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1707851-70CB-F60F-C6E0-E0C12D3CA24A}"/>
                </a:ext>
              </a:extLst>
            </p:cNvPr>
            <p:cNvSpPr/>
            <p:nvPr/>
          </p:nvSpPr>
          <p:spPr>
            <a:xfrm>
              <a:off x="3710994" y="5117975"/>
              <a:ext cx="129396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CB52DD1-4EFE-2A22-A771-9764381D3B6D}"/>
                </a:ext>
              </a:extLst>
            </p:cNvPr>
            <p:cNvSpPr/>
            <p:nvPr/>
          </p:nvSpPr>
          <p:spPr>
            <a:xfrm>
              <a:off x="2923115" y="5963732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48A3F49-DD60-7E52-FD72-2FEA4871A883}"/>
                </a:ext>
              </a:extLst>
            </p:cNvPr>
            <p:cNvSpPr/>
            <p:nvPr/>
          </p:nvSpPr>
          <p:spPr>
            <a:xfrm>
              <a:off x="3706399" y="5963732"/>
              <a:ext cx="1904098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6A52816-4818-3CE1-971F-2C4198C55FC0}"/>
                </a:ext>
              </a:extLst>
            </p:cNvPr>
            <p:cNvSpPr/>
            <p:nvPr/>
          </p:nvSpPr>
          <p:spPr>
            <a:xfrm>
              <a:off x="6635066" y="5955609"/>
              <a:ext cx="59234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좌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D4D486D-761C-8B25-AF46-38F4F445BDFD}"/>
                </a:ext>
              </a:extLst>
            </p:cNvPr>
            <p:cNvSpPr/>
            <p:nvPr/>
          </p:nvSpPr>
          <p:spPr>
            <a:xfrm>
              <a:off x="5848864" y="5955610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방향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0B046071-B3D2-AF5C-AD0D-DB988A38C23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751056" y="5250359"/>
              <a:ext cx="180000" cy="1551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DFD74AC-C960-82C6-6E4C-E7332542C8D8}"/>
                </a:ext>
              </a:extLst>
            </p:cNvPr>
            <p:cNvSpPr/>
            <p:nvPr/>
          </p:nvSpPr>
          <p:spPr>
            <a:xfrm>
              <a:off x="5181308" y="5114685"/>
              <a:ext cx="1410413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0BBDE5A-880D-9F49-5546-2B9529167807}"/>
                </a:ext>
              </a:extLst>
            </p:cNvPr>
            <p:cNvSpPr/>
            <p:nvPr/>
          </p:nvSpPr>
          <p:spPr>
            <a:xfrm>
              <a:off x="8143511" y="5963732"/>
              <a:ext cx="59234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E6AE63C-6547-4244-57A4-14B31F0A8890}"/>
                </a:ext>
              </a:extLst>
            </p:cNvPr>
            <p:cNvSpPr/>
            <p:nvPr/>
          </p:nvSpPr>
          <p:spPr>
            <a:xfrm>
              <a:off x="7357307" y="5963733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문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A52B49E-919F-955E-73DF-459B0C1CF9CB}"/>
                </a:ext>
              </a:extLst>
            </p:cNvPr>
            <p:cNvSpPr/>
            <p:nvPr/>
          </p:nvSpPr>
          <p:spPr>
            <a:xfrm>
              <a:off x="9785716" y="5963732"/>
              <a:ext cx="59234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0CE6549-E16A-078E-C167-1B265BA9EEBA}"/>
                </a:ext>
              </a:extLst>
            </p:cNvPr>
            <p:cNvSpPr/>
            <p:nvPr/>
          </p:nvSpPr>
          <p:spPr>
            <a:xfrm>
              <a:off x="8857104" y="5963733"/>
              <a:ext cx="930043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화장실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7535F12-6C41-17AB-25EA-6A2960761F9D}"/>
                </a:ext>
              </a:extLst>
            </p:cNvPr>
            <p:cNvSpPr/>
            <p:nvPr/>
          </p:nvSpPr>
          <p:spPr>
            <a:xfrm>
              <a:off x="10586980" y="5975327"/>
              <a:ext cx="963283" cy="385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A651129-4551-6F30-806F-500117D1E29C}"/>
                </a:ext>
              </a:extLst>
            </p:cNvPr>
            <p:cNvSpPr/>
            <p:nvPr/>
          </p:nvSpPr>
          <p:spPr>
            <a:xfrm>
              <a:off x="6788978" y="5115626"/>
              <a:ext cx="963283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1E3CB49-3C3A-5889-7E4D-E1D7DAB52F80}"/>
              </a:ext>
            </a:extLst>
          </p:cNvPr>
          <p:cNvSpPr/>
          <p:nvPr/>
        </p:nvSpPr>
        <p:spPr>
          <a:xfrm>
            <a:off x="2923115" y="249961"/>
            <a:ext cx="141041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혜당관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8F852E-0810-6E6C-2E34-A38F351810EF}"/>
              </a:ext>
            </a:extLst>
          </p:cNvPr>
          <p:cNvSpPr/>
          <p:nvPr/>
        </p:nvSpPr>
        <p:spPr>
          <a:xfrm>
            <a:off x="8977757" y="5113551"/>
            <a:ext cx="787879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호수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62E78D-7DAA-C4F3-3959-D2C67D5588C8}"/>
              </a:ext>
            </a:extLst>
          </p:cNvPr>
          <p:cNvSpPr/>
          <p:nvPr/>
        </p:nvSpPr>
        <p:spPr>
          <a:xfrm>
            <a:off x="9844045" y="5113551"/>
            <a:ext cx="96328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4156CD-EB44-E966-D1B4-0C04CD7B7BB8}"/>
              </a:ext>
            </a:extLst>
          </p:cNvPr>
          <p:cNvSpPr/>
          <p:nvPr/>
        </p:nvSpPr>
        <p:spPr>
          <a:xfrm>
            <a:off x="7953261" y="5101740"/>
            <a:ext cx="6772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143275-E8D7-B79F-8480-8424307A2048}"/>
              </a:ext>
            </a:extLst>
          </p:cNvPr>
          <p:cNvSpPr/>
          <p:nvPr/>
        </p:nvSpPr>
        <p:spPr>
          <a:xfrm>
            <a:off x="10987640" y="5084235"/>
            <a:ext cx="6772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D53EE9-AA68-1370-46B4-83A45A29DAE6}"/>
              </a:ext>
            </a:extLst>
          </p:cNvPr>
          <p:cNvSpPr/>
          <p:nvPr/>
        </p:nvSpPr>
        <p:spPr>
          <a:xfrm>
            <a:off x="0" y="6153515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</a:t>
            </a:r>
          </a:p>
        </p:txBody>
      </p:sp>
    </p:spTree>
    <p:extLst>
      <p:ext uri="{BB962C8B-B14F-4D97-AF65-F5344CB8AC3E}">
        <p14:creationId xmlns:p14="http://schemas.microsoft.com/office/powerpoint/2010/main" val="339371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808E0-694A-A23B-7308-889048D48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733A89-F07B-C5BD-2F47-9E0E9B757248}"/>
              </a:ext>
            </a:extLst>
          </p:cNvPr>
          <p:cNvSpPr/>
          <p:nvPr/>
        </p:nvSpPr>
        <p:spPr>
          <a:xfrm>
            <a:off x="0" y="144349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국제관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D57A38-DD0B-CF76-268B-71D7292A9092}"/>
              </a:ext>
            </a:extLst>
          </p:cNvPr>
          <p:cNvSpPr/>
          <p:nvPr/>
        </p:nvSpPr>
        <p:spPr>
          <a:xfrm>
            <a:off x="0" y="213935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0C8F438-D1D6-D580-D0A2-CA8FDA14276F}"/>
              </a:ext>
            </a:extLst>
          </p:cNvPr>
          <p:cNvSpPr/>
          <p:nvPr/>
        </p:nvSpPr>
        <p:spPr>
          <a:xfrm>
            <a:off x="-1" y="284672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19CF40-4EE6-0C03-3719-F92621F0CEA1}"/>
              </a:ext>
            </a:extLst>
          </p:cNvPr>
          <p:cNvSpPr/>
          <p:nvPr/>
        </p:nvSpPr>
        <p:spPr>
          <a:xfrm>
            <a:off x="-1" y="354258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글로컬산학협력관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E7B81D-9C7F-B2FB-3719-E8FFD8446141}"/>
              </a:ext>
            </a:extLst>
          </p:cNvPr>
          <p:cNvSpPr/>
          <p:nvPr/>
        </p:nvSpPr>
        <p:spPr>
          <a:xfrm>
            <a:off x="-1" y="4238450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BF59F3-8A4D-FF05-1A40-FE9F1CDC562D}"/>
              </a:ext>
            </a:extLst>
          </p:cNvPr>
          <p:cNvSpPr/>
          <p:nvPr/>
        </p:nvSpPr>
        <p:spPr>
          <a:xfrm>
            <a:off x="-2" y="494581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4C7A5B-B3FC-FB96-27BB-D81559AB48F8}"/>
              </a:ext>
            </a:extLst>
          </p:cNvPr>
          <p:cNvSpPr/>
          <p:nvPr/>
        </p:nvSpPr>
        <p:spPr>
          <a:xfrm>
            <a:off x="5748" y="747628"/>
            <a:ext cx="2076092" cy="471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FE07EB-AB03-2952-F62D-937566EB90D9}"/>
              </a:ext>
            </a:extLst>
          </p:cNvPr>
          <p:cNvSpPr/>
          <p:nvPr/>
        </p:nvSpPr>
        <p:spPr>
          <a:xfrm>
            <a:off x="2923115" y="747628"/>
            <a:ext cx="8262470" cy="2869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강의실 현황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호수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강의실 이름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3390197-23F2-1A99-2396-8FE5573F2391}"/>
              </a:ext>
            </a:extLst>
          </p:cNvPr>
          <p:cNvSpPr/>
          <p:nvPr/>
        </p:nvSpPr>
        <p:spPr>
          <a:xfrm>
            <a:off x="3028393" y="908264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102-1: </a:t>
            </a:r>
            <a:r>
              <a:rPr lang="ko-KR" altLang="en-US" dirty="0">
                <a:solidFill>
                  <a:schemeClr val="tx1"/>
                </a:solidFill>
              </a:rPr>
              <a:t>시청각자료실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406E9D6-EECB-0560-98CA-02C50D564CD9}"/>
              </a:ext>
            </a:extLst>
          </p:cNvPr>
          <p:cNvSpPr/>
          <p:nvPr/>
        </p:nvSpPr>
        <p:spPr>
          <a:xfrm>
            <a:off x="3028393" y="908264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102: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CA09B84-49CA-5C0F-781F-BA043AD2E06B}"/>
              </a:ext>
            </a:extLst>
          </p:cNvPr>
          <p:cNvSpPr/>
          <p:nvPr/>
        </p:nvSpPr>
        <p:spPr>
          <a:xfrm>
            <a:off x="5886514" y="908264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102-1: </a:t>
            </a:r>
            <a:r>
              <a:rPr lang="ko-KR" altLang="en-US" dirty="0">
                <a:solidFill>
                  <a:schemeClr val="tx1"/>
                </a:solidFill>
              </a:rPr>
              <a:t>시청각자료실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86FB6F-373F-DDD4-FB93-EA67B1551FEC}"/>
              </a:ext>
            </a:extLst>
          </p:cNvPr>
          <p:cNvSpPr/>
          <p:nvPr/>
        </p:nvSpPr>
        <p:spPr>
          <a:xfrm>
            <a:off x="2923115" y="3913522"/>
            <a:ext cx="8262470" cy="560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혜당관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105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휴게실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표지판 화살표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  <a:r>
              <a:rPr lang="en-US" altLang="ko-KR" dirty="0">
                <a:solidFill>
                  <a:schemeClr val="tx1"/>
                </a:solidFill>
              </a:rPr>
              <a:t>:3</a:t>
            </a:r>
            <a:r>
              <a:rPr lang="ko-KR" altLang="en-US" dirty="0">
                <a:solidFill>
                  <a:schemeClr val="tx1"/>
                </a:solidFill>
              </a:rPr>
              <a:t>개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0A29FA-D4EC-A12E-4AA8-4F060C2B6961}"/>
              </a:ext>
            </a:extLst>
          </p:cNvPr>
          <p:cNvSpPr/>
          <p:nvPr/>
        </p:nvSpPr>
        <p:spPr>
          <a:xfrm>
            <a:off x="8744635" y="908268"/>
            <a:ext cx="2319984" cy="535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105: </a:t>
            </a:r>
            <a:r>
              <a:rPr lang="ko-KR" altLang="en-US" dirty="0">
                <a:solidFill>
                  <a:schemeClr val="tx1"/>
                </a:solidFill>
              </a:rPr>
              <a:t>휴게실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994B94C-4BD5-5AB2-CD73-3E10DA75DDEF}"/>
              </a:ext>
            </a:extLst>
          </p:cNvPr>
          <p:cNvGrpSpPr/>
          <p:nvPr/>
        </p:nvGrpSpPr>
        <p:grpSpPr>
          <a:xfrm>
            <a:off x="2923115" y="5114685"/>
            <a:ext cx="8627148" cy="1245955"/>
            <a:chOff x="2923115" y="5114685"/>
            <a:chExt cx="8627148" cy="1245955"/>
          </a:xfrm>
          <a:solidFill>
            <a:schemeClr val="bg1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6C7C1AD-DB08-0530-0CA5-B3CCD179E4A9}"/>
                </a:ext>
              </a:extLst>
            </p:cNvPr>
            <p:cNvSpPr/>
            <p:nvPr/>
          </p:nvSpPr>
          <p:spPr>
            <a:xfrm>
              <a:off x="2923115" y="5117979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건물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452C0DB-D9CF-1F4D-69FE-F2330B454F15}"/>
                </a:ext>
              </a:extLst>
            </p:cNvPr>
            <p:cNvSpPr/>
            <p:nvPr/>
          </p:nvSpPr>
          <p:spPr>
            <a:xfrm>
              <a:off x="3710994" y="5117975"/>
              <a:ext cx="129396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536BC7E-23EB-48AB-8C30-D162414C1F6C}"/>
                </a:ext>
              </a:extLst>
            </p:cNvPr>
            <p:cNvSpPr/>
            <p:nvPr/>
          </p:nvSpPr>
          <p:spPr>
            <a:xfrm>
              <a:off x="2923115" y="5963732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E4F73ED-8423-70B1-838A-F04FDB1BCDC8}"/>
                </a:ext>
              </a:extLst>
            </p:cNvPr>
            <p:cNvSpPr/>
            <p:nvPr/>
          </p:nvSpPr>
          <p:spPr>
            <a:xfrm>
              <a:off x="3706399" y="5963732"/>
              <a:ext cx="1904098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휴게실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B91C09C-BC5F-A682-4A38-81982015A232}"/>
                </a:ext>
              </a:extLst>
            </p:cNvPr>
            <p:cNvSpPr/>
            <p:nvPr/>
          </p:nvSpPr>
          <p:spPr>
            <a:xfrm>
              <a:off x="6635066" y="5955609"/>
              <a:ext cx="59234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우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F4DB7E6-D778-E6F1-E539-C9A889E06F57}"/>
                </a:ext>
              </a:extLst>
            </p:cNvPr>
            <p:cNvSpPr/>
            <p:nvPr/>
          </p:nvSpPr>
          <p:spPr>
            <a:xfrm>
              <a:off x="5848864" y="5955610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방향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E4E365DE-0D88-BFCD-0234-752A0CA5664A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751056" y="5250359"/>
              <a:ext cx="180000" cy="1551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2AD06FC-9B73-6783-B83D-31BA08366416}"/>
                </a:ext>
              </a:extLst>
            </p:cNvPr>
            <p:cNvSpPr/>
            <p:nvPr/>
          </p:nvSpPr>
          <p:spPr>
            <a:xfrm>
              <a:off x="5181308" y="5114685"/>
              <a:ext cx="1410413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BC11A94-A14C-3D02-DE10-B608C5DBF5F2}"/>
                </a:ext>
              </a:extLst>
            </p:cNvPr>
            <p:cNvSpPr/>
            <p:nvPr/>
          </p:nvSpPr>
          <p:spPr>
            <a:xfrm>
              <a:off x="8143511" y="5963732"/>
              <a:ext cx="59234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38AC4CC-6139-2ED9-CF11-E291B98554DC}"/>
                </a:ext>
              </a:extLst>
            </p:cNvPr>
            <p:cNvSpPr/>
            <p:nvPr/>
          </p:nvSpPr>
          <p:spPr>
            <a:xfrm>
              <a:off x="7357307" y="5963733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문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CBFD08F-BA4C-DCED-4F1B-467391D4F43B}"/>
                </a:ext>
              </a:extLst>
            </p:cNvPr>
            <p:cNvSpPr/>
            <p:nvPr/>
          </p:nvSpPr>
          <p:spPr>
            <a:xfrm>
              <a:off x="9785716" y="5963732"/>
              <a:ext cx="59234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AD6ED89-F71C-EA83-B2B1-DB8770F55B9C}"/>
                </a:ext>
              </a:extLst>
            </p:cNvPr>
            <p:cNvSpPr/>
            <p:nvPr/>
          </p:nvSpPr>
          <p:spPr>
            <a:xfrm>
              <a:off x="8857104" y="5963733"/>
              <a:ext cx="930043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화장실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91E7C15-A107-F7C4-EEA4-73D3EECB82EC}"/>
                </a:ext>
              </a:extLst>
            </p:cNvPr>
            <p:cNvSpPr/>
            <p:nvPr/>
          </p:nvSpPr>
          <p:spPr>
            <a:xfrm>
              <a:off x="10586980" y="5975327"/>
              <a:ext cx="963283" cy="385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96C84B6-A282-067B-7F08-ECD5F11EE097}"/>
                </a:ext>
              </a:extLst>
            </p:cNvPr>
            <p:cNvSpPr/>
            <p:nvPr/>
          </p:nvSpPr>
          <p:spPr>
            <a:xfrm>
              <a:off x="6788978" y="5115626"/>
              <a:ext cx="963283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6EE6438-C6A0-5113-F1B3-EAE486297DE5}"/>
              </a:ext>
            </a:extLst>
          </p:cNvPr>
          <p:cNvSpPr/>
          <p:nvPr/>
        </p:nvSpPr>
        <p:spPr>
          <a:xfrm>
            <a:off x="2923115" y="249961"/>
            <a:ext cx="141041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혜당관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B92569-1852-7E27-EB0A-E13BFD31A231}"/>
              </a:ext>
            </a:extLst>
          </p:cNvPr>
          <p:cNvSpPr/>
          <p:nvPr/>
        </p:nvSpPr>
        <p:spPr>
          <a:xfrm>
            <a:off x="8977757" y="5113551"/>
            <a:ext cx="787879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호수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F73E88-7378-852D-2422-DC5B56C4D0A5}"/>
              </a:ext>
            </a:extLst>
          </p:cNvPr>
          <p:cNvSpPr/>
          <p:nvPr/>
        </p:nvSpPr>
        <p:spPr>
          <a:xfrm>
            <a:off x="9844045" y="5113551"/>
            <a:ext cx="96328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4A3503-9D53-E4A6-6C1A-DEEEA9D03018}"/>
              </a:ext>
            </a:extLst>
          </p:cNvPr>
          <p:cNvSpPr/>
          <p:nvPr/>
        </p:nvSpPr>
        <p:spPr>
          <a:xfrm>
            <a:off x="7953261" y="5101740"/>
            <a:ext cx="6772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3CA009-6C1A-8F74-36C0-2D53482B78F7}"/>
              </a:ext>
            </a:extLst>
          </p:cNvPr>
          <p:cNvSpPr/>
          <p:nvPr/>
        </p:nvSpPr>
        <p:spPr>
          <a:xfrm>
            <a:off x="10987640" y="5084235"/>
            <a:ext cx="6772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6C3CB6-31EC-8C3A-434E-9C02F3DCC84F}"/>
              </a:ext>
            </a:extLst>
          </p:cNvPr>
          <p:cNvSpPr/>
          <p:nvPr/>
        </p:nvSpPr>
        <p:spPr>
          <a:xfrm>
            <a:off x="0" y="6153515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</a:t>
            </a:r>
          </a:p>
        </p:txBody>
      </p:sp>
    </p:spTree>
    <p:extLst>
      <p:ext uri="{BB962C8B-B14F-4D97-AF65-F5344CB8AC3E}">
        <p14:creationId xmlns:p14="http://schemas.microsoft.com/office/powerpoint/2010/main" val="36388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43F82-4C3F-C288-96D7-20AF71730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A55E79-0477-D063-C3D4-F40FDB17EC5B}"/>
              </a:ext>
            </a:extLst>
          </p:cNvPr>
          <p:cNvSpPr/>
          <p:nvPr/>
        </p:nvSpPr>
        <p:spPr>
          <a:xfrm>
            <a:off x="0" y="144349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국제관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A6F1D6-774A-4563-B287-98E94EE3FAAA}"/>
              </a:ext>
            </a:extLst>
          </p:cNvPr>
          <p:cNvSpPr/>
          <p:nvPr/>
        </p:nvSpPr>
        <p:spPr>
          <a:xfrm>
            <a:off x="0" y="213935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C44AB6-A460-CF48-56B9-26679457870E}"/>
              </a:ext>
            </a:extLst>
          </p:cNvPr>
          <p:cNvSpPr/>
          <p:nvPr/>
        </p:nvSpPr>
        <p:spPr>
          <a:xfrm>
            <a:off x="-1" y="284672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1DCCE3-A2FD-7F34-B966-9D53529A026F}"/>
              </a:ext>
            </a:extLst>
          </p:cNvPr>
          <p:cNvSpPr/>
          <p:nvPr/>
        </p:nvSpPr>
        <p:spPr>
          <a:xfrm>
            <a:off x="-1" y="354258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글로컬산학협력관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294BCB-2672-79B6-AEF7-40C07E12E45C}"/>
              </a:ext>
            </a:extLst>
          </p:cNvPr>
          <p:cNvSpPr/>
          <p:nvPr/>
        </p:nvSpPr>
        <p:spPr>
          <a:xfrm>
            <a:off x="-1" y="4238450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954390-7CAC-7AB8-23E1-5392CDF593BE}"/>
              </a:ext>
            </a:extLst>
          </p:cNvPr>
          <p:cNvSpPr/>
          <p:nvPr/>
        </p:nvSpPr>
        <p:spPr>
          <a:xfrm>
            <a:off x="-2" y="494581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050BB2-D1ED-C7EB-22BD-5F9FD4B27F67}"/>
              </a:ext>
            </a:extLst>
          </p:cNvPr>
          <p:cNvSpPr/>
          <p:nvPr/>
        </p:nvSpPr>
        <p:spPr>
          <a:xfrm>
            <a:off x="5748" y="747628"/>
            <a:ext cx="2076092" cy="471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7D29D2-0F9E-EB49-E51F-6BB383F67B9B}"/>
              </a:ext>
            </a:extLst>
          </p:cNvPr>
          <p:cNvSpPr/>
          <p:nvPr/>
        </p:nvSpPr>
        <p:spPr>
          <a:xfrm>
            <a:off x="2923115" y="747628"/>
            <a:ext cx="8262470" cy="2869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강의실 현황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호수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강의실 이름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F5D41E0-CD2D-97E6-D642-059083F9139F}"/>
              </a:ext>
            </a:extLst>
          </p:cNvPr>
          <p:cNvSpPr/>
          <p:nvPr/>
        </p:nvSpPr>
        <p:spPr>
          <a:xfrm>
            <a:off x="3028393" y="908264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102-1: </a:t>
            </a:r>
            <a:r>
              <a:rPr lang="ko-KR" altLang="en-US" dirty="0">
                <a:solidFill>
                  <a:schemeClr val="tx1"/>
                </a:solidFill>
              </a:rPr>
              <a:t>시청각자료실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DCEE8A-8394-A2CB-F13A-F9F1A7DF33FA}"/>
              </a:ext>
            </a:extLst>
          </p:cNvPr>
          <p:cNvSpPr/>
          <p:nvPr/>
        </p:nvSpPr>
        <p:spPr>
          <a:xfrm>
            <a:off x="3028393" y="908264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102: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30F9EF8-11C4-4D7F-D132-572A80C9FC85}"/>
              </a:ext>
            </a:extLst>
          </p:cNvPr>
          <p:cNvSpPr/>
          <p:nvPr/>
        </p:nvSpPr>
        <p:spPr>
          <a:xfrm>
            <a:off x="5886514" y="908264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102-1: </a:t>
            </a:r>
            <a:r>
              <a:rPr lang="ko-KR" altLang="en-US" dirty="0">
                <a:solidFill>
                  <a:schemeClr val="tx1"/>
                </a:solidFill>
              </a:rPr>
              <a:t>시청각자료실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38F874-664B-A415-C56D-1D621DA68E40}"/>
              </a:ext>
            </a:extLst>
          </p:cNvPr>
          <p:cNvSpPr/>
          <p:nvPr/>
        </p:nvSpPr>
        <p:spPr>
          <a:xfrm>
            <a:off x="2923115" y="3913522"/>
            <a:ext cx="8262470" cy="560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혜당관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105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휴게실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표지판 화살표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문</a:t>
            </a:r>
            <a:r>
              <a:rPr lang="en-US" altLang="ko-KR" dirty="0">
                <a:solidFill>
                  <a:schemeClr val="tx1"/>
                </a:solidFill>
              </a:rPr>
              <a:t>:3</a:t>
            </a:r>
            <a:r>
              <a:rPr lang="ko-KR" altLang="en-US" dirty="0">
                <a:solidFill>
                  <a:schemeClr val="tx1"/>
                </a:solidFill>
              </a:rPr>
              <a:t>개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37138B2-6305-8CBC-FA83-B60FFA247D8F}"/>
              </a:ext>
            </a:extLst>
          </p:cNvPr>
          <p:cNvSpPr/>
          <p:nvPr/>
        </p:nvSpPr>
        <p:spPr>
          <a:xfrm>
            <a:off x="8744635" y="908268"/>
            <a:ext cx="2319984" cy="535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105: </a:t>
            </a:r>
            <a:r>
              <a:rPr lang="ko-KR" altLang="en-US" dirty="0">
                <a:solidFill>
                  <a:schemeClr val="tx1"/>
                </a:solidFill>
              </a:rPr>
              <a:t>휴게실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1C34DA8-C3EB-9A04-489C-61F120F52F31}"/>
              </a:ext>
            </a:extLst>
          </p:cNvPr>
          <p:cNvGrpSpPr/>
          <p:nvPr/>
        </p:nvGrpSpPr>
        <p:grpSpPr>
          <a:xfrm>
            <a:off x="2923115" y="5114685"/>
            <a:ext cx="8627148" cy="1245955"/>
            <a:chOff x="2923115" y="5114685"/>
            <a:chExt cx="8627148" cy="1245955"/>
          </a:xfrm>
          <a:solidFill>
            <a:schemeClr val="bg1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65DEA8-F27C-1C5E-86C0-4AA153E0238C}"/>
                </a:ext>
              </a:extLst>
            </p:cNvPr>
            <p:cNvSpPr/>
            <p:nvPr/>
          </p:nvSpPr>
          <p:spPr>
            <a:xfrm>
              <a:off x="2923115" y="5117979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건물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71A5E3F-C0E3-F154-7057-F9A8997B6310}"/>
                </a:ext>
              </a:extLst>
            </p:cNvPr>
            <p:cNvSpPr/>
            <p:nvPr/>
          </p:nvSpPr>
          <p:spPr>
            <a:xfrm>
              <a:off x="3710994" y="5117975"/>
              <a:ext cx="129396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5C69C35-8E2C-8ABB-F8B0-C93CAFBF0A20}"/>
                </a:ext>
              </a:extLst>
            </p:cNvPr>
            <p:cNvSpPr/>
            <p:nvPr/>
          </p:nvSpPr>
          <p:spPr>
            <a:xfrm>
              <a:off x="2923115" y="5963732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6E5ABF1-73BB-AB7D-088F-3CE8A1CBF348}"/>
                </a:ext>
              </a:extLst>
            </p:cNvPr>
            <p:cNvSpPr/>
            <p:nvPr/>
          </p:nvSpPr>
          <p:spPr>
            <a:xfrm>
              <a:off x="3706399" y="5963732"/>
              <a:ext cx="1904098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휴게실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706E6CA-E82F-7196-BD55-7409DDC013CB}"/>
                </a:ext>
              </a:extLst>
            </p:cNvPr>
            <p:cNvSpPr/>
            <p:nvPr/>
          </p:nvSpPr>
          <p:spPr>
            <a:xfrm>
              <a:off x="6635066" y="5955609"/>
              <a:ext cx="59234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우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60F1B2A-94F3-D1DB-2EB8-0B0703F489F4}"/>
                </a:ext>
              </a:extLst>
            </p:cNvPr>
            <p:cNvSpPr/>
            <p:nvPr/>
          </p:nvSpPr>
          <p:spPr>
            <a:xfrm>
              <a:off x="5848864" y="5955610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방향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98C4856-5A1A-4693-56C1-7E441EDF5FD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751056" y="5250359"/>
              <a:ext cx="180000" cy="1551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34BC776-12D7-2FCA-6A03-139A2EA5BE7E}"/>
                </a:ext>
              </a:extLst>
            </p:cNvPr>
            <p:cNvSpPr/>
            <p:nvPr/>
          </p:nvSpPr>
          <p:spPr>
            <a:xfrm>
              <a:off x="5181308" y="5114685"/>
              <a:ext cx="1410413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6AA63AD-D4E9-8B2E-AEF9-E8E9953D4B08}"/>
                </a:ext>
              </a:extLst>
            </p:cNvPr>
            <p:cNvSpPr/>
            <p:nvPr/>
          </p:nvSpPr>
          <p:spPr>
            <a:xfrm>
              <a:off x="8143511" y="5963732"/>
              <a:ext cx="59234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8F22054-3117-1098-78E7-C1F666689598}"/>
                </a:ext>
              </a:extLst>
            </p:cNvPr>
            <p:cNvSpPr/>
            <p:nvPr/>
          </p:nvSpPr>
          <p:spPr>
            <a:xfrm>
              <a:off x="7357307" y="5963733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문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A0F2A77-7BF4-FF9B-14FB-9AC4458E91C7}"/>
                </a:ext>
              </a:extLst>
            </p:cNvPr>
            <p:cNvSpPr/>
            <p:nvPr/>
          </p:nvSpPr>
          <p:spPr>
            <a:xfrm>
              <a:off x="9785716" y="5963732"/>
              <a:ext cx="59234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B7A94EF-4538-5746-CD6C-D56B07AD7718}"/>
                </a:ext>
              </a:extLst>
            </p:cNvPr>
            <p:cNvSpPr/>
            <p:nvPr/>
          </p:nvSpPr>
          <p:spPr>
            <a:xfrm>
              <a:off x="8857104" y="5963733"/>
              <a:ext cx="930043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화장실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7E0BA59-C406-88FE-04A4-3ED32B0892D7}"/>
                </a:ext>
              </a:extLst>
            </p:cNvPr>
            <p:cNvSpPr/>
            <p:nvPr/>
          </p:nvSpPr>
          <p:spPr>
            <a:xfrm>
              <a:off x="10586980" y="5975327"/>
              <a:ext cx="963283" cy="385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E5BB2AA-04B9-ABFC-D5FE-F1A63592A04E}"/>
                </a:ext>
              </a:extLst>
            </p:cNvPr>
            <p:cNvSpPr/>
            <p:nvPr/>
          </p:nvSpPr>
          <p:spPr>
            <a:xfrm>
              <a:off x="6788978" y="5115626"/>
              <a:ext cx="963283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EDD213F-41F9-EEC1-D5C1-81D8262ED635}"/>
              </a:ext>
            </a:extLst>
          </p:cNvPr>
          <p:cNvSpPr/>
          <p:nvPr/>
        </p:nvSpPr>
        <p:spPr>
          <a:xfrm>
            <a:off x="2923115" y="249961"/>
            <a:ext cx="141041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혜당관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A2A01A-820C-D10D-EE5B-C5A91B8244F5}"/>
              </a:ext>
            </a:extLst>
          </p:cNvPr>
          <p:cNvSpPr txBox="1"/>
          <p:nvPr/>
        </p:nvSpPr>
        <p:spPr>
          <a:xfrm>
            <a:off x="10170034" y="54685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448992-9887-BEAA-03E8-BEC7F5E49195}"/>
              </a:ext>
            </a:extLst>
          </p:cNvPr>
          <p:cNvSpPr txBox="1"/>
          <p:nvPr/>
        </p:nvSpPr>
        <p:spPr>
          <a:xfrm>
            <a:off x="4549866" y="63510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175D95-139E-5B0A-9367-03F77E88C396}"/>
              </a:ext>
            </a:extLst>
          </p:cNvPr>
          <p:cNvSpPr txBox="1"/>
          <p:nvPr/>
        </p:nvSpPr>
        <p:spPr>
          <a:xfrm>
            <a:off x="6702913" y="62964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026B51-CB34-A6A5-A622-4CA30FF4A0D1}"/>
              </a:ext>
            </a:extLst>
          </p:cNvPr>
          <p:cNvSpPr txBox="1"/>
          <p:nvPr/>
        </p:nvSpPr>
        <p:spPr>
          <a:xfrm>
            <a:off x="8093993" y="62964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5CF727-FE8C-9768-ED6E-9BD3F0950A4A}"/>
              </a:ext>
            </a:extLst>
          </p:cNvPr>
          <p:cNvSpPr txBox="1"/>
          <p:nvPr/>
        </p:nvSpPr>
        <p:spPr>
          <a:xfrm>
            <a:off x="9666289" y="63407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A2772F-E069-709E-1047-C98DAE4078D4}"/>
              </a:ext>
            </a:extLst>
          </p:cNvPr>
          <p:cNvSpPr txBox="1"/>
          <p:nvPr/>
        </p:nvSpPr>
        <p:spPr>
          <a:xfrm>
            <a:off x="10952170" y="63807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51965B-3871-44B3-8A72-53E696863282}"/>
              </a:ext>
            </a:extLst>
          </p:cNvPr>
          <p:cNvSpPr txBox="1"/>
          <p:nvPr/>
        </p:nvSpPr>
        <p:spPr>
          <a:xfrm>
            <a:off x="9811942" y="15351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B71B112-1F3E-9613-E828-47CE14D7F76F}"/>
              </a:ext>
            </a:extLst>
          </p:cNvPr>
          <p:cNvSpPr txBox="1"/>
          <p:nvPr/>
        </p:nvSpPr>
        <p:spPr>
          <a:xfrm>
            <a:off x="4357977" y="37529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6964A5-EA1D-E526-AAB8-E85480198EC1}"/>
              </a:ext>
            </a:extLst>
          </p:cNvPr>
          <p:cNvSpPr/>
          <p:nvPr/>
        </p:nvSpPr>
        <p:spPr>
          <a:xfrm>
            <a:off x="8977757" y="5113551"/>
            <a:ext cx="787879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호수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89C995-AF72-57F9-90D0-CD66B1A23399}"/>
              </a:ext>
            </a:extLst>
          </p:cNvPr>
          <p:cNvSpPr/>
          <p:nvPr/>
        </p:nvSpPr>
        <p:spPr>
          <a:xfrm>
            <a:off x="9844045" y="5113551"/>
            <a:ext cx="96328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519495-AF20-3DE9-DEBA-97AC09CED681}"/>
              </a:ext>
            </a:extLst>
          </p:cNvPr>
          <p:cNvSpPr/>
          <p:nvPr/>
        </p:nvSpPr>
        <p:spPr>
          <a:xfrm>
            <a:off x="7953261" y="5101740"/>
            <a:ext cx="6772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3B1126-BEF6-AD82-9F26-9F50CA569F11}"/>
              </a:ext>
            </a:extLst>
          </p:cNvPr>
          <p:cNvSpPr/>
          <p:nvPr/>
        </p:nvSpPr>
        <p:spPr>
          <a:xfrm>
            <a:off x="10987640" y="5084235"/>
            <a:ext cx="6772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D97B11-2245-1DEC-F785-E4FBF27DDF15}"/>
              </a:ext>
            </a:extLst>
          </p:cNvPr>
          <p:cNvSpPr/>
          <p:nvPr/>
        </p:nvSpPr>
        <p:spPr>
          <a:xfrm>
            <a:off x="0" y="6153515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</a:t>
            </a:r>
          </a:p>
        </p:txBody>
      </p:sp>
    </p:spTree>
    <p:extLst>
      <p:ext uri="{BB962C8B-B14F-4D97-AF65-F5344CB8AC3E}">
        <p14:creationId xmlns:p14="http://schemas.microsoft.com/office/powerpoint/2010/main" val="318470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2C842-5B42-CF0B-25A4-A13C8BB42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D2CA15-E385-C591-1EA8-C96D5809724D}"/>
              </a:ext>
            </a:extLst>
          </p:cNvPr>
          <p:cNvSpPr/>
          <p:nvPr/>
        </p:nvSpPr>
        <p:spPr>
          <a:xfrm>
            <a:off x="0" y="144349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국제관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141B84-5E1F-8B21-A217-D844FCB2E89B}"/>
              </a:ext>
            </a:extLst>
          </p:cNvPr>
          <p:cNvSpPr/>
          <p:nvPr/>
        </p:nvSpPr>
        <p:spPr>
          <a:xfrm>
            <a:off x="0" y="213935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EF7A2C-341D-0385-8445-788D0D0CFBB7}"/>
              </a:ext>
            </a:extLst>
          </p:cNvPr>
          <p:cNvSpPr/>
          <p:nvPr/>
        </p:nvSpPr>
        <p:spPr>
          <a:xfrm>
            <a:off x="-1" y="284672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17D2FA-9522-61C4-7A48-D7E3732868A2}"/>
              </a:ext>
            </a:extLst>
          </p:cNvPr>
          <p:cNvSpPr/>
          <p:nvPr/>
        </p:nvSpPr>
        <p:spPr>
          <a:xfrm>
            <a:off x="-1" y="354258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글로컬산학협력관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754E43-723E-B6EB-7D70-C811B9BD9F24}"/>
              </a:ext>
            </a:extLst>
          </p:cNvPr>
          <p:cNvSpPr/>
          <p:nvPr/>
        </p:nvSpPr>
        <p:spPr>
          <a:xfrm>
            <a:off x="-1" y="4238450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379BA3-AB01-2AA1-3DC0-2F3A17DD6E8C}"/>
              </a:ext>
            </a:extLst>
          </p:cNvPr>
          <p:cNvSpPr/>
          <p:nvPr/>
        </p:nvSpPr>
        <p:spPr>
          <a:xfrm>
            <a:off x="-2" y="494581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768555-A77D-40E6-7754-B00A09A7DF1E}"/>
              </a:ext>
            </a:extLst>
          </p:cNvPr>
          <p:cNvSpPr/>
          <p:nvPr/>
        </p:nvSpPr>
        <p:spPr>
          <a:xfrm>
            <a:off x="5748" y="747628"/>
            <a:ext cx="2076092" cy="471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A823F5-A2F8-795F-D051-38F61672E29E}"/>
              </a:ext>
            </a:extLst>
          </p:cNvPr>
          <p:cNvSpPr/>
          <p:nvPr/>
        </p:nvSpPr>
        <p:spPr>
          <a:xfrm>
            <a:off x="2923115" y="747628"/>
            <a:ext cx="8262470" cy="168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현재 강의실들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209596-31D0-68C8-905C-A8E89504A576}"/>
              </a:ext>
            </a:extLst>
          </p:cNvPr>
          <p:cNvSpPr/>
          <p:nvPr/>
        </p:nvSpPr>
        <p:spPr>
          <a:xfrm>
            <a:off x="3028393" y="908264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102-1: </a:t>
            </a:r>
            <a:r>
              <a:rPr lang="ko-KR" altLang="en-US" dirty="0">
                <a:solidFill>
                  <a:schemeClr val="tx1"/>
                </a:solidFill>
              </a:rPr>
              <a:t>시청각자료실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DCA9374-9639-FD00-4F03-555B31625D3F}"/>
              </a:ext>
            </a:extLst>
          </p:cNvPr>
          <p:cNvSpPr/>
          <p:nvPr/>
        </p:nvSpPr>
        <p:spPr>
          <a:xfrm>
            <a:off x="3028393" y="908264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102: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93ED17A-3970-4CBC-2800-4AA52071FCCC}"/>
              </a:ext>
            </a:extLst>
          </p:cNvPr>
          <p:cNvSpPr/>
          <p:nvPr/>
        </p:nvSpPr>
        <p:spPr>
          <a:xfrm>
            <a:off x="5886514" y="908264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102-1: </a:t>
            </a:r>
            <a:r>
              <a:rPr lang="ko-KR" altLang="en-US" dirty="0">
                <a:solidFill>
                  <a:schemeClr val="tx1"/>
                </a:solidFill>
              </a:rPr>
              <a:t>시청각자료실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403672-361C-2D8D-8C18-F5718C9A261E}"/>
              </a:ext>
            </a:extLst>
          </p:cNvPr>
          <p:cNvSpPr/>
          <p:nvPr/>
        </p:nvSpPr>
        <p:spPr>
          <a:xfrm>
            <a:off x="2923115" y="3913522"/>
            <a:ext cx="8262470" cy="1751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선택한 강의실 상세정보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0A711E-DEE2-715C-32A8-F76A56C47AC6}"/>
              </a:ext>
            </a:extLst>
          </p:cNvPr>
          <p:cNvSpPr/>
          <p:nvPr/>
        </p:nvSpPr>
        <p:spPr>
          <a:xfrm>
            <a:off x="8744635" y="908268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105: </a:t>
            </a:r>
            <a:r>
              <a:rPr lang="ko-KR" altLang="en-US" dirty="0">
                <a:solidFill>
                  <a:schemeClr val="tx1"/>
                </a:solidFill>
              </a:rPr>
              <a:t>휴게실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3AF17B-4C79-1CAA-2AF5-DE0D6EDB7DE9}"/>
              </a:ext>
            </a:extLst>
          </p:cNvPr>
          <p:cNvSpPr/>
          <p:nvPr/>
        </p:nvSpPr>
        <p:spPr>
          <a:xfrm>
            <a:off x="2923115" y="6130154"/>
            <a:ext cx="787879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건물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8783AD1-F8DF-CD1A-E987-FAE63AE0834B}"/>
              </a:ext>
            </a:extLst>
          </p:cNvPr>
          <p:cNvSpPr/>
          <p:nvPr/>
        </p:nvSpPr>
        <p:spPr>
          <a:xfrm>
            <a:off x="3710994" y="6130150"/>
            <a:ext cx="12939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5A9891A9-7044-B9DD-C3D8-7C02B0FBFE98}"/>
              </a:ext>
            </a:extLst>
          </p:cNvPr>
          <p:cNvSpPr>
            <a:spLocks noChangeAspect="1"/>
          </p:cNvSpPr>
          <p:nvPr/>
        </p:nvSpPr>
        <p:spPr>
          <a:xfrm flipV="1">
            <a:off x="4751056" y="6262534"/>
            <a:ext cx="180000" cy="15517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47570D-242F-B789-43E7-AA979ADE4A5C}"/>
              </a:ext>
            </a:extLst>
          </p:cNvPr>
          <p:cNvSpPr/>
          <p:nvPr/>
        </p:nvSpPr>
        <p:spPr>
          <a:xfrm>
            <a:off x="5181308" y="6126860"/>
            <a:ext cx="141041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5FD2EA5-D430-11C4-85A0-7FCA5F90410B}"/>
              </a:ext>
            </a:extLst>
          </p:cNvPr>
          <p:cNvSpPr/>
          <p:nvPr/>
        </p:nvSpPr>
        <p:spPr>
          <a:xfrm>
            <a:off x="10218919" y="6113914"/>
            <a:ext cx="96328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undo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DC5C399-6AD4-5345-DC9A-A0C22AB05DD3}"/>
              </a:ext>
            </a:extLst>
          </p:cNvPr>
          <p:cNvSpPr/>
          <p:nvPr/>
        </p:nvSpPr>
        <p:spPr>
          <a:xfrm>
            <a:off x="6788978" y="6127801"/>
            <a:ext cx="96328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ABA5EE6-8464-5EBA-661C-DAE7F07255DE}"/>
              </a:ext>
            </a:extLst>
          </p:cNvPr>
          <p:cNvSpPr/>
          <p:nvPr/>
        </p:nvSpPr>
        <p:spPr>
          <a:xfrm>
            <a:off x="2923115" y="249961"/>
            <a:ext cx="141041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혜당관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E05CBA-A905-07A8-CFCE-679325A840BB}"/>
              </a:ext>
            </a:extLst>
          </p:cNvPr>
          <p:cNvSpPr/>
          <p:nvPr/>
        </p:nvSpPr>
        <p:spPr>
          <a:xfrm>
            <a:off x="7953261" y="6113915"/>
            <a:ext cx="6772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104417-BB35-7ACD-D705-F20E8C05C060}"/>
              </a:ext>
            </a:extLst>
          </p:cNvPr>
          <p:cNvSpPr/>
          <p:nvPr/>
        </p:nvSpPr>
        <p:spPr>
          <a:xfrm>
            <a:off x="0" y="6153515"/>
            <a:ext cx="2076092" cy="471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4A529A-37FA-72EA-FB58-FE744B3CD6BC}"/>
              </a:ext>
            </a:extLst>
          </p:cNvPr>
          <p:cNvSpPr/>
          <p:nvPr/>
        </p:nvSpPr>
        <p:spPr>
          <a:xfrm>
            <a:off x="2923115" y="2508764"/>
            <a:ext cx="8262470" cy="1120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사라진 강의실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1DBEAA-2285-109B-53AB-1C0937665C62}"/>
              </a:ext>
            </a:extLst>
          </p:cNvPr>
          <p:cNvSpPr/>
          <p:nvPr/>
        </p:nvSpPr>
        <p:spPr>
          <a:xfrm>
            <a:off x="3028393" y="2768302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101: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33D8BA-5E25-8015-83DA-C98EAEC97B1E}"/>
              </a:ext>
            </a:extLst>
          </p:cNvPr>
          <p:cNvSpPr/>
          <p:nvPr/>
        </p:nvSpPr>
        <p:spPr>
          <a:xfrm>
            <a:off x="10658136" y="1664068"/>
            <a:ext cx="360000" cy="360000"/>
          </a:xfrm>
          <a:prstGeom prst="rect">
            <a:avLst/>
          </a:prstGeom>
          <a:solidFill>
            <a:srgbClr val="9324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1138A1-9519-82DA-B827-7E0BA02673F7}"/>
              </a:ext>
            </a:extLst>
          </p:cNvPr>
          <p:cNvSpPr/>
          <p:nvPr/>
        </p:nvSpPr>
        <p:spPr>
          <a:xfrm>
            <a:off x="10658136" y="2888804"/>
            <a:ext cx="360000" cy="360000"/>
          </a:xfrm>
          <a:prstGeom prst="rect">
            <a:avLst/>
          </a:prstGeom>
          <a:solidFill>
            <a:srgbClr val="9324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353E5E-F2EC-9A9E-C133-45B927CB6905}"/>
              </a:ext>
            </a:extLst>
          </p:cNvPr>
          <p:cNvSpPr/>
          <p:nvPr/>
        </p:nvSpPr>
        <p:spPr>
          <a:xfrm>
            <a:off x="10653988" y="4677798"/>
            <a:ext cx="360000" cy="360000"/>
          </a:xfrm>
          <a:prstGeom prst="rect">
            <a:avLst/>
          </a:prstGeom>
          <a:solidFill>
            <a:srgbClr val="9324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FDA6C8-9992-1769-592F-E72B0B214320}"/>
              </a:ext>
            </a:extLst>
          </p:cNvPr>
          <p:cNvSpPr/>
          <p:nvPr/>
        </p:nvSpPr>
        <p:spPr>
          <a:xfrm>
            <a:off x="11254265" y="6029304"/>
            <a:ext cx="360000" cy="360000"/>
          </a:xfrm>
          <a:prstGeom prst="rect">
            <a:avLst/>
          </a:prstGeom>
          <a:solidFill>
            <a:srgbClr val="9324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47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661C9-11CF-E8FE-15B5-9EAAB8DCF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56F919-F315-7E93-E69C-716F02F3339D}"/>
              </a:ext>
            </a:extLst>
          </p:cNvPr>
          <p:cNvSpPr/>
          <p:nvPr/>
        </p:nvSpPr>
        <p:spPr>
          <a:xfrm>
            <a:off x="0" y="144349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국제관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7165CC-E6CC-537A-D96E-2FACABB2E5B3}"/>
              </a:ext>
            </a:extLst>
          </p:cNvPr>
          <p:cNvSpPr/>
          <p:nvPr/>
        </p:nvSpPr>
        <p:spPr>
          <a:xfrm>
            <a:off x="0" y="213935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9A1A01-3E6F-934D-BC59-2EBD850CCC57}"/>
              </a:ext>
            </a:extLst>
          </p:cNvPr>
          <p:cNvSpPr/>
          <p:nvPr/>
        </p:nvSpPr>
        <p:spPr>
          <a:xfrm>
            <a:off x="-1" y="284672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71C2F3-B72F-F4A7-31B1-C6B53DF83CDA}"/>
              </a:ext>
            </a:extLst>
          </p:cNvPr>
          <p:cNvSpPr/>
          <p:nvPr/>
        </p:nvSpPr>
        <p:spPr>
          <a:xfrm>
            <a:off x="-1" y="354258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글로컬산학협력관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5DBB2F-8777-959B-35E7-18C68BFBAD90}"/>
              </a:ext>
            </a:extLst>
          </p:cNvPr>
          <p:cNvSpPr/>
          <p:nvPr/>
        </p:nvSpPr>
        <p:spPr>
          <a:xfrm>
            <a:off x="-1" y="4238450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51D49E-DF57-17F2-2FB0-F5AB57E348EF}"/>
              </a:ext>
            </a:extLst>
          </p:cNvPr>
          <p:cNvSpPr/>
          <p:nvPr/>
        </p:nvSpPr>
        <p:spPr>
          <a:xfrm>
            <a:off x="-2" y="494581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7548D1-E3C0-DC11-F1BE-5F0F54D6D624}"/>
              </a:ext>
            </a:extLst>
          </p:cNvPr>
          <p:cNvSpPr/>
          <p:nvPr/>
        </p:nvSpPr>
        <p:spPr>
          <a:xfrm>
            <a:off x="5748" y="747628"/>
            <a:ext cx="2076092" cy="471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26FBB2-6BA0-867F-4388-DC24AC422464}"/>
              </a:ext>
            </a:extLst>
          </p:cNvPr>
          <p:cNvSpPr/>
          <p:nvPr/>
        </p:nvSpPr>
        <p:spPr>
          <a:xfrm>
            <a:off x="2923115" y="747628"/>
            <a:ext cx="8262470" cy="168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현재 강의실들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358BBC-64C7-BCF8-F4F5-478C18DA6041}"/>
              </a:ext>
            </a:extLst>
          </p:cNvPr>
          <p:cNvSpPr/>
          <p:nvPr/>
        </p:nvSpPr>
        <p:spPr>
          <a:xfrm>
            <a:off x="3028393" y="908264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102-1: </a:t>
            </a:r>
            <a:r>
              <a:rPr lang="ko-KR" altLang="en-US" dirty="0">
                <a:solidFill>
                  <a:schemeClr val="tx1"/>
                </a:solidFill>
              </a:rPr>
              <a:t>시청각자료실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FB73A2-6B79-8305-FC34-FAB5C7297A90}"/>
              </a:ext>
            </a:extLst>
          </p:cNvPr>
          <p:cNvSpPr/>
          <p:nvPr/>
        </p:nvSpPr>
        <p:spPr>
          <a:xfrm>
            <a:off x="3028393" y="908264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102: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69E064-73B4-5FAF-01B9-4E26FF7E4B50}"/>
              </a:ext>
            </a:extLst>
          </p:cNvPr>
          <p:cNvSpPr/>
          <p:nvPr/>
        </p:nvSpPr>
        <p:spPr>
          <a:xfrm>
            <a:off x="5886514" y="908264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102-1: </a:t>
            </a:r>
            <a:r>
              <a:rPr lang="ko-KR" altLang="en-US" dirty="0">
                <a:solidFill>
                  <a:schemeClr val="tx1"/>
                </a:solidFill>
              </a:rPr>
              <a:t>시청각자료실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767E20-C80D-E0B4-9E58-6AF475BB91CD}"/>
              </a:ext>
            </a:extLst>
          </p:cNvPr>
          <p:cNvSpPr/>
          <p:nvPr/>
        </p:nvSpPr>
        <p:spPr>
          <a:xfrm>
            <a:off x="2923115" y="3913522"/>
            <a:ext cx="8262470" cy="1751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365382-E5A5-836D-21A1-27EC6E2323B3}"/>
              </a:ext>
            </a:extLst>
          </p:cNvPr>
          <p:cNvSpPr/>
          <p:nvPr/>
        </p:nvSpPr>
        <p:spPr>
          <a:xfrm>
            <a:off x="8744635" y="908268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105: </a:t>
            </a:r>
            <a:r>
              <a:rPr lang="ko-KR" altLang="en-US" dirty="0">
                <a:solidFill>
                  <a:schemeClr val="tx1"/>
                </a:solidFill>
              </a:rPr>
              <a:t>휴게실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1691AB-3196-FF50-C903-C49CC40C1F55}"/>
              </a:ext>
            </a:extLst>
          </p:cNvPr>
          <p:cNvSpPr/>
          <p:nvPr/>
        </p:nvSpPr>
        <p:spPr>
          <a:xfrm>
            <a:off x="2923115" y="6130154"/>
            <a:ext cx="787879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건물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4EBCBD-CE35-CFE4-4F68-BA02D9FB7A7E}"/>
              </a:ext>
            </a:extLst>
          </p:cNvPr>
          <p:cNvSpPr/>
          <p:nvPr/>
        </p:nvSpPr>
        <p:spPr>
          <a:xfrm>
            <a:off x="3710994" y="6130150"/>
            <a:ext cx="12939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CD448847-1A02-3DC2-48ED-A74F6C60FD85}"/>
              </a:ext>
            </a:extLst>
          </p:cNvPr>
          <p:cNvSpPr>
            <a:spLocks noChangeAspect="1"/>
          </p:cNvSpPr>
          <p:nvPr/>
        </p:nvSpPr>
        <p:spPr>
          <a:xfrm flipV="1">
            <a:off x="4751056" y="6262534"/>
            <a:ext cx="180000" cy="15517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78517BF-F34C-FF1D-C5F3-30570131BA5A}"/>
              </a:ext>
            </a:extLst>
          </p:cNvPr>
          <p:cNvSpPr/>
          <p:nvPr/>
        </p:nvSpPr>
        <p:spPr>
          <a:xfrm>
            <a:off x="5181308" y="6126860"/>
            <a:ext cx="141041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8E1D232-E67C-4ABC-0590-94BA3513DBFA}"/>
              </a:ext>
            </a:extLst>
          </p:cNvPr>
          <p:cNvSpPr/>
          <p:nvPr/>
        </p:nvSpPr>
        <p:spPr>
          <a:xfrm>
            <a:off x="10218919" y="6113914"/>
            <a:ext cx="96328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undo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C5BE1F8-7AD8-2D6F-C2C3-465381C7178F}"/>
              </a:ext>
            </a:extLst>
          </p:cNvPr>
          <p:cNvSpPr/>
          <p:nvPr/>
        </p:nvSpPr>
        <p:spPr>
          <a:xfrm>
            <a:off x="6788978" y="6127801"/>
            <a:ext cx="96328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762984F-D221-583F-8CC7-ED0CD66B8A4A}"/>
              </a:ext>
            </a:extLst>
          </p:cNvPr>
          <p:cNvSpPr/>
          <p:nvPr/>
        </p:nvSpPr>
        <p:spPr>
          <a:xfrm>
            <a:off x="2923115" y="249961"/>
            <a:ext cx="141041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혜당관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A72568-18BB-2C75-F86B-9FA0D45BF5D9}"/>
              </a:ext>
            </a:extLst>
          </p:cNvPr>
          <p:cNvSpPr/>
          <p:nvPr/>
        </p:nvSpPr>
        <p:spPr>
          <a:xfrm>
            <a:off x="7953261" y="6113915"/>
            <a:ext cx="6772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13E73E-DFA9-05E2-71D6-9F3C8A50A25B}"/>
              </a:ext>
            </a:extLst>
          </p:cNvPr>
          <p:cNvSpPr/>
          <p:nvPr/>
        </p:nvSpPr>
        <p:spPr>
          <a:xfrm>
            <a:off x="0" y="6153515"/>
            <a:ext cx="2076092" cy="471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E2D54-7230-422F-D9C0-1338E79E4C73}"/>
              </a:ext>
            </a:extLst>
          </p:cNvPr>
          <p:cNvSpPr/>
          <p:nvPr/>
        </p:nvSpPr>
        <p:spPr>
          <a:xfrm>
            <a:off x="2923115" y="2508764"/>
            <a:ext cx="8262470" cy="1120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사라진 강의실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9992F6-2E4B-A820-3EE6-646432C04A3E}"/>
              </a:ext>
            </a:extLst>
          </p:cNvPr>
          <p:cNvSpPr/>
          <p:nvPr/>
        </p:nvSpPr>
        <p:spPr>
          <a:xfrm>
            <a:off x="3028393" y="2768302"/>
            <a:ext cx="2319984" cy="535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101: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B6D9C6-64C4-9323-C4D4-B72590E92F34}"/>
              </a:ext>
            </a:extLst>
          </p:cNvPr>
          <p:cNvSpPr/>
          <p:nvPr/>
        </p:nvSpPr>
        <p:spPr>
          <a:xfrm>
            <a:off x="3028393" y="4101089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101: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EE753E-AF09-AD91-9A23-DD11F917BD94}"/>
              </a:ext>
            </a:extLst>
          </p:cNvPr>
          <p:cNvSpPr/>
          <p:nvPr/>
        </p:nvSpPr>
        <p:spPr>
          <a:xfrm>
            <a:off x="5903475" y="4101089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105: </a:t>
            </a:r>
            <a:r>
              <a:rPr lang="ko-KR" altLang="en-US" dirty="0">
                <a:solidFill>
                  <a:schemeClr val="tx1"/>
                </a:solidFill>
              </a:rPr>
              <a:t>휴게실</a:t>
            </a:r>
          </a:p>
        </p:txBody>
      </p:sp>
    </p:spTree>
    <p:extLst>
      <p:ext uri="{BB962C8B-B14F-4D97-AF65-F5344CB8AC3E}">
        <p14:creationId xmlns:p14="http://schemas.microsoft.com/office/powerpoint/2010/main" val="2292656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71F01-D403-425E-BA1E-3F98491E5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2B1219-76AA-374A-C298-4399686DA69B}"/>
              </a:ext>
            </a:extLst>
          </p:cNvPr>
          <p:cNvSpPr/>
          <p:nvPr/>
        </p:nvSpPr>
        <p:spPr>
          <a:xfrm>
            <a:off x="0" y="144349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국제관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A827A5-8DAF-9F79-7FFE-1D108B88C0A9}"/>
              </a:ext>
            </a:extLst>
          </p:cNvPr>
          <p:cNvSpPr/>
          <p:nvPr/>
        </p:nvSpPr>
        <p:spPr>
          <a:xfrm>
            <a:off x="0" y="213935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7D33C5-9339-C27A-9B7A-7DA059FBDB1A}"/>
              </a:ext>
            </a:extLst>
          </p:cNvPr>
          <p:cNvSpPr/>
          <p:nvPr/>
        </p:nvSpPr>
        <p:spPr>
          <a:xfrm>
            <a:off x="-1" y="284672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AF5E04-EEE3-E308-6A75-688C5FE67E1D}"/>
              </a:ext>
            </a:extLst>
          </p:cNvPr>
          <p:cNvSpPr/>
          <p:nvPr/>
        </p:nvSpPr>
        <p:spPr>
          <a:xfrm>
            <a:off x="-1" y="354258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글로컬산학협력관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D7353F-B80F-DC13-FC25-D15BBF09C31F}"/>
              </a:ext>
            </a:extLst>
          </p:cNvPr>
          <p:cNvSpPr/>
          <p:nvPr/>
        </p:nvSpPr>
        <p:spPr>
          <a:xfrm>
            <a:off x="-1" y="4238450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148752-66AA-1D71-F79D-83D34B68CC80}"/>
              </a:ext>
            </a:extLst>
          </p:cNvPr>
          <p:cNvSpPr/>
          <p:nvPr/>
        </p:nvSpPr>
        <p:spPr>
          <a:xfrm>
            <a:off x="-2" y="494581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75C44D-1FF7-68B1-F49D-CCC8F3C24AE4}"/>
              </a:ext>
            </a:extLst>
          </p:cNvPr>
          <p:cNvSpPr/>
          <p:nvPr/>
        </p:nvSpPr>
        <p:spPr>
          <a:xfrm>
            <a:off x="5748" y="747628"/>
            <a:ext cx="2076092" cy="471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50DD4C-193E-F7FE-A8C8-A875837C0BD5}"/>
              </a:ext>
            </a:extLst>
          </p:cNvPr>
          <p:cNvSpPr/>
          <p:nvPr/>
        </p:nvSpPr>
        <p:spPr>
          <a:xfrm>
            <a:off x="2923115" y="747628"/>
            <a:ext cx="8262470" cy="168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현재 강의실들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3EB1B72-2347-8DD2-848F-5397913D0241}"/>
              </a:ext>
            </a:extLst>
          </p:cNvPr>
          <p:cNvSpPr/>
          <p:nvPr/>
        </p:nvSpPr>
        <p:spPr>
          <a:xfrm>
            <a:off x="3028393" y="908264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102-1: </a:t>
            </a:r>
            <a:r>
              <a:rPr lang="ko-KR" altLang="en-US" dirty="0">
                <a:solidFill>
                  <a:schemeClr val="tx1"/>
                </a:solidFill>
              </a:rPr>
              <a:t>시청각자료실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C1865E-5AEE-864E-05E3-64022BC38774}"/>
              </a:ext>
            </a:extLst>
          </p:cNvPr>
          <p:cNvSpPr/>
          <p:nvPr/>
        </p:nvSpPr>
        <p:spPr>
          <a:xfrm>
            <a:off x="3028393" y="908264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102: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2E609CB-7CF3-B52B-C99C-8E5EAD30C319}"/>
              </a:ext>
            </a:extLst>
          </p:cNvPr>
          <p:cNvSpPr/>
          <p:nvPr/>
        </p:nvSpPr>
        <p:spPr>
          <a:xfrm>
            <a:off x="5886514" y="908264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102-1: </a:t>
            </a:r>
            <a:r>
              <a:rPr lang="ko-KR" altLang="en-US" dirty="0">
                <a:solidFill>
                  <a:schemeClr val="tx1"/>
                </a:solidFill>
              </a:rPr>
              <a:t>시청각자료실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078809-4596-C91B-BEEF-874A5344C07F}"/>
              </a:ext>
            </a:extLst>
          </p:cNvPr>
          <p:cNvSpPr/>
          <p:nvPr/>
        </p:nvSpPr>
        <p:spPr>
          <a:xfrm>
            <a:off x="2923115" y="3913522"/>
            <a:ext cx="8262470" cy="1751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B77F5CC-4628-5552-FFD3-BB3094873C68}"/>
              </a:ext>
            </a:extLst>
          </p:cNvPr>
          <p:cNvSpPr/>
          <p:nvPr/>
        </p:nvSpPr>
        <p:spPr>
          <a:xfrm>
            <a:off x="8744635" y="908268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105: </a:t>
            </a:r>
            <a:r>
              <a:rPr lang="ko-KR" altLang="en-US" dirty="0">
                <a:solidFill>
                  <a:schemeClr val="tx1"/>
                </a:solidFill>
              </a:rPr>
              <a:t>휴게실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2301F7-2C60-AB39-A41C-BFA2EF1BC027}"/>
              </a:ext>
            </a:extLst>
          </p:cNvPr>
          <p:cNvSpPr/>
          <p:nvPr/>
        </p:nvSpPr>
        <p:spPr>
          <a:xfrm>
            <a:off x="2923115" y="6130154"/>
            <a:ext cx="787879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건물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4DBD2A-F00A-18EC-013B-5B12C92D264F}"/>
              </a:ext>
            </a:extLst>
          </p:cNvPr>
          <p:cNvSpPr/>
          <p:nvPr/>
        </p:nvSpPr>
        <p:spPr>
          <a:xfrm>
            <a:off x="3710994" y="6130150"/>
            <a:ext cx="12939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FC89B5CD-0527-6089-510F-B392FEEB377D}"/>
              </a:ext>
            </a:extLst>
          </p:cNvPr>
          <p:cNvSpPr>
            <a:spLocks noChangeAspect="1"/>
          </p:cNvSpPr>
          <p:nvPr/>
        </p:nvSpPr>
        <p:spPr>
          <a:xfrm flipV="1">
            <a:off x="4751056" y="6262534"/>
            <a:ext cx="180000" cy="15517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EF8817-981C-F7F5-4956-47E749B7E83F}"/>
              </a:ext>
            </a:extLst>
          </p:cNvPr>
          <p:cNvSpPr/>
          <p:nvPr/>
        </p:nvSpPr>
        <p:spPr>
          <a:xfrm>
            <a:off x="5181308" y="6126860"/>
            <a:ext cx="141041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CA2174-1D40-DFED-391F-B928B39F0910}"/>
              </a:ext>
            </a:extLst>
          </p:cNvPr>
          <p:cNvSpPr/>
          <p:nvPr/>
        </p:nvSpPr>
        <p:spPr>
          <a:xfrm>
            <a:off x="10218919" y="6113914"/>
            <a:ext cx="963283" cy="3853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undo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6816342-8E7F-6485-8A2F-EE3A00F1DC54}"/>
              </a:ext>
            </a:extLst>
          </p:cNvPr>
          <p:cNvSpPr/>
          <p:nvPr/>
        </p:nvSpPr>
        <p:spPr>
          <a:xfrm>
            <a:off x="6788978" y="6127801"/>
            <a:ext cx="96328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9DCEC41-AD33-28E6-0941-0B69515B9D47}"/>
              </a:ext>
            </a:extLst>
          </p:cNvPr>
          <p:cNvSpPr/>
          <p:nvPr/>
        </p:nvSpPr>
        <p:spPr>
          <a:xfrm>
            <a:off x="2923115" y="249961"/>
            <a:ext cx="141041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혜당관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0691E5-53F0-F91D-2120-4935BF57D9B6}"/>
              </a:ext>
            </a:extLst>
          </p:cNvPr>
          <p:cNvSpPr/>
          <p:nvPr/>
        </p:nvSpPr>
        <p:spPr>
          <a:xfrm>
            <a:off x="7953261" y="6113915"/>
            <a:ext cx="6772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4DD14C-9307-C2FD-BE48-BF690EC62790}"/>
              </a:ext>
            </a:extLst>
          </p:cNvPr>
          <p:cNvSpPr/>
          <p:nvPr/>
        </p:nvSpPr>
        <p:spPr>
          <a:xfrm>
            <a:off x="0" y="6153515"/>
            <a:ext cx="2076092" cy="471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6A84C5-91B4-E420-4589-7D6C94AF3B63}"/>
              </a:ext>
            </a:extLst>
          </p:cNvPr>
          <p:cNvSpPr/>
          <p:nvPr/>
        </p:nvSpPr>
        <p:spPr>
          <a:xfrm>
            <a:off x="2923115" y="2508764"/>
            <a:ext cx="8262470" cy="1120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사라진 강의실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674E7A-68BB-464A-4E07-9315E84DA181}"/>
              </a:ext>
            </a:extLst>
          </p:cNvPr>
          <p:cNvSpPr/>
          <p:nvPr/>
        </p:nvSpPr>
        <p:spPr>
          <a:xfrm>
            <a:off x="3028393" y="2768302"/>
            <a:ext cx="2319984" cy="535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101: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AAAEA2-7AF6-835F-0F1E-100B06628EEE}"/>
              </a:ext>
            </a:extLst>
          </p:cNvPr>
          <p:cNvSpPr/>
          <p:nvPr/>
        </p:nvSpPr>
        <p:spPr>
          <a:xfrm>
            <a:off x="3028393" y="4101089"/>
            <a:ext cx="2319984" cy="535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101: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5A7844-C7C9-F45C-1AEA-2141A81DFA31}"/>
              </a:ext>
            </a:extLst>
          </p:cNvPr>
          <p:cNvSpPr/>
          <p:nvPr/>
        </p:nvSpPr>
        <p:spPr>
          <a:xfrm>
            <a:off x="5903475" y="4101089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105: </a:t>
            </a:r>
            <a:r>
              <a:rPr lang="ko-KR" altLang="en-US" dirty="0">
                <a:solidFill>
                  <a:schemeClr val="tx1"/>
                </a:solidFill>
              </a:rPr>
              <a:t>휴게실</a:t>
            </a:r>
          </a:p>
        </p:txBody>
      </p:sp>
    </p:spTree>
    <p:extLst>
      <p:ext uri="{BB962C8B-B14F-4D97-AF65-F5344CB8AC3E}">
        <p14:creationId xmlns:p14="http://schemas.microsoft.com/office/powerpoint/2010/main" val="16083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DF3FD-B63D-FE97-5C8C-A106B872E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1E7B53-8313-C068-32BD-3AB77D9DB1CA}"/>
              </a:ext>
            </a:extLst>
          </p:cNvPr>
          <p:cNvSpPr/>
          <p:nvPr/>
        </p:nvSpPr>
        <p:spPr>
          <a:xfrm>
            <a:off x="0" y="144349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국제관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A2FC6B-1CC6-990C-A18E-A98660EF8F7F}"/>
              </a:ext>
            </a:extLst>
          </p:cNvPr>
          <p:cNvSpPr/>
          <p:nvPr/>
        </p:nvSpPr>
        <p:spPr>
          <a:xfrm>
            <a:off x="0" y="213935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369161-ABB3-56B3-9648-023ED305F1A0}"/>
              </a:ext>
            </a:extLst>
          </p:cNvPr>
          <p:cNvSpPr/>
          <p:nvPr/>
        </p:nvSpPr>
        <p:spPr>
          <a:xfrm>
            <a:off x="-1" y="284672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CD2B0E-70B0-3359-143A-80D86FB44991}"/>
              </a:ext>
            </a:extLst>
          </p:cNvPr>
          <p:cNvSpPr/>
          <p:nvPr/>
        </p:nvSpPr>
        <p:spPr>
          <a:xfrm>
            <a:off x="-1" y="354258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글로컬산학협력관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8FA6C9-F843-C5AB-5FF4-7DB339DB72FC}"/>
              </a:ext>
            </a:extLst>
          </p:cNvPr>
          <p:cNvSpPr/>
          <p:nvPr/>
        </p:nvSpPr>
        <p:spPr>
          <a:xfrm>
            <a:off x="-1" y="4238450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CA293D-9990-C2A1-EB12-BBECAE129196}"/>
              </a:ext>
            </a:extLst>
          </p:cNvPr>
          <p:cNvSpPr/>
          <p:nvPr/>
        </p:nvSpPr>
        <p:spPr>
          <a:xfrm>
            <a:off x="-2" y="494581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A95E2E-5896-84EA-8D45-EF0800D3EFB8}"/>
              </a:ext>
            </a:extLst>
          </p:cNvPr>
          <p:cNvSpPr/>
          <p:nvPr/>
        </p:nvSpPr>
        <p:spPr>
          <a:xfrm>
            <a:off x="5748" y="747628"/>
            <a:ext cx="2076092" cy="471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38FC64-A75A-6098-0230-4A80F04BE1C8}"/>
              </a:ext>
            </a:extLst>
          </p:cNvPr>
          <p:cNvSpPr/>
          <p:nvPr/>
        </p:nvSpPr>
        <p:spPr>
          <a:xfrm>
            <a:off x="2923115" y="747628"/>
            <a:ext cx="8262470" cy="16845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현재 강의실들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77973-9D81-D017-CF95-B5EFBC09E3FC}"/>
              </a:ext>
            </a:extLst>
          </p:cNvPr>
          <p:cNvSpPr/>
          <p:nvPr/>
        </p:nvSpPr>
        <p:spPr>
          <a:xfrm>
            <a:off x="2923115" y="3913522"/>
            <a:ext cx="8262470" cy="1751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4E511B-991E-7D11-60A2-C5E4FEF8CA31}"/>
              </a:ext>
            </a:extLst>
          </p:cNvPr>
          <p:cNvSpPr/>
          <p:nvPr/>
        </p:nvSpPr>
        <p:spPr>
          <a:xfrm>
            <a:off x="2923115" y="6130154"/>
            <a:ext cx="787879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건물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DE1A92-4591-1DBB-B571-688E856C14E7}"/>
              </a:ext>
            </a:extLst>
          </p:cNvPr>
          <p:cNvSpPr/>
          <p:nvPr/>
        </p:nvSpPr>
        <p:spPr>
          <a:xfrm>
            <a:off x="3710994" y="6130150"/>
            <a:ext cx="12939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DF885C85-5833-88AC-BD55-12C12E41F706}"/>
              </a:ext>
            </a:extLst>
          </p:cNvPr>
          <p:cNvSpPr>
            <a:spLocks noChangeAspect="1"/>
          </p:cNvSpPr>
          <p:nvPr/>
        </p:nvSpPr>
        <p:spPr>
          <a:xfrm flipV="1">
            <a:off x="4751056" y="6262534"/>
            <a:ext cx="180000" cy="15517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4AB0441-435B-7C67-57BA-07D5CC9C1745}"/>
              </a:ext>
            </a:extLst>
          </p:cNvPr>
          <p:cNvSpPr/>
          <p:nvPr/>
        </p:nvSpPr>
        <p:spPr>
          <a:xfrm>
            <a:off x="5181308" y="6126860"/>
            <a:ext cx="141041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0CF2C0C-FC04-E5B9-F2C2-CA3EB8453597}"/>
              </a:ext>
            </a:extLst>
          </p:cNvPr>
          <p:cNvSpPr/>
          <p:nvPr/>
        </p:nvSpPr>
        <p:spPr>
          <a:xfrm>
            <a:off x="10218919" y="6113914"/>
            <a:ext cx="96328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undo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F6BCDF-F72F-F6AD-55DC-4DB72939688C}"/>
              </a:ext>
            </a:extLst>
          </p:cNvPr>
          <p:cNvSpPr/>
          <p:nvPr/>
        </p:nvSpPr>
        <p:spPr>
          <a:xfrm>
            <a:off x="6788978" y="6127801"/>
            <a:ext cx="96328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37D803F-501D-EB7B-A16A-4ABA7A10F848}"/>
              </a:ext>
            </a:extLst>
          </p:cNvPr>
          <p:cNvSpPr/>
          <p:nvPr/>
        </p:nvSpPr>
        <p:spPr>
          <a:xfrm>
            <a:off x="2923115" y="249961"/>
            <a:ext cx="141041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혜당관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11935D-F1DB-F166-EE73-390BAFF332B3}"/>
              </a:ext>
            </a:extLst>
          </p:cNvPr>
          <p:cNvSpPr/>
          <p:nvPr/>
        </p:nvSpPr>
        <p:spPr>
          <a:xfrm>
            <a:off x="7953261" y="6113915"/>
            <a:ext cx="6772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5C8F62-1330-E8A7-9CEF-611017E23FA9}"/>
              </a:ext>
            </a:extLst>
          </p:cNvPr>
          <p:cNvSpPr/>
          <p:nvPr/>
        </p:nvSpPr>
        <p:spPr>
          <a:xfrm>
            <a:off x="0" y="6153515"/>
            <a:ext cx="2076092" cy="471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765B88-08CE-A068-6AED-3C68FBD4E5A1}"/>
              </a:ext>
            </a:extLst>
          </p:cNvPr>
          <p:cNvSpPr/>
          <p:nvPr/>
        </p:nvSpPr>
        <p:spPr>
          <a:xfrm>
            <a:off x="2923115" y="2508764"/>
            <a:ext cx="8262470" cy="1120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사라진 강의실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7A956E-5394-2C40-5B30-72DD99D8EAD9}"/>
              </a:ext>
            </a:extLst>
          </p:cNvPr>
          <p:cNvSpPr/>
          <p:nvPr/>
        </p:nvSpPr>
        <p:spPr>
          <a:xfrm>
            <a:off x="3028393" y="908268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101: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C074EC-7716-8D1B-82AB-0F02C3FE21B2}"/>
              </a:ext>
            </a:extLst>
          </p:cNvPr>
          <p:cNvSpPr/>
          <p:nvPr/>
        </p:nvSpPr>
        <p:spPr>
          <a:xfrm>
            <a:off x="5886514" y="908268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102: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DBEF25-95CA-89BC-6EEC-886A69365A5A}"/>
              </a:ext>
            </a:extLst>
          </p:cNvPr>
          <p:cNvSpPr/>
          <p:nvPr/>
        </p:nvSpPr>
        <p:spPr>
          <a:xfrm>
            <a:off x="8747360" y="908268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102-1: </a:t>
            </a:r>
            <a:r>
              <a:rPr lang="ko-KR" altLang="en-US" dirty="0">
                <a:solidFill>
                  <a:schemeClr val="tx1"/>
                </a:solidFill>
              </a:rPr>
              <a:t>시청각자료실</a:t>
            </a:r>
          </a:p>
        </p:txBody>
      </p:sp>
    </p:spTree>
    <p:extLst>
      <p:ext uri="{BB962C8B-B14F-4D97-AF65-F5344CB8AC3E}">
        <p14:creationId xmlns:p14="http://schemas.microsoft.com/office/powerpoint/2010/main" val="3298837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B61C7-056A-695A-F5E5-A5B1BFD19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1BDB2A-3ADE-3663-3CC9-6409E0278685}"/>
              </a:ext>
            </a:extLst>
          </p:cNvPr>
          <p:cNvSpPr/>
          <p:nvPr/>
        </p:nvSpPr>
        <p:spPr>
          <a:xfrm rot="16200000">
            <a:off x="7008955" y="558128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소프트웨어</a:t>
            </a:r>
            <a:r>
              <a:rPr lang="en-US" altLang="ko-KR" dirty="0">
                <a:solidFill>
                  <a:schemeClr val="tx1"/>
                </a:solidFill>
              </a:rPr>
              <a:t>ICT</a:t>
            </a:r>
            <a:r>
              <a:rPr lang="ko-KR" altLang="en-US" dirty="0">
                <a:solidFill>
                  <a:schemeClr val="tx1"/>
                </a:solidFill>
              </a:rPr>
              <a:t>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A5A064-74F8-53A8-9482-9C9B93E6ABF2}"/>
              </a:ext>
            </a:extLst>
          </p:cNvPr>
          <p:cNvSpPr/>
          <p:nvPr/>
        </p:nvSpPr>
        <p:spPr>
          <a:xfrm rot="16200000">
            <a:off x="8177118" y="5584163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CBE129-7E1A-3B07-86DB-6B25A5A1C435}"/>
              </a:ext>
            </a:extLst>
          </p:cNvPr>
          <p:cNvSpPr/>
          <p:nvPr/>
        </p:nvSpPr>
        <p:spPr>
          <a:xfrm rot="16200000">
            <a:off x="3504478" y="5584163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745179-FB9E-1FCD-030F-426593181805}"/>
              </a:ext>
            </a:extLst>
          </p:cNvPr>
          <p:cNvSpPr/>
          <p:nvPr/>
        </p:nvSpPr>
        <p:spPr>
          <a:xfrm rot="16200000">
            <a:off x="4672638" y="5584163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글로컬산학협력관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B12FCC-56C0-0C6F-43A6-369E71D4B51F}"/>
              </a:ext>
            </a:extLst>
          </p:cNvPr>
          <p:cNvSpPr/>
          <p:nvPr/>
        </p:nvSpPr>
        <p:spPr>
          <a:xfrm rot="16200000">
            <a:off x="5840798" y="5584163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D395F9-B45D-00AF-9D5B-2839E3A64E47}"/>
              </a:ext>
            </a:extLst>
          </p:cNvPr>
          <p:cNvSpPr/>
          <p:nvPr/>
        </p:nvSpPr>
        <p:spPr>
          <a:xfrm rot="16200000">
            <a:off x="1168157" y="5584162"/>
            <a:ext cx="2076092" cy="471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국제관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9AFE50-DE0A-2C15-98FE-0B076285385D}"/>
              </a:ext>
            </a:extLst>
          </p:cNvPr>
          <p:cNvSpPr/>
          <p:nvPr/>
        </p:nvSpPr>
        <p:spPr>
          <a:xfrm rot="16200000">
            <a:off x="-2" y="5584163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2A952E-C242-BC1D-D938-6BF492DE2647}"/>
              </a:ext>
            </a:extLst>
          </p:cNvPr>
          <p:cNvSpPr/>
          <p:nvPr/>
        </p:nvSpPr>
        <p:spPr>
          <a:xfrm rot="16200000">
            <a:off x="2336318" y="5584163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혜당관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65FC84B-8985-2916-57D7-CC2303A81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42389"/>
              </p:ext>
            </p:extLst>
          </p:nvPr>
        </p:nvGraphicFramePr>
        <p:xfrm>
          <a:off x="1497162" y="532542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573187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051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083447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44647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82801083"/>
                    </a:ext>
                  </a:extLst>
                </a:gridCol>
              </a:tblGrid>
              <a:tr h="260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호수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표지판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앞문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뒷문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783311"/>
                  </a:ext>
                </a:extLst>
              </a:tr>
              <a:tr h="260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839083"/>
                  </a:ext>
                </a:extLst>
              </a:tr>
              <a:tr h="2606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76565"/>
                  </a:ext>
                </a:extLst>
              </a:tr>
              <a:tr h="260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68581"/>
                  </a:ext>
                </a:extLst>
              </a:tr>
              <a:tr h="2606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43453"/>
                  </a:ext>
                </a:extLst>
              </a:tr>
              <a:tr h="2606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03102"/>
                  </a:ext>
                </a:extLst>
              </a:tr>
              <a:tr h="2606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31941"/>
                  </a:ext>
                </a:extLst>
              </a:tr>
              <a:tr h="2606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07885"/>
                  </a:ext>
                </a:extLst>
              </a:tr>
              <a:tr h="2606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18115"/>
                  </a:ext>
                </a:extLst>
              </a:tr>
              <a:tr h="2606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53694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B241DE-A3E4-AF5C-BBEE-38A11C972C27}"/>
              </a:ext>
            </a:extLst>
          </p:cNvPr>
          <p:cNvSpPr/>
          <p:nvPr/>
        </p:nvSpPr>
        <p:spPr>
          <a:xfrm rot="16200000">
            <a:off x="9345281" y="5584163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E95F28-E113-A4DB-170D-5F00A629114A}"/>
              </a:ext>
            </a:extLst>
          </p:cNvPr>
          <p:cNvSpPr/>
          <p:nvPr/>
        </p:nvSpPr>
        <p:spPr>
          <a:xfrm rot="16200000">
            <a:off x="10430293" y="354258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0AD86B-B717-C954-8A23-6A9B8B18FF85}"/>
              </a:ext>
            </a:extLst>
          </p:cNvPr>
          <p:cNvSpPr/>
          <p:nvPr/>
        </p:nvSpPr>
        <p:spPr>
          <a:xfrm rot="16200000">
            <a:off x="10430293" y="1314675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177517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A8C75-A92A-2BCA-3617-3904D0E12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E640E4-6D09-AA08-0646-BC99CCA0FCC0}"/>
              </a:ext>
            </a:extLst>
          </p:cNvPr>
          <p:cNvSpPr/>
          <p:nvPr/>
        </p:nvSpPr>
        <p:spPr>
          <a:xfrm rot="16200000">
            <a:off x="7008955" y="558128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소프트웨어</a:t>
            </a:r>
            <a:r>
              <a:rPr lang="en-US" altLang="ko-KR" dirty="0">
                <a:solidFill>
                  <a:schemeClr val="tx1"/>
                </a:solidFill>
              </a:rPr>
              <a:t>ICT</a:t>
            </a:r>
            <a:r>
              <a:rPr lang="ko-KR" altLang="en-US" dirty="0">
                <a:solidFill>
                  <a:schemeClr val="tx1"/>
                </a:solidFill>
              </a:rPr>
              <a:t>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FB2354-80D3-3788-9803-7AD7D5B29355}"/>
              </a:ext>
            </a:extLst>
          </p:cNvPr>
          <p:cNvSpPr/>
          <p:nvPr/>
        </p:nvSpPr>
        <p:spPr>
          <a:xfrm rot="16200000">
            <a:off x="8177118" y="5584163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0A9959-165C-9F69-B416-8C9EC30699D0}"/>
              </a:ext>
            </a:extLst>
          </p:cNvPr>
          <p:cNvSpPr/>
          <p:nvPr/>
        </p:nvSpPr>
        <p:spPr>
          <a:xfrm rot="16200000">
            <a:off x="3504478" y="5584163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AF7C5B-2B1A-6851-6863-A00CE3F9431D}"/>
              </a:ext>
            </a:extLst>
          </p:cNvPr>
          <p:cNvSpPr/>
          <p:nvPr/>
        </p:nvSpPr>
        <p:spPr>
          <a:xfrm rot="16200000">
            <a:off x="4672638" y="5584163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글로컬산학협력관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244D5-84A5-A0F9-C086-70F2D84C895E}"/>
              </a:ext>
            </a:extLst>
          </p:cNvPr>
          <p:cNvSpPr/>
          <p:nvPr/>
        </p:nvSpPr>
        <p:spPr>
          <a:xfrm rot="16200000">
            <a:off x="5840798" y="5584163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BC2397-7805-AED6-3163-E3A6962DEB00}"/>
              </a:ext>
            </a:extLst>
          </p:cNvPr>
          <p:cNvSpPr/>
          <p:nvPr/>
        </p:nvSpPr>
        <p:spPr>
          <a:xfrm rot="16200000">
            <a:off x="1168157" y="5584162"/>
            <a:ext cx="2076092" cy="471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국제관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CA158F-94A1-1CFF-5464-ED46408275A2}"/>
              </a:ext>
            </a:extLst>
          </p:cNvPr>
          <p:cNvSpPr/>
          <p:nvPr/>
        </p:nvSpPr>
        <p:spPr>
          <a:xfrm rot="16200000">
            <a:off x="-2" y="5584163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7B3F3D-869B-144D-F0B5-4AC8FA0DCB74}"/>
              </a:ext>
            </a:extLst>
          </p:cNvPr>
          <p:cNvSpPr/>
          <p:nvPr/>
        </p:nvSpPr>
        <p:spPr>
          <a:xfrm rot="16200000">
            <a:off x="2336318" y="5584163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혜당관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637D0D1-6901-4F28-762D-ED9DB565F568}"/>
              </a:ext>
            </a:extLst>
          </p:cNvPr>
          <p:cNvGraphicFramePr>
            <a:graphicFrameLocks noGrp="1"/>
          </p:cNvGraphicFramePr>
          <p:nvPr/>
        </p:nvGraphicFramePr>
        <p:xfrm>
          <a:off x="1497162" y="532542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573187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051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083447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44647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82801083"/>
                    </a:ext>
                  </a:extLst>
                </a:gridCol>
              </a:tblGrid>
              <a:tr h="260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호수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표지판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앞문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뒷문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783311"/>
                  </a:ext>
                </a:extLst>
              </a:tr>
              <a:tr h="260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839083"/>
                  </a:ext>
                </a:extLst>
              </a:tr>
              <a:tr h="2606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76565"/>
                  </a:ext>
                </a:extLst>
              </a:tr>
              <a:tr h="2606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68581"/>
                  </a:ext>
                </a:extLst>
              </a:tr>
              <a:tr h="2606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43453"/>
                  </a:ext>
                </a:extLst>
              </a:tr>
              <a:tr h="2606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03102"/>
                  </a:ext>
                </a:extLst>
              </a:tr>
              <a:tr h="2606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31941"/>
                  </a:ext>
                </a:extLst>
              </a:tr>
              <a:tr h="2606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07885"/>
                  </a:ext>
                </a:extLst>
              </a:tr>
              <a:tr h="2606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18115"/>
                  </a:ext>
                </a:extLst>
              </a:tr>
              <a:tr h="26062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53694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FE3BF7-9B70-264B-E8C6-5CD2317392CC}"/>
              </a:ext>
            </a:extLst>
          </p:cNvPr>
          <p:cNvSpPr/>
          <p:nvPr/>
        </p:nvSpPr>
        <p:spPr>
          <a:xfrm rot="16200000">
            <a:off x="9345281" y="5584163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BB2A01-BD9D-6F0F-6B5B-86B5CEE098F2}"/>
              </a:ext>
            </a:extLst>
          </p:cNvPr>
          <p:cNvSpPr/>
          <p:nvPr/>
        </p:nvSpPr>
        <p:spPr>
          <a:xfrm rot="16200000">
            <a:off x="10430293" y="354258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B6C115-FDC8-F10E-517B-52B1923A2415}"/>
              </a:ext>
            </a:extLst>
          </p:cNvPr>
          <p:cNvSpPr/>
          <p:nvPr/>
        </p:nvSpPr>
        <p:spPr>
          <a:xfrm rot="16200000">
            <a:off x="10430293" y="1314675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129054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DCC75-A1F2-0732-080D-4AD1BCB0C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1D1E9B-DBF8-7B80-392E-D49B076D8F6B}"/>
              </a:ext>
            </a:extLst>
          </p:cNvPr>
          <p:cNvSpPr/>
          <p:nvPr/>
        </p:nvSpPr>
        <p:spPr>
          <a:xfrm>
            <a:off x="0" y="1443492"/>
            <a:ext cx="2076092" cy="471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국제관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95976C-DFEB-2DBB-C931-41D81FCBFA1B}"/>
              </a:ext>
            </a:extLst>
          </p:cNvPr>
          <p:cNvSpPr/>
          <p:nvPr/>
        </p:nvSpPr>
        <p:spPr>
          <a:xfrm>
            <a:off x="0" y="213935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27AD94-EDA0-EAE7-E159-B6B51C4FA65D}"/>
              </a:ext>
            </a:extLst>
          </p:cNvPr>
          <p:cNvSpPr/>
          <p:nvPr/>
        </p:nvSpPr>
        <p:spPr>
          <a:xfrm>
            <a:off x="-1" y="284672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F80A25-8471-72F5-32DE-AC8A63A4D507}"/>
              </a:ext>
            </a:extLst>
          </p:cNvPr>
          <p:cNvSpPr/>
          <p:nvPr/>
        </p:nvSpPr>
        <p:spPr>
          <a:xfrm>
            <a:off x="-1" y="354258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글로컬산학협력관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5EE9D2-EEDD-354B-65D5-D14EA322045A}"/>
              </a:ext>
            </a:extLst>
          </p:cNvPr>
          <p:cNvSpPr/>
          <p:nvPr/>
        </p:nvSpPr>
        <p:spPr>
          <a:xfrm>
            <a:off x="-1" y="4238450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A17F65-67D1-E443-1E7F-174F79F9A3EC}"/>
              </a:ext>
            </a:extLst>
          </p:cNvPr>
          <p:cNvSpPr/>
          <p:nvPr/>
        </p:nvSpPr>
        <p:spPr>
          <a:xfrm>
            <a:off x="-2" y="494581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B7BE73C-3ACE-4237-FF07-9E3D5CEF46D8}"/>
              </a:ext>
            </a:extLst>
          </p:cNvPr>
          <p:cNvSpPr/>
          <p:nvPr/>
        </p:nvSpPr>
        <p:spPr>
          <a:xfrm>
            <a:off x="5748" y="747628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89904E-2261-C6A0-CE96-27C8F3F3E530}"/>
              </a:ext>
            </a:extLst>
          </p:cNvPr>
          <p:cNvSpPr/>
          <p:nvPr/>
        </p:nvSpPr>
        <p:spPr>
          <a:xfrm>
            <a:off x="6516967" y="6211358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459BC1-5104-8B6B-58F2-CC562DFC511E}"/>
              </a:ext>
            </a:extLst>
          </p:cNvPr>
          <p:cNvSpPr/>
          <p:nvPr/>
        </p:nvSpPr>
        <p:spPr>
          <a:xfrm>
            <a:off x="8963802" y="6211358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다운로드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897D4DDE-45A9-8586-685B-9D921D5A2A2C}"/>
              </a:ext>
            </a:extLst>
          </p:cNvPr>
          <p:cNvSpPr>
            <a:spLocks noChangeAspect="1"/>
          </p:cNvSpPr>
          <p:nvPr/>
        </p:nvSpPr>
        <p:spPr>
          <a:xfrm>
            <a:off x="1777818" y="1601694"/>
            <a:ext cx="180000" cy="15517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7CDF36-3E35-CE8F-1C8A-A7517B3883DD}"/>
              </a:ext>
            </a:extLst>
          </p:cNvPr>
          <p:cNvSpPr/>
          <p:nvPr/>
        </p:nvSpPr>
        <p:spPr>
          <a:xfrm>
            <a:off x="0" y="6153515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</a:t>
            </a:r>
          </a:p>
        </p:txBody>
      </p:sp>
    </p:spTree>
    <p:extLst>
      <p:ext uri="{BB962C8B-B14F-4D97-AF65-F5344CB8AC3E}">
        <p14:creationId xmlns:p14="http://schemas.microsoft.com/office/powerpoint/2010/main" val="165285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CBA50-A161-8B87-D5D3-65B943BD6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2C790A-1EBD-2F73-5DC6-B1971EA13CA1}"/>
              </a:ext>
            </a:extLst>
          </p:cNvPr>
          <p:cNvSpPr/>
          <p:nvPr/>
        </p:nvSpPr>
        <p:spPr>
          <a:xfrm>
            <a:off x="0" y="1443492"/>
            <a:ext cx="2076092" cy="471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국제관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4FFC19-1CB6-C4F7-C256-D607048BDA76}"/>
              </a:ext>
            </a:extLst>
          </p:cNvPr>
          <p:cNvSpPr/>
          <p:nvPr/>
        </p:nvSpPr>
        <p:spPr>
          <a:xfrm>
            <a:off x="0" y="213935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804D47-066B-EEB3-124C-6B27D1DABB7C}"/>
              </a:ext>
            </a:extLst>
          </p:cNvPr>
          <p:cNvSpPr/>
          <p:nvPr/>
        </p:nvSpPr>
        <p:spPr>
          <a:xfrm>
            <a:off x="-1" y="284672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3CE923-17DB-6086-797B-430B39A6ABA1}"/>
              </a:ext>
            </a:extLst>
          </p:cNvPr>
          <p:cNvSpPr/>
          <p:nvPr/>
        </p:nvSpPr>
        <p:spPr>
          <a:xfrm>
            <a:off x="-1" y="354258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글로컬산학협력관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9E52D2-BD32-A5AA-023C-2AC78C4E4CD8}"/>
              </a:ext>
            </a:extLst>
          </p:cNvPr>
          <p:cNvSpPr/>
          <p:nvPr/>
        </p:nvSpPr>
        <p:spPr>
          <a:xfrm>
            <a:off x="-1" y="4238450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D30A69-5C85-9676-B01C-D2654354FCA7}"/>
              </a:ext>
            </a:extLst>
          </p:cNvPr>
          <p:cNvSpPr/>
          <p:nvPr/>
        </p:nvSpPr>
        <p:spPr>
          <a:xfrm>
            <a:off x="-2" y="494581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B97D499-7D4F-EA87-3FE5-2DD0D15D4FA7}"/>
              </a:ext>
            </a:extLst>
          </p:cNvPr>
          <p:cNvGraphicFramePr>
            <a:graphicFrameLocks noGrp="1"/>
          </p:cNvGraphicFramePr>
          <p:nvPr/>
        </p:nvGraphicFramePr>
        <p:xfrm>
          <a:off x="2911894" y="952069"/>
          <a:ext cx="8128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573187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7051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083447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44647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828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호수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표지판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앞문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뒷문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78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83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7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6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43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0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3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0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1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5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82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33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644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79147E-074A-8695-B4E6-B3E4E3FCE0FD}"/>
              </a:ext>
            </a:extLst>
          </p:cNvPr>
          <p:cNvSpPr/>
          <p:nvPr/>
        </p:nvSpPr>
        <p:spPr>
          <a:xfrm>
            <a:off x="5748" y="747628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6F35D8-D9BB-C26D-76A4-B7C42ACB5895}"/>
              </a:ext>
            </a:extLst>
          </p:cNvPr>
          <p:cNvSpPr/>
          <p:nvPr/>
        </p:nvSpPr>
        <p:spPr>
          <a:xfrm>
            <a:off x="6516967" y="6211358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A4B851-F1CD-6DC4-CA2F-B695A36F5429}"/>
              </a:ext>
            </a:extLst>
          </p:cNvPr>
          <p:cNvSpPr/>
          <p:nvPr/>
        </p:nvSpPr>
        <p:spPr>
          <a:xfrm>
            <a:off x="8963802" y="6211358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다운로드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66572E-E942-41AE-8BAC-CEBF8B47D460}"/>
              </a:ext>
            </a:extLst>
          </p:cNvPr>
          <p:cNvSpPr/>
          <p:nvPr/>
        </p:nvSpPr>
        <p:spPr>
          <a:xfrm>
            <a:off x="0" y="6153515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</a:t>
            </a:r>
          </a:p>
        </p:txBody>
      </p:sp>
    </p:spTree>
    <p:extLst>
      <p:ext uri="{BB962C8B-B14F-4D97-AF65-F5344CB8AC3E}">
        <p14:creationId xmlns:p14="http://schemas.microsoft.com/office/powerpoint/2010/main" val="124213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010B1-7577-FB6A-FAC8-C6D983EB9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3B0B72-17CE-6C3F-9FB4-1170F2189B1A}"/>
              </a:ext>
            </a:extLst>
          </p:cNvPr>
          <p:cNvSpPr/>
          <p:nvPr/>
        </p:nvSpPr>
        <p:spPr>
          <a:xfrm>
            <a:off x="0" y="144349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국제관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E89829-C2B3-1FD2-309B-C17C32D4C390}"/>
              </a:ext>
            </a:extLst>
          </p:cNvPr>
          <p:cNvSpPr/>
          <p:nvPr/>
        </p:nvSpPr>
        <p:spPr>
          <a:xfrm>
            <a:off x="0" y="213935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EC1648-2234-D4D1-AA8B-D3AAC49CAE2B}"/>
              </a:ext>
            </a:extLst>
          </p:cNvPr>
          <p:cNvSpPr/>
          <p:nvPr/>
        </p:nvSpPr>
        <p:spPr>
          <a:xfrm>
            <a:off x="-1" y="284672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B2EAF7-D96F-A136-65D9-FEE26A873793}"/>
              </a:ext>
            </a:extLst>
          </p:cNvPr>
          <p:cNvSpPr/>
          <p:nvPr/>
        </p:nvSpPr>
        <p:spPr>
          <a:xfrm>
            <a:off x="-1" y="354258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글로컬산학협력관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A8262E-CA10-E053-0A88-B2100A0EFE43}"/>
              </a:ext>
            </a:extLst>
          </p:cNvPr>
          <p:cNvSpPr/>
          <p:nvPr/>
        </p:nvSpPr>
        <p:spPr>
          <a:xfrm>
            <a:off x="-1" y="4238450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23049A-94CF-0A67-5694-57AFDFBCCADB}"/>
              </a:ext>
            </a:extLst>
          </p:cNvPr>
          <p:cNvSpPr/>
          <p:nvPr/>
        </p:nvSpPr>
        <p:spPr>
          <a:xfrm>
            <a:off x="-2" y="494581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86F2DC-C338-3218-082C-87F2583E546D}"/>
              </a:ext>
            </a:extLst>
          </p:cNvPr>
          <p:cNvSpPr/>
          <p:nvPr/>
        </p:nvSpPr>
        <p:spPr>
          <a:xfrm>
            <a:off x="5748" y="747628"/>
            <a:ext cx="2076092" cy="471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7C833D-061B-8272-CABC-5CD2DA0C6C11}"/>
              </a:ext>
            </a:extLst>
          </p:cNvPr>
          <p:cNvSpPr/>
          <p:nvPr/>
        </p:nvSpPr>
        <p:spPr>
          <a:xfrm>
            <a:off x="2923115" y="747628"/>
            <a:ext cx="8262470" cy="2869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강의실 현황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호수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강의실 이름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B56E25-5FB8-5A29-BF66-7D0A6B301BAE}"/>
              </a:ext>
            </a:extLst>
          </p:cNvPr>
          <p:cNvSpPr/>
          <p:nvPr/>
        </p:nvSpPr>
        <p:spPr>
          <a:xfrm>
            <a:off x="2923115" y="3913522"/>
            <a:ext cx="8262470" cy="560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선택한 강의실 상세정보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F60C483-79F8-6B67-2AA0-EE55D64935A1}"/>
              </a:ext>
            </a:extLst>
          </p:cNvPr>
          <p:cNvGrpSpPr/>
          <p:nvPr/>
        </p:nvGrpSpPr>
        <p:grpSpPr>
          <a:xfrm>
            <a:off x="2923115" y="5114685"/>
            <a:ext cx="8627148" cy="1245955"/>
            <a:chOff x="2923115" y="5114685"/>
            <a:chExt cx="8627148" cy="124595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E0AB9D0-52B9-5B27-4F7A-41A77AEA08DA}"/>
                </a:ext>
              </a:extLst>
            </p:cNvPr>
            <p:cNvSpPr/>
            <p:nvPr/>
          </p:nvSpPr>
          <p:spPr>
            <a:xfrm>
              <a:off x="2923115" y="5117979"/>
              <a:ext cx="787879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건물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FB3E61B-EE3D-5E52-51E2-23B1DCE112B1}"/>
                </a:ext>
              </a:extLst>
            </p:cNvPr>
            <p:cNvSpPr/>
            <p:nvPr/>
          </p:nvSpPr>
          <p:spPr>
            <a:xfrm>
              <a:off x="3710994" y="5117975"/>
              <a:ext cx="1293967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A885B4A-3C33-B3C8-49C0-71399D8501C4}"/>
                </a:ext>
              </a:extLst>
            </p:cNvPr>
            <p:cNvSpPr/>
            <p:nvPr/>
          </p:nvSpPr>
          <p:spPr>
            <a:xfrm>
              <a:off x="2923115" y="5963732"/>
              <a:ext cx="787879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93A9BB-3D3A-785C-7C1C-9CFC7CEB48C2}"/>
                </a:ext>
              </a:extLst>
            </p:cNvPr>
            <p:cNvSpPr/>
            <p:nvPr/>
          </p:nvSpPr>
          <p:spPr>
            <a:xfrm>
              <a:off x="3706399" y="5963732"/>
              <a:ext cx="1904098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강의실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F34E83-AAD4-BD75-3FBA-AE7191BD167A}"/>
                </a:ext>
              </a:extLst>
            </p:cNvPr>
            <p:cNvSpPr/>
            <p:nvPr/>
          </p:nvSpPr>
          <p:spPr>
            <a:xfrm>
              <a:off x="6635066" y="5955609"/>
              <a:ext cx="592347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좌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7F9B5AA-2662-61BE-E5D5-EBE281CD7BCA}"/>
                </a:ext>
              </a:extLst>
            </p:cNvPr>
            <p:cNvSpPr/>
            <p:nvPr/>
          </p:nvSpPr>
          <p:spPr>
            <a:xfrm>
              <a:off x="5848864" y="5955610"/>
              <a:ext cx="787879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방향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1A3077CA-1270-4951-0C40-7B5A09079D9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751056" y="5250359"/>
              <a:ext cx="180000" cy="1551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275E6AD-097A-53FF-B1CA-9B8FCF5EDA07}"/>
                </a:ext>
              </a:extLst>
            </p:cNvPr>
            <p:cNvSpPr/>
            <p:nvPr/>
          </p:nvSpPr>
          <p:spPr>
            <a:xfrm>
              <a:off x="5181308" y="5114685"/>
              <a:ext cx="1410413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D833BC-A314-7F7A-0BF6-DCE47F22E3E8}"/>
                </a:ext>
              </a:extLst>
            </p:cNvPr>
            <p:cNvSpPr/>
            <p:nvPr/>
          </p:nvSpPr>
          <p:spPr>
            <a:xfrm>
              <a:off x="8143511" y="5963732"/>
              <a:ext cx="592347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33DC8F4-D15D-12D0-42DE-C724F39F2731}"/>
                </a:ext>
              </a:extLst>
            </p:cNvPr>
            <p:cNvSpPr/>
            <p:nvPr/>
          </p:nvSpPr>
          <p:spPr>
            <a:xfrm>
              <a:off x="7357307" y="5963733"/>
              <a:ext cx="787879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문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5FDBF9-1685-7C35-B0F9-DA434DEE8F09}"/>
                </a:ext>
              </a:extLst>
            </p:cNvPr>
            <p:cNvSpPr/>
            <p:nvPr/>
          </p:nvSpPr>
          <p:spPr>
            <a:xfrm>
              <a:off x="9785716" y="5963732"/>
              <a:ext cx="592347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6FC5F14-1311-48E2-4CE0-C1392B94930D}"/>
                </a:ext>
              </a:extLst>
            </p:cNvPr>
            <p:cNvSpPr/>
            <p:nvPr/>
          </p:nvSpPr>
          <p:spPr>
            <a:xfrm>
              <a:off x="8857104" y="5963733"/>
              <a:ext cx="930043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화장실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CFF2ED5-AEDD-84A1-9221-DDAB0FF9298F}"/>
                </a:ext>
              </a:extLst>
            </p:cNvPr>
            <p:cNvSpPr/>
            <p:nvPr/>
          </p:nvSpPr>
          <p:spPr>
            <a:xfrm>
              <a:off x="10586980" y="5975327"/>
              <a:ext cx="963283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E9EA380-4F38-2CFB-97B9-40E147B83236}"/>
                </a:ext>
              </a:extLst>
            </p:cNvPr>
            <p:cNvSpPr/>
            <p:nvPr/>
          </p:nvSpPr>
          <p:spPr>
            <a:xfrm>
              <a:off x="6788978" y="5115626"/>
              <a:ext cx="963283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층</a:t>
              </a: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AC21E0A-DC9A-D03A-5738-A529A7062AC9}"/>
              </a:ext>
            </a:extLst>
          </p:cNvPr>
          <p:cNvSpPr/>
          <p:nvPr/>
        </p:nvSpPr>
        <p:spPr>
          <a:xfrm>
            <a:off x="2923115" y="249961"/>
            <a:ext cx="141041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57DFB5-A4CA-A90A-F749-9635C866D016}"/>
              </a:ext>
            </a:extLst>
          </p:cNvPr>
          <p:cNvSpPr/>
          <p:nvPr/>
        </p:nvSpPr>
        <p:spPr>
          <a:xfrm>
            <a:off x="0" y="6153515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2EA32C-80FA-F3A4-0036-F536DBA58B4A}"/>
              </a:ext>
            </a:extLst>
          </p:cNvPr>
          <p:cNvSpPr/>
          <p:nvPr/>
        </p:nvSpPr>
        <p:spPr>
          <a:xfrm>
            <a:off x="8977757" y="5113551"/>
            <a:ext cx="787879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호수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37114CB-0459-3FC1-1A02-F8581F036DA2}"/>
              </a:ext>
            </a:extLst>
          </p:cNvPr>
          <p:cNvSpPr/>
          <p:nvPr/>
        </p:nvSpPr>
        <p:spPr>
          <a:xfrm>
            <a:off x="9844045" y="5113551"/>
            <a:ext cx="96328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680B79-5AFD-B4F3-FCF4-8EB7385039FA}"/>
              </a:ext>
            </a:extLst>
          </p:cNvPr>
          <p:cNvSpPr/>
          <p:nvPr/>
        </p:nvSpPr>
        <p:spPr>
          <a:xfrm>
            <a:off x="7953261" y="5101740"/>
            <a:ext cx="6772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2E9AF1-0776-82CD-E737-1F6CDB69B1FD}"/>
              </a:ext>
            </a:extLst>
          </p:cNvPr>
          <p:cNvSpPr/>
          <p:nvPr/>
        </p:nvSpPr>
        <p:spPr>
          <a:xfrm>
            <a:off x="10987640" y="5084235"/>
            <a:ext cx="6772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비고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6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65753-4F01-94C1-ADF4-966A5B87C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D5CCCA-4CF2-B610-3DE1-DD9DDF8C2465}"/>
              </a:ext>
            </a:extLst>
          </p:cNvPr>
          <p:cNvSpPr/>
          <p:nvPr/>
        </p:nvSpPr>
        <p:spPr>
          <a:xfrm>
            <a:off x="0" y="144349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국제관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8F7D23-7F6B-CC72-66AA-1F491ED00CF2}"/>
              </a:ext>
            </a:extLst>
          </p:cNvPr>
          <p:cNvSpPr/>
          <p:nvPr/>
        </p:nvSpPr>
        <p:spPr>
          <a:xfrm>
            <a:off x="0" y="213935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2A8D1B-0CEF-A4F2-B820-DD47D5942B9C}"/>
              </a:ext>
            </a:extLst>
          </p:cNvPr>
          <p:cNvSpPr/>
          <p:nvPr/>
        </p:nvSpPr>
        <p:spPr>
          <a:xfrm>
            <a:off x="-1" y="284672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3364D4-D165-001E-9E29-80709A364DBA}"/>
              </a:ext>
            </a:extLst>
          </p:cNvPr>
          <p:cNvSpPr/>
          <p:nvPr/>
        </p:nvSpPr>
        <p:spPr>
          <a:xfrm>
            <a:off x="-1" y="354258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글로컬산학협력관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F1EA40-9F61-6C40-1A73-6247621909AE}"/>
              </a:ext>
            </a:extLst>
          </p:cNvPr>
          <p:cNvSpPr/>
          <p:nvPr/>
        </p:nvSpPr>
        <p:spPr>
          <a:xfrm>
            <a:off x="-1" y="4238450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427F7E-C558-5523-5795-56446DF71F7C}"/>
              </a:ext>
            </a:extLst>
          </p:cNvPr>
          <p:cNvSpPr/>
          <p:nvPr/>
        </p:nvSpPr>
        <p:spPr>
          <a:xfrm>
            <a:off x="-2" y="494581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D43AAB-5D4E-E7E2-382C-B1E8D8B8AC70}"/>
              </a:ext>
            </a:extLst>
          </p:cNvPr>
          <p:cNvSpPr/>
          <p:nvPr/>
        </p:nvSpPr>
        <p:spPr>
          <a:xfrm>
            <a:off x="5748" y="747628"/>
            <a:ext cx="2076092" cy="471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910559-2405-5B83-B113-9C82B196643A}"/>
              </a:ext>
            </a:extLst>
          </p:cNvPr>
          <p:cNvSpPr/>
          <p:nvPr/>
        </p:nvSpPr>
        <p:spPr>
          <a:xfrm>
            <a:off x="2923115" y="747628"/>
            <a:ext cx="8262470" cy="2869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강의실 현황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호수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강의실 이름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154A7E-82BA-3C6A-D179-AF13F4467DB9}"/>
              </a:ext>
            </a:extLst>
          </p:cNvPr>
          <p:cNvSpPr/>
          <p:nvPr/>
        </p:nvSpPr>
        <p:spPr>
          <a:xfrm>
            <a:off x="2923115" y="3913522"/>
            <a:ext cx="8262470" cy="560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선택한 강의실 상세정보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06CF72-5FF7-5DD6-5D9F-7770D7B21791}"/>
              </a:ext>
            </a:extLst>
          </p:cNvPr>
          <p:cNvSpPr txBox="1"/>
          <p:nvPr/>
        </p:nvSpPr>
        <p:spPr>
          <a:xfrm>
            <a:off x="3642467" y="54711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건물리스트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4AA6B1-F98C-6076-6EDC-28397C5BE7B6}"/>
              </a:ext>
            </a:extLst>
          </p:cNvPr>
          <p:cNvSpPr txBox="1"/>
          <p:nvPr/>
        </p:nvSpPr>
        <p:spPr>
          <a:xfrm>
            <a:off x="4987542" y="546902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건물 검색 입력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86A13D-D09C-BBB3-6919-B275238FEDE0}"/>
              </a:ext>
            </a:extLst>
          </p:cNvPr>
          <p:cNvSpPr txBox="1"/>
          <p:nvPr/>
        </p:nvSpPr>
        <p:spPr>
          <a:xfrm>
            <a:off x="10547772" y="6318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입력확정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1346A1-8C51-015D-E677-0129C9CC489A}"/>
              </a:ext>
            </a:extLst>
          </p:cNvPr>
          <p:cNvSpPr txBox="1"/>
          <p:nvPr/>
        </p:nvSpPr>
        <p:spPr>
          <a:xfrm>
            <a:off x="5974189" y="631011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좌우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토글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CD486D-7954-E62C-134C-5A16BD02F575}"/>
              </a:ext>
            </a:extLst>
          </p:cNvPr>
          <p:cNvSpPr txBox="1"/>
          <p:nvPr/>
        </p:nvSpPr>
        <p:spPr>
          <a:xfrm>
            <a:off x="7355562" y="6310118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0,1,2,3,4,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모름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B4CD9F-1DF9-E5FF-246C-88A6A561A40A}"/>
              </a:ext>
            </a:extLst>
          </p:cNvPr>
          <p:cNvSpPr txBox="1"/>
          <p:nvPr/>
        </p:nvSpPr>
        <p:spPr>
          <a:xfrm>
            <a:off x="3468032" y="634904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2">
                    <a:lumMod val="75000"/>
                  </a:schemeClr>
                </a:solidFill>
              </a:rPr>
              <a:t>강의실 이름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입력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0BDAE3-E922-780C-C502-54AF5D81025F}"/>
              </a:ext>
            </a:extLst>
          </p:cNvPr>
          <p:cNvSpPr txBox="1"/>
          <p:nvPr/>
        </p:nvSpPr>
        <p:spPr>
          <a:xfrm>
            <a:off x="8820150" y="6318241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TF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토글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기본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F)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B965BCC-3EC8-0652-00E1-2EE26AAFCF2F}"/>
              </a:ext>
            </a:extLst>
          </p:cNvPr>
          <p:cNvGrpSpPr/>
          <p:nvPr/>
        </p:nvGrpSpPr>
        <p:grpSpPr>
          <a:xfrm>
            <a:off x="2923115" y="5114685"/>
            <a:ext cx="8627148" cy="1245955"/>
            <a:chOff x="2923115" y="5114685"/>
            <a:chExt cx="8627148" cy="124595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0D1E9E1-5004-BFAE-709B-7CCD976F5EE7}"/>
                </a:ext>
              </a:extLst>
            </p:cNvPr>
            <p:cNvSpPr/>
            <p:nvPr/>
          </p:nvSpPr>
          <p:spPr>
            <a:xfrm>
              <a:off x="2923115" y="5117979"/>
              <a:ext cx="787879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건물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0BCDCAD-02F1-21A3-27AA-E598CAF17F53}"/>
                </a:ext>
              </a:extLst>
            </p:cNvPr>
            <p:cNvSpPr/>
            <p:nvPr/>
          </p:nvSpPr>
          <p:spPr>
            <a:xfrm>
              <a:off x="3710994" y="5117975"/>
              <a:ext cx="1293967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F43EC6B-4E59-C6D1-585B-2A467253BF3F}"/>
                </a:ext>
              </a:extLst>
            </p:cNvPr>
            <p:cNvSpPr/>
            <p:nvPr/>
          </p:nvSpPr>
          <p:spPr>
            <a:xfrm>
              <a:off x="2923115" y="5963732"/>
              <a:ext cx="787879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2C9EA62-0A0A-E20B-A6A4-3B72368BA2C8}"/>
                </a:ext>
              </a:extLst>
            </p:cNvPr>
            <p:cNvSpPr/>
            <p:nvPr/>
          </p:nvSpPr>
          <p:spPr>
            <a:xfrm>
              <a:off x="3706399" y="5963732"/>
              <a:ext cx="1904098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강의실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A6C6092-3E1E-0F90-4229-FB1BDC8595DF}"/>
                </a:ext>
              </a:extLst>
            </p:cNvPr>
            <p:cNvSpPr/>
            <p:nvPr/>
          </p:nvSpPr>
          <p:spPr>
            <a:xfrm>
              <a:off x="6635066" y="5955609"/>
              <a:ext cx="592347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좌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BDDC54A-D1AA-F354-54D1-7BE24CC319D6}"/>
                </a:ext>
              </a:extLst>
            </p:cNvPr>
            <p:cNvSpPr/>
            <p:nvPr/>
          </p:nvSpPr>
          <p:spPr>
            <a:xfrm>
              <a:off x="5848864" y="5955610"/>
              <a:ext cx="787879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방향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9F8D6E5F-AED2-8896-1080-325A406C09B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751056" y="5250359"/>
              <a:ext cx="180000" cy="1551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168BD47-1B55-3005-1904-70C30703547C}"/>
                </a:ext>
              </a:extLst>
            </p:cNvPr>
            <p:cNvSpPr/>
            <p:nvPr/>
          </p:nvSpPr>
          <p:spPr>
            <a:xfrm>
              <a:off x="5181308" y="5114685"/>
              <a:ext cx="1410413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3075C3-DF3D-576D-1A1D-72C6BE6AA9D1}"/>
                </a:ext>
              </a:extLst>
            </p:cNvPr>
            <p:cNvSpPr/>
            <p:nvPr/>
          </p:nvSpPr>
          <p:spPr>
            <a:xfrm>
              <a:off x="8143511" y="5963732"/>
              <a:ext cx="592347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6DB3AF-EA8F-D2AD-7463-53781E37E2F0}"/>
                </a:ext>
              </a:extLst>
            </p:cNvPr>
            <p:cNvSpPr/>
            <p:nvPr/>
          </p:nvSpPr>
          <p:spPr>
            <a:xfrm>
              <a:off x="7357307" y="5963733"/>
              <a:ext cx="787879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문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4F03837-2DA6-516B-29D6-FE5589576E21}"/>
                </a:ext>
              </a:extLst>
            </p:cNvPr>
            <p:cNvSpPr/>
            <p:nvPr/>
          </p:nvSpPr>
          <p:spPr>
            <a:xfrm>
              <a:off x="9785716" y="5963732"/>
              <a:ext cx="592347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71A4AF6-8ABE-EB5F-5AE1-8C1EDBCC11B6}"/>
                </a:ext>
              </a:extLst>
            </p:cNvPr>
            <p:cNvSpPr/>
            <p:nvPr/>
          </p:nvSpPr>
          <p:spPr>
            <a:xfrm>
              <a:off x="8857104" y="5963733"/>
              <a:ext cx="930043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화장실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AA3577-9CCB-02DC-797E-D88DFF9DA41F}"/>
                </a:ext>
              </a:extLst>
            </p:cNvPr>
            <p:cNvSpPr/>
            <p:nvPr/>
          </p:nvSpPr>
          <p:spPr>
            <a:xfrm>
              <a:off x="10586980" y="5975327"/>
              <a:ext cx="963283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9D28320-13EC-7D6F-97BB-52991D8654D1}"/>
                </a:ext>
              </a:extLst>
            </p:cNvPr>
            <p:cNvSpPr/>
            <p:nvPr/>
          </p:nvSpPr>
          <p:spPr>
            <a:xfrm>
              <a:off x="6788978" y="5115626"/>
              <a:ext cx="963283" cy="385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층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4CF9319-52ED-CDCC-73DD-12C3D34ECAA4}"/>
              </a:ext>
            </a:extLst>
          </p:cNvPr>
          <p:cNvSpPr txBox="1"/>
          <p:nvPr/>
        </p:nvSpPr>
        <p:spPr>
          <a:xfrm>
            <a:off x="9397231" y="55466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호수 입력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B5BB1B-DDE1-9A14-FCCC-D12601D0C50A}"/>
              </a:ext>
            </a:extLst>
          </p:cNvPr>
          <p:cNvSpPr txBox="1"/>
          <p:nvPr/>
        </p:nvSpPr>
        <p:spPr>
          <a:xfrm>
            <a:off x="6585188" y="5486092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층 입력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없으면 전체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43B464-F4D1-AB1D-5A04-66884694E90D}"/>
              </a:ext>
            </a:extLst>
          </p:cNvPr>
          <p:cNvSpPr txBox="1"/>
          <p:nvPr/>
        </p:nvSpPr>
        <p:spPr>
          <a:xfrm>
            <a:off x="7407697" y="476500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저장된 내용 출력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B931EAF-D6CD-F1B5-DE97-2E487DAA4532}"/>
              </a:ext>
            </a:extLst>
          </p:cNvPr>
          <p:cNvSpPr/>
          <p:nvPr/>
        </p:nvSpPr>
        <p:spPr>
          <a:xfrm>
            <a:off x="2923115" y="249961"/>
            <a:ext cx="141041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3F2E90-2B30-AF2F-B770-88383E2DD5BC}"/>
              </a:ext>
            </a:extLst>
          </p:cNvPr>
          <p:cNvSpPr/>
          <p:nvPr/>
        </p:nvSpPr>
        <p:spPr>
          <a:xfrm>
            <a:off x="0" y="6153515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5AC3A4-1BFA-4A81-3008-EB2393151049}"/>
              </a:ext>
            </a:extLst>
          </p:cNvPr>
          <p:cNvSpPr/>
          <p:nvPr/>
        </p:nvSpPr>
        <p:spPr>
          <a:xfrm>
            <a:off x="8977757" y="5113551"/>
            <a:ext cx="787879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호수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374478F-01B8-D50C-69E8-9C5A975F32D6}"/>
              </a:ext>
            </a:extLst>
          </p:cNvPr>
          <p:cNvSpPr/>
          <p:nvPr/>
        </p:nvSpPr>
        <p:spPr>
          <a:xfrm>
            <a:off x="9844045" y="5113551"/>
            <a:ext cx="96328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06F817-A464-37C5-C078-F9BD9B52C1BB}"/>
              </a:ext>
            </a:extLst>
          </p:cNvPr>
          <p:cNvSpPr/>
          <p:nvPr/>
        </p:nvSpPr>
        <p:spPr>
          <a:xfrm>
            <a:off x="7953261" y="5101740"/>
            <a:ext cx="6772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7C5098E-07B6-73B6-E1B3-8A7FFB1F3310}"/>
              </a:ext>
            </a:extLst>
          </p:cNvPr>
          <p:cNvSpPr/>
          <p:nvPr/>
        </p:nvSpPr>
        <p:spPr>
          <a:xfrm>
            <a:off x="10987640" y="5084235"/>
            <a:ext cx="6772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586FC5-EA76-5665-9F12-4DEB26899B3B}"/>
              </a:ext>
            </a:extLst>
          </p:cNvPr>
          <p:cNvSpPr txBox="1"/>
          <p:nvPr/>
        </p:nvSpPr>
        <p:spPr>
          <a:xfrm>
            <a:off x="10731398" y="550249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비고 입력</a:t>
            </a:r>
          </a:p>
        </p:txBody>
      </p:sp>
    </p:spTree>
    <p:extLst>
      <p:ext uri="{BB962C8B-B14F-4D97-AF65-F5344CB8AC3E}">
        <p14:creationId xmlns:p14="http://schemas.microsoft.com/office/powerpoint/2010/main" val="153775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6F2B5-DE95-D2B7-9A21-4EB62EBDD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0D3968-9551-F5DF-6E7B-5336B4178CC6}"/>
              </a:ext>
            </a:extLst>
          </p:cNvPr>
          <p:cNvSpPr/>
          <p:nvPr/>
        </p:nvSpPr>
        <p:spPr>
          <a:xfrm>
            <a:off x="0" y="144349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국제관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9DAE95-C128-0CD8-08F1-07E097155065}"/>
              </a:ext>
            </a:extLst>
          </p:cNvPr>
          <p:cNvSpPr/>
          <p:nvPr/>
        </p:nvSpPr>
        <p:spPr>
          <a:xfrm>
            <a:off x="0" y="213935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CEDFE2-1BD0-0D3C-5E2D-1552AC4CF97C}"/>
              </a:ext>
            </a:extLst>
          </p:cNvPr>
          <p:cNvSpPr/>
          <p:nvPr/>
        </p:nvSpPr>
        <p:spPr>
          <a:xfrm>
            <a:off x="-1" y="284672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B69248-F85D-BD83-656A-BF72C48DC23C}"/>
              </a:ext>
            </a:extLst>
          </p:cNvPr>
          <p:cNvSpPr/>
          <p:nvPr/>
        </p:nvSpPr>
        <p:spPr>
          <a:xfrm>
            <a:off x="-1" y="354258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글로컬산학협력관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1528C3-CBC2-25E0-5557-02E104C66BE7}"/>
              </a:ext>
            </a:extLst>
          </p:cNvPr>
          <p:cNvSpPr/>
          <p:nvPr/>
        </p:nvSpPr>
        <p:spPr>
          <a:xfrm>
            <a:off x="-1" y="4238450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A69388-F812-DCDA-83FA-50B3BAA0DAA8}"/>
              </a:ext>
            </a:extLst>
          </p:cNvPr>
          <p:cNvSpPr/>
          <p:nvPr/>
        </p:nvSpPr>
        <p:spPr>
          <a:xfrm>
            <a:off x="-2" y="494581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2F0B1A-33EE-9F7B-23D1-A836807B7A70}"/>
              </a:ext>
            </a:extLst>
          </p:cNvPr>
          <p:cNvSpPr/>
          <p:nvPr/>
        </p:nvSpPr>
        <p:spPr>
          <a:xfrm>
            <a:off x="5748" y="747628"/>
            <a:ext cx="2076092" cy="471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DD4F60-D6FD-4656-CAAC-FAD71762F60C}"/>
              </a:ext>
            </a:extLst>
          </p:cNvPr>
          <p:cNvSpPr/>
          <p:nvPr/>
        </p:nvSpPr>
        <p:spPr>
          <a:xfrm>
            <a:off x="2923115" y="747628"/>
            <a:ext cx="8262470" cy="2869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강의실 현황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호수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강의실 이름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C50D54-F99C-67F0-CE69-84C3A9EF50B9}"/>
              </a:ext>
            </a:extLst>
          </p:cNvPr>
          <p:cNvSpPr/>
          <p:nvPr/>
        </p:nvSpPr>
        <p:spPr>
          <a:xfrm>
            <a:off x="2923115" y="3913522"/>
            <a:ext cx="8262470" cy="560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선택한 강의실 상세정보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232A755-B4B9-E565-8678-DC0EFAF108E9}"/>
              </a:ext>
            </a:extLst>
          </p:cNvPr>
          <p:cNvSpPr/>
          <p:nvPr/>
        </p:nvSpPr>
        <p:spPr>
          <a:xfrm>
            <a:off x="3028393" y="908268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101: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F69AC2-95EE-FD39-0FF2-E18C277E755A}"/>
              </a:ext>
            </a:extLst>
          </p:cNvPr>
          <p:cNvSpPr/>
          <p:nvPr/>
        </p:nvSpPr>
        <p:spPr>
          <a:xfrm>
            <a:off x="5886514" y="908268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102: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AD64187-8335-D51E-44C1-705D2B26667B}"/>
              </a:ext>
            </a:extLst>
          </p:cNvPr>
          <p:cNvGrpSpPr/>
          <p:nvPr/>
        </p:nvGrpSpPr>
        <p:grpSpPr>
          <a:xfrm>
            <a:off x="2923115" y="5114685"/>
            <a:ext cx="8627148" cy="1245955"/>
            <a:chOff x="2923115" y="5114685"/>
            <a:chExt cx="8627148" cy="1245955"/>
          </a:xfrm>
          <a:solidFill>
            <a:schemeClr val="bg1"/>
          </a:solidFill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0386AA6-C379-2E30-5A14-97949E4A5624}"/>
                </a:ext>
              </a:extLst>
            </p:cNvPr>
            <p:cNvSpPr/>
            <p:nvPr/>
          </p:nvSpPr>
          <p:spPr>
            <a:xfrm>
              <a:off x="2923115" y="5117979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건물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211859-16F3-21A7-CEDB-2F6DA349369E}"/>
                </a:ext>
              </a:extLst>
            </p:cNvPr>
            <p:cNvSpPr/>
            <p:nvPr/>
          </p:nvSpPr>
          <p:spPr>
            <a:xfrm>
              <a:off x="3710994" y="5117975"/>
              <a:ext cx="129396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혜당관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AED6B58-0870-DBE9-5BC5-7B3151997A53}"/>
                </a:ext>
              </a:extLst>
            </p:cNvPr>
            <p:cNvSpPr/>
            <p:nvPr/>
          </p:nvSpPr>
          <p:spPr>
            <a:xfrm>
              <a:off x="2923115" y="5963732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E425F26-49EF-BDDE-9415-D5882F5C194B}"/>
                </a:ext>
              </a:extLst>
            </p:cNvPr>
            <p:cNvSpPr/>
            <p:nvPr/>
          </p:nvSpPr>
          <p:spPr>
            <a:xfrm>
              <a:off x="3706399" y="5963732"/>
              <a:ext cx="1904098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5F6F21C-45FE-7D85-6803-5D4EA7C6F2BA}"/>
                </a:ext>
              </a:extLst>
            </p:cNvPr>
            <p:cNvSpPr/>
            <p:nvPr/>
          </p:nvSpPr>
          <p:spPr>
            <a:xfrm>
              <a:off x="6635066" y="5955609"/>
              <a:ext cx="59234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E50EF3E-8D62-C258-BC34-EFBEE11D8135}"/>
                </a:ext>
              </a:extLst>
            </p:cNvPr>
            <p:cNvSpPr/>
            <p:nvPr/>
          </p:nvSpPr>
          <p:spPr>
            <a:xfrm>
              <a:off x="5848864" y="5955610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방향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28401898-8DBB-B1ED-EE90-04ADDAC493B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751056" y="5250359"/>
              <a:ext cx="180000" cy="1551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ACD86D0-7CC2-EAC8-D23E-1910164669C6}"/>
                </a:ext>
              </a:extLst>
            </p:cNvPr>
            <p:cNvSpPr/>
            <p:nvPr/>
          </p:nvSpPr>
          <p:spPr>
            <a:xfrm>
              <a:off x="5181308" y="5114685"/>
              <a:ext cx="1410413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혜당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268A1B2-9AE1-5DEF-4AEA-1198758CD7B6}"/>
                </a:ext>
              </a:extLst>
            </p:cNvPr>
            <p:cNvSpPr/>
            <p:nvPr/>
          </p:nvSpPr>
          <p:spPr>
            <a:xfrm>
              <a:off x="8143511" y="5963732"/>
              <a:ext cx="59234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963757E-5568-C5E1-7103-05CC321C033B}"/>
                </a:ext>
              </a:extLst>
            </p:cNvPr>
            <p:cNvSpPr/>
            <p:nvPr/>
          </p:nvSpPr>
          <p:spPr>
            <a:xfrm>
              <a:off x="7357307" y="5963733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문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6D50CEE-BF80-DD6F-51A7-A272C7EC9351}"/>
                </a:ext>
              </a:extLst>
            </p:cNvPr>
            <p:cNvSpPr/>
            <p:nvPr/>
          </p:nvSpPr>
          <p:spPr>
            <a:xfrm>
              <a:off x="9785716" y="5963732"/>
              <a:ext cx="59234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BC730D7-1B6E-840E-F5A5-4C9FFF74E377}"/>
                </a:ext>
              </a:extLst>
            </p:cNvPr>
            <p:cNvSpPr/>
            <p:nvPr/>
          </p:nvSpPr>
          <p:spPr>
            <a:xfrm>
              <a:off x="8857104" y="5963733"/>
              <a:ext cx="930043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화장실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F4FB364-6C63-E08B-0E79-AF350E69DC3E}"/>
                </a:ext>
              </a:extLst>
            </p:cNvPr>
            <p:cNvSpPr/>
            <p:nvPr/>
          </p:nvSpPr>
          <p:spPr>
            <a:xfrm>
              <a:off x="10586980" y="5975327"/>
              <a:ext cx="963283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A3F09A-8C79-1343-9608-73139CB689AF}"/>
                </a:ext>
              </a:extLst>
            </p:cNvPr>
            <p:cNvSpPr/>
            <p:nvPr/>
          </p:nvSpPr>
          <p:spPr>
            <a:xfrm>
              <a:off x="6788978" y="5115626"/>
              <a:ext cx="963283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6646A32-11C8-94D4-C72F-5CD70E2F4676}"/>
              </a:ext>
            </a:extLst>
          </p:cNvPr>
          <p:cNvSpPr/>
          <p:nvPr/>
        </p:nvSpPr>
        <p:spPr>
          <a:xfrm>
            <a:off x="2923115" y="249961"/>
            <a:ext cx="141041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혜당관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E5D6F0-5B0D-8E2F-F116-9301D8AD4F33}"/>
              </a:ext>
            </a:extLst>
          </p:cNvPr>
          <p:cNvSpPr/>
          <p:nvPr/>
        </p:nvSpPr>
        <p:spPr>
          <a:xfrm>
            <a:off x="8977757" y="5113551"/>
            <a:ext cx="787879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호수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A1C891-3513-E035-5FDD-EF1DC7B890C9}"/>
              </a:ext>
            </a:extLst>
          </p:cNvPr>
          <p:cNvSpPr/>
          <p:nvPr/>
        </p:nvSpPr>
        <p:spPr>
          <a:xfrm>
            <a:off x="9844045" y="5113551"/>
            <a:ext cx="96328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213C80-10FD-EDE7-E720-888961634EB2}"/>
              </a:ext>
            </a:extLst>
          </p:cNvPr>
          <p:cNvSpPr/>
          <p:nvPr/>
        </p:nvSpPr>
        <p:spPr>
          <a:xfrm>
            <a:off x="7953261" y="5101740"/>
            <a:ext cx="677267" cy="3853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F75651-75AA-5341-7EB8-9F7DAE457ADA}"/>
              </a:ext>
            </a:extLst>
          </p:cNvPr>
          <p:cNvSpPr/>
          <p:nvPr/>
        </p:nvSpPr>
        <p:spPr>
          <a:xfrm>
            <a:off x="10987640" y="5084235"/>
            <a:ext cx="6772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03AAAF-24EF-34FC-C7B2-9F9E02CD8C5D}"/>
              </a:ext>
            </a:extLst>
          </p:cNvPr>
          <p:cNvSpPr/>
          <p:nvPr/>
        </p:nvSpPr>
        <p:spPr>
          <a:xfrm>
            <a:off x="0" y="6153515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</a:t>
            </a:r>
          </a:p>
        </p:txBody>
      </p:sp>
    </p:spTree>
    <p:extLst>
      <p:ext uri="{BB962C8B-B14F-4D97-AF65-F5344CB8AC3E}">
        <p14:creationId xmlns:p14="http://schemas.microsoft.com/office/powerpoint/2010/main" val="80499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BFF25-8BBD-6376-9408-487969A65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48155A-FC0E-3AAE-2CE6-00B292189DC6}"/>
              </a:ext>
            </a:extLst>
          </p:cNvPr>
          <p:cNvSpPr/>
          <p:nvPr/>
        </p:nvSpPr>
        <p:spPr>
          <a:xfrm>
            <a:off x="0" y="144349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국제관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0CA7F8-91BC-17E2-7543-65783BD43461}"/>
              </a:ext>
            </a:extLst>
          </p:cNvPr>
          <p:cNvSpPr/>
          <p:nvPr/>
        </p:nvSpPr>
        <p:spPr>
          <a:xfrm>
            <a:off x="0" y="213935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EF57EA-2B4D-A89E-80E6-B3FC9A44A212}"/>
              </a:ext>
            </a:extLst>
          </p:cNvPr>
          <p:cNvSpPr/>
          <p:nvPr/>
        </p:nvSpPr>
        <p:spPr>
          <a:xfrm>
            <a:off x="-1" y="284672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6FA925-EA0D-7FD7-1413-433651F043B5}"/>
              </a:ext>
            </a:extLst>
          </p:cNvPr>
          <p:cNvSpPr/>
          <p:nvPr/>
        </p:nvSpPr>
        <p:spPr>
          <a:xfrm>
            <a:off x="-1" y="354258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글로컬산학협력관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79C9F1-E425-5521-47C0-413FFDB651B3}"/>
              </a:ext>
            </a:extLst>
          </p:cNvPr>
          <p:cNvSpPr/>
          <p:nvPr/>
        </p:nvSpPr>
        <p:spPr>
          <a:xfrm>
            <a:off x="-1" y="4238450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735020-1C54-0E45-D4D7-C017D0A7744E}"/>
              </a:ext>
            </a:extLst>
          </p:cNvPr>
          <p:cNvSpPr/>
          <p:nvPr/>
        </p:nvSpPr>
        <p:spPr>
          <a:xfrm>
            <a:off x="-2" y="494581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733149-36CA-7785-FFB3-764A0FF11B2D}"/>
              </a:ext>
            </a:extLst>
          </p:cNvPr>
          <p:cNvSpPr/>
          <p:nvPr/>
        </p:nvSpPr>
        <p:spPr>
          <a:xfrm>
            <a:off x="5748" y="747628"/>
            <a:ext cx="2076092" cy="471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457D19-CA53-5FC8-A2DD-96C586F28327}"/>
              </a:ext>
            </a:extLst>
          </p:cNvPr>
          <p:cNvSpPr/>
          <p:nvPr/>
        </p:nvSpPr>
        <p:spPr>
          <a:xfrm>
            <a:off x="2923115" y="747628"/>
            <a:ext cx="8262470" cy="2869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강의실 현황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호수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강의실 이름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DD468C-FEAF-7D30-8CBD-A736F14F3EF0}"/>
              </a:ext>
            </a:extLst>
          </p:cNvPr>
          <p:cNvSpPr/>
          <p:nvPr/>
        </p:nvSpPr>
        <p:spPr>
          <a:xfrm>
            <a:off x="2923115" y="3913522"/>
            <a:ext cx="8262470" cy="560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선택한 강의실 상세정보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6B49AA-9C5E-F35E-D92A-E2C05120C8F3}"/>
              </a:ext>
            </a:extLst>
          </p:cNvPr>
          <p:cNvSpPr/>
          <p:nvPr/>
        </p:nvSpPr>
        <p:spPr>
          <a:xfrm>
            <a:off x="3028393" y="908268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101: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512469-E97B-D880-8946-EBA8C7F6E1A1}"/>
              </a:ext>
            </a:extLst>
          </p:cNvPr>
          <p:cNvSpPr/>
          <p:nvPr/>
        </p:nvSpPr>
        <p:spPr>
          <a:xfrm>
            <a:off x="5886514" y="908268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102: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F517151-B427-6FF6-A202-CC60E4241393}"/>
              </a:ext>
            </a:extLst>
          </p:cNvPr>
          <p:cNvGrpSpPr/>
          <p:nvPr/>
        </p:nvGrpSpPr>
        <p:grpSpPr>
          <a:xfrm>
            <a:off x="2923115" y="5114685"/>
            <a:ext cx="8627148" cy="1245955"/>
            <a:chOff x="2923115" y="5114685"/>
            <a:chExt cx="8627148" cy="1245955"/>
          </a:xfrm>
          <a:solidFill>
            <a:schemeClr val="bg1"/>
          </a:solidFill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1AC71F0-FAAA-21EE-04AA-F651B40434F7}"/>
                </a:ext>
              </a:extLst>
            </p:cNvPr>
            <p:cNvSpPr/>
            <p:nvPr/>
          </p:nvSpPr>
          <p:spPr>
            <a:xfrm>
              <a:off x="2923115" y="5117979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건물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68E2D6B-EEA7-C666-A278-1C537000D8B0}"/>
                </a:ext>
              </a:extLst>
            </p:cNvPr>
            <p:cNvSpPr/>
            <p:nvPr/>
          </p:nvSpPr>
          <p:spPr>
            <a:xfrm>
              <a:off x="3710994" y="5117975"/>
              <a:ext cx="129396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혜당관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862F7DF-9F61-7B06-10D2-6B2D6051E3F2}"/>
                </a:ext>
              </a:extLst>
            </p:cNvPr>
            <p:cNvSpPr/>
            <p:nvPr/>
          </p:nvSpPr>
          <p:spPr>
            <a:xfrm>
              <a:off x="2923115" y="5963732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813A17A-4399-3540-B67B-8AEFF43C966A}"/>
                </a:ext>
              </a:extLst>
            </p:cNvPr>
            <p:cNvSpPr/>
            <p:nvPr/>
          </p:nvSpPr>
          <p:spPr>
            <a:xfrm>
              <a:off x="3706399" y="5963732"/>
              <a:ext cx="1904098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0BB86F0-F12A-EE57-D65C-9BB6156EE5B8}"/>
                </a:ext>
              </a:extLst>
            </p:cNvPr>
            <p:cNvSpPr/>
            <p:nvPr/>
          </p:nvSpPr>
          <p:spPr>
            <a:xfrm>
              <a:off x="6635066" y="5955609"/>
              <a:ext cx="59234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2E4CDC-6084-4C0B-B3FF-F89A86812ABE}"/>
                </a:ext>
              </a:extLst>
            </p:cNvPr>
            <p:cNvSpPr/>
            <p:nvPr/>
          </p:nvSpPr>
          <p:spPr>
            <a:xfrm>
              <a:off x="5848864" y="5955610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방향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7E752EC-BCCE-6AD0-A976-63BB00A0B0F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751056" y="5250359"/>
              <a:ext cx="180000" cy="1551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6375FD-30BC-FB4B-B97A-2AB2863EACA7}"/>
                </a:ext>
              </a:extLst>
            </p:cNvPr>
            <p:cNvSpPr/>
            <p:nvPr/>
          </p:nvSpPr>
          <p:spPr>
            <a:xfrm>
              <a:off x="5181308" y="5114685"/>
              <a:ext cx="1410413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혜당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375DFFD-E28A-398F-B91F-AB32B9E6D411}"/>
                </a:ext>
              </a:extLst>
            </p:cNvPr>
            <p:cNvSpPr/>
            <p:nvPr/>
          </p:nvSpPr>
          <p:spPr>
            <a:xfrm>
              <a:off x="8143511" y="5963732"/>
              <a:ext cx="59234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46C16BE-47CF-5BC0-B97F-E5DF1F2419DB}"/>
                </a:ext>
              </a:extLst>
            </p:cNvPr>
            <p:cNvSpPr/>
            <p:nvPr/>
          </p:nvSpPr>
          <p:spPr>
            <a:xfrm>
              <a:off x="7357307" y="5963733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문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E0B5B55-56E2-554A-DB85-1F8845F5FFB6}"/>
                </a:ext>
              </a:extLst>
            </p:cNvPr>
            <p:cNvSpPr/>
            <p:nvPr/>
          </p:nvSpPr>
          <p:spPr>
            <a:xfrm>
              <a:off x="9785716" y="5963732"/>
              <a:ext cx="59234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B41411A-1D67-05D3-7C59-5A8D8E09B07E}"/>
                </a:ext>
              </a:extLst>
            </p:cNvPr>
            <p:cNvSpPr/>
            <p:nvPr/>
          </p:nvSpPr>
          <p:spPr>
            <a:xfrm>
              <a:off x="8857104" y="5963733"/>
              <a:ext cx="930043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화장실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E35C478-6A81-F512-B2F0-639D807EAE8F}"/>
                </a:ext>
              </a:extLst>
            </p:cNvPr>
            <p:cNvSpPr/>
            <p:nvPr/>
          </p:nvSpPr>
          <p:spPr>
            <a:xfrm>
              <a:off x="10586980" y="5975327"/>
              <a:ext cx="963283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CBB9FA3-CB5D-06C9-0CEC-548CED86D4D4}"/>
                </a:ext>
              </a:extLst>
            </p:cNvPr>
            <p:cNvSpPr/>
            <p:nvPr/>
          </p:nvSpPr>
          <p:spPr>
            <a:xfrm>
              <a:off x="6788978" y="5115626"/>
              <a:ext cx="963283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9C65A83A-A736-94F9-815E-1A84667E162B}"/>
              </a:ext>
            </a:extLst>
          </p:cNvPr>
          <p:cNvSpPr txBox="1"/>
          <p:nvPr/>
        </p:nvSpPr>
        <p:spPr>
          <a:xfrm>
            <a:off x="4246715" y="54988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94B392-F91E-E31D-9C4B-F1E5CA58160B}"/>
              </a:ext>
            </a:extLst>
          </p:cNvPr>
          <p:cNvSpPr txBox="1"/>
          <p:nvPr/>
        </p:nvSpPr>
        <p:spPr>
          <a:xfrm>
            <a:off x="5728488" y="54733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5010D9F-C8D0-2E86-5D68-6C200F85D9F9}"/>
              </a:ext>
            </a:extLst>
          </p:cNvPr>
          <p:cNvSpPr txBox="1"/>
          <p:nvPr/>
        </p:nvSpPr>
        <p:spPr>
          <a:xfrm>
            <a:off x="7128581" y="54988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324CB9-801E-0EF3-0071-B62833E8453E}"/>
              </a:ext>
            </a:extLst>
          </p:cNvPr>
          <p:cNvSpPr txBox="1"/>
          <p:nvPr/>
        </p:nvSpPr>
        <p:spPr>
          <a:xfrm>
            <a:off x="8179208" y="54733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AF7B53-BBD5-C8B5-8120-F8B61EED7A85}"/>
              </a:ext>
            </a:extLst>
          </p:cNvPr>
          <p:cNvSpPr txBox="1"/>
          <p:nvPr/>
        </p:nvSpPr>
        <p:spPr>
          <a:xfrm>
            <a:off x="5450696" y="98341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E20AD88-8527-8B6F-41D4-4505F23A4753}"/>
              </a:ext>
            </a:extLst>
          </p:cNvPr>
          <p:cNvSpPr/>
          <p:nvPr/>
        </p:nvSpPr>
        <p:spPr>
          <a:xfrm>
            <a:off x="2923115" y="249961"/>
            <a:ext cx="141041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혜당관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C98E87-FF75-2EB1-D4F6-E2F7C05BD3AF}"/>
              </a:ext>
            </a:extLst>
          </p:cNvPr>
          <p:cNvSpPr txBox="1"/>
          <p:nvPr/>
        </p:nvSpPr>
        <p:spPr>
          <a:xfrm>
            <a:off x="4502796" y="287184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4AF985A-9DF1-98D2-17DB-5E12E45D3424}"/>
              </a:ext>
            </a:extLst>
          </p:cNvPr>
          <p:cNvSpPr/>
          <p:nvPr/>
        </p:nvSpPr>
        <p:spPr>
          <a:xfrm>
            <a:off x="8977757" y="5113551"/>
            <a:ext cx="787879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호수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285FEC8-2B8D-3432-8885-4B83E6C99951}"/>
              </a:ext>
            </a:extLst>
          </p:cNvPr>
          <p:cNvSpPr/>
          <p:nvPr/>
        </p:nvSpPr>
        <p:spPr>
          <a:xfrm>
            <a:off x="9844045" y="5113551"/>
            <a:ext cx="96328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AED84CA-5568-37A6-59C7-AD1F9D774E2C}"/>
              </a:ext>
            </a:extLst>
          </p:cNvPr>
          <p:cNvSpPr/>
          <p:nvPr/>
        </p:nvSpPr>
        <p:spPr>
          <a:xfrm>
            <a:off x="7953261" y="5101740"/>
            <a:ext cx="677267" cy="3853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43BE02F-1E0A-A058-F96E-986CF7CF3E10}"/>
              </a:ext>
            </a:extLst>
          </p:cNvPr>
          <p:cNvSpPr/>
          <p:nvPr/>
        </p:nvSpPr>
        <p:spPr>
          <a:xfrm>
            <a:off x="10987640" y="5084235"/>
            <a:ext cx="6772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1E13EE8-139A-E68E-FD5E-8E4090F6B59B}"/>
              </a:ext>
            </a:extLst>
          </p:cNvPr>
          <p:cNvSpPr/>
          <p:nvPr/>
        </p:nvSpPr>
        <p:spPr>
          <a:xfrm>
            <a:off x="0" y="6153515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</a:t>
            </a:r>
          </a:p>
        </p:txBody>
      </p:sp>
    </p:spTree>
    <p:extLst>
      <p:ext uri="{BB962C8B-B14F-4D97-AF65-F5344CB8AC3E}">
        <p14:creationId xmlns:p14="http://schemas.microsoft.com/office/powerpoint/2010/main" val="219594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97FF-864B-BC14-4A39-1879F8F2B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E8B870-7245-DE07-C4D6-58CD09AE57EC}"/>
              </a:ext>
            </a:extLst>
          </p:cNvPr>
          <p:cNvSpPr/>
          <p:nvPr/>
        </p:nvSpPr>
        <p:spPr>
          <a:xfrm>
            <a:off x="0" y="144349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국제관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05F444-0702-F090-40BE-BB1A9F59CA7E}"/>
              </a:ext>
            </a:extLst>
          </p:cNvPr>
          <p:cNvSpPr/>
          <p:nvPr/>
        </p:nvSpPr>
        <p:spPr>
          <a:xfrm>
            <a:off x="0" y="213935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92C621-5A3F-3255-F606-8DF5C7C6027C}"/>
              </a:ext>
            </a:extLst>
          </p:cNvPr>
          <p:cNvSpPr/>
          <p:nvPr/>
        </p:nvSpPr>
        <p:spPr>
          <a:xfrm>
            <a:off x="-1" y="284672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45BCA2-242D-9748-EA07-18F2AA418A30}"/>
              </a:ext>
            </a:extLst>
          </p:cNvPr>
          <p:cNvSpPr/>
          <p:nvPr/>
        </p:nvSpPr>
        <p:spPr>
          <a:xfrm>
            <a:off x="-1" y="354258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글로컬산학협력관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DC3C05-8680-02C6-3451-48358BB3C273}"/>
              </a:ext>
            </a:extLst>
          </p:cNvPr>
          <p:cNvSpPr/>
          <p:nvPr/>
        </p:nvSpPr>
        <p:spPr>
          <a:xfrm>
            <a:off x="-1" y="4238450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E942B5-CF95-24B9-A6F0-6CDFB8098D88}"/>
              </a:ext>
            </a:extLst>
          </p:cNvPr>
          <p:cNvSpPr/>
          <p:nvPr/>
        </p:nvSpPr>
        <p:spPr>
          <a:xfrm>
            <a:off x="-2" y="494581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217CCB-65F1-536B-5A7E-6CCB00DFB1D8}"/>
              </a:ext>
            </a:extLst>
          </p:cNvPr>
          <p:cNvSpPr/>
          <p:nvPr/>
        </p:nvSpPr>
        <p:spPr>
          <a:xfrm>
            <a:off x="5748" y="747628"/>
            <a:ext cx="2076092" cy="471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2C7ACE-0C68-982D-EF51-D087143F0388}"/>
              </a:ext>
            </a:extLst>
          </p:cNvPr>
          <p:cNvSpPr/>
          <p:nvPr/>
        </p:nvSpPr>
        <p:spPr>
          <a:xfrm>
            <a:off x="2923115" y="747628"/>
            <a:ext cx="8262470" cy="2869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강의실 현황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호수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강의실 이름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DE8A90-2A00-7E9B-A30D-7A90772D4FB6}"/>
              </a:ext>
            </a:extLst>
          </p:cNvPr>
          <p:cNvSpPr/>
          <p:nvPr/>
        </p:nvSpPr>
        <p:spPr>
          <a:xfrm>
            <a:off x="2923115" y="3913522"/>
            <a:ext cx="8262470" cy="560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선택한 강의실 상세정보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9B0918-C2B7-4675-97AF-A37829FCCE98}"/>
              </a:ext>
            </a:extLst>
          </p:cNvPr>
          <p:cNvSpPr/>
          <p:nvPr/>
        </p:nvSpPr>
        <p:spPr>
          <a:xfrm>
            <a:off x="3028393" y="908268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101: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F8AF966-19C9-CA40-A37A-200F5871386B}"/>
              </a:ext>
            </a:extLst>
          </p:cNvPr>
          <p:cNvSpPr/>
          <p:nvPr/>
        </p:nvSpPr>
        <p:spPr>
          <a:xfrm>
            <a:off x="5886514" y="908268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102: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9E948D5-453C-3B9B-B7BC-5AACC80119C3}"/>
              </a:ext>
            </a:extLst>
          </p:cNvPr>
          <p:cNvSpPr/>
          <p:nvPr/>
        </p:nvSpPr>
        <p:spPr>
          <a:xfrm>
            <a:off x="2923115" y="5117979"/>
            <a:ext cx="787879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건물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001D30-7E97-91A3-1DA6-3C15EEBC3351}"/>
              </a:ext>
            </a:extLst>
          </p:cNvPr>
          <p:cNvSpPr/>
          <p:nvPr/>
        </p:nvSpPr>
        <p:spPr>
          <a:xfrm>
            <a:off x="3710994" y="5117975"/>
            <a:ext cx="12939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4B544E-7D6F-E529-E2B4-985BF61394E3}"/>
              </a:ext>
            </a:extLst>
          </p:cNvPr>
          <p:cNvSpPr/>
          <p:nvPr/>
        </p:nvSpPr>
        <p:spPr>
          <a:xfrm>
            <a:off x="2923115" y="5963732"/>
            <a:ext cx="787879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ECEC7FB-514B-C3DC-7E0F-081C49DBBFCE}"/>
              </a:ext>
            </a:extLst>
          </p:cNvPr>
          <p:cNvSpPr/>
          <p:nvPr/>
        </p:nvSpPr>
        <p:spPr>
          <a:xfrm>
            <a:off x="3706399" y="5963732"/>
            <a:ext cx="1904098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시청각자료실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06B1A1D-1AD8-9614-8EE4-98329E548101}"/>
              </a:ext>
            </a:extLst>
          </p:cNvPr>
          <p:cNvSpPr/>
          <p:nvPr/>
        </p:nvSpPr>
        <p:spPr>
          <a:xfrm>
            <a:off x="6635066" y="5955609"/>
            <a:ext cx="59234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1161253-58C7-AE83-F85D-C244FFFF73E5}"/>
              </a:ext>
            </a:extLst>
          </p:cNvPr>
          <p:cNvSpPr/>
          <p:nvPr/>
        </p:nvSpPr>
        <p:spPr>
          <a:xfrm>
            <a:off x="5848864" y="5955610"/>
            <a:ext cx="787879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69C65162-6C4B-2776-0B06-D7BA95A0FB7D}"/>
              </a:ext>
            </a:extLst>
          </p:cNvPr>
          <p:cNvSpPr>
            <a:spLocks noChangeAspect="1"/>
          </p:cNvSpPr>
          <p:nvPr/>
        </p:nvSpPr>
        <p:spPr>
          <a:xfrm flipV="1">
            <a:off x="4751056" y="5250359"/>
            <a:ext cx="180000" cy="15517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AE71A02-0ADE-9857-52E3-BEA8D172CB61}"/>
              </a:ext>
            </a:extLst>
          </p:cNvPr>
          <p:cNvSpPr/>
          <p:nvPr/>
        </p:nvSpPr>
        <p:spPr>
          <a:xfrm>
            <a:off x="5181308" y="5114685"/>
            <a:ext cx="141041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8546C4E-1DF7-BE2C-A12B-7FFAF13B59F3}"/>
              </a:ext>
            </a:extLst>
          </p:cNvPr>
          <p:cNvSpPr/>
          <p:nvPr/>
        </p:nvSpPr>
        <p:spPr>
          <a:xfrm>
            <a:off x="8143511" y="5963732"/>
            <a:ext cx="59234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CAE7D69-C651-283E-7661-39B55F9E979B}"/>
              </a:ext>
            </a:extLst>
          </p:cNvPr>
          <p:cNvSpPr/>
          <p:nvPr/>
        </p:nvSpPr>
        <p:spPr>
          <a:xfrm>
            <a:off x="7357307" y="5963733"/>
            <a:ext cx="787879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B90E527-A939-21A9-275C-1D1EA7ECE03A}"/>
              </a:ext>
            </a:extLst>
          </p:cNvPr>
          <p:cNvSpPr/>
          <p:nvPr/>
        </p:nvSpPr>
        <p:spPr>
          <a:xfrm>
            <a:off x="9785716" y="5963732"/>
            <a:ext cx="59234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1DB665D-374C-5B08-0877-567A95AF585A}"/>
              </a:ext>
            </a:extLst>
          </p:cNvPr>
          <p:cNvSpPr/>
          <p:nvPr/>
        </p:nvSpPr>
        <p:spPr>
          <a:xfrm>
            <a:off x="8857104" y="5963733"/>
            <a:ext cx="93004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화장실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DBC6556-6496-ACA6-1E75-5ED834A8DC35}"/>
              </a:ext>
            </a:extLst>
          </p:cNvPr>
          <p:cNvSpPr/>
          <p:nvPr/>
        </p:nvSpPr>
        <p:spPr>
          <a:xfrm>
            <a:off x="8977757" y="5113551"/>
            <a:ext cx="787879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호수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1260630-DF39-C43C-1A3A-20DF268373CD}"/>
              </a:ext>
            </a:extLst>
          </p:cNvPr>
          <p:cNvSpPr/>
          <p:nvPr/>
        </p:nvSpPr>
        <p:spPr>
          <a:xfrm>
            <a:off x="9844045" y="5113551"/>
            <a:ext cx="96328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F17FDCB-7343-D5DC-8FC3-4010C4E3BC5A}"/>
              </a:ext>
            </a:extLst>
          </p:cNvPr>
          <p:cNvSpPr/>
          <p:nvPr/>
        </p:nvSpPr>
        <p:spPr>
          <a:xfrm>
            <a:off x="7953261" y="5101740"/>
            <a:ext cx="6772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5D78752-F846-A96E-DCDC-070B3914174E}"/>
              </a:ext>
            </a:extLst>
          </p:cNvPr>
          <p:cNvSpPr/>
          <p:nvPr/>
        </p:nvSpPr>
        <p:spPr>
          <a:xfrm>
            <a:off x="10586980" y="5975327"/>
            <a:ext cx="963283" cy="3853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5AF22A8-E890-2518-057A-FFFBFF5DD54A}"/>
              </a:ext>
            </a:extLst>
          </p:cNvPr>
          <p:cNvSpPr/>
          <p:nvPr/>
        </p:nvSpPr>
        <p:spPr>
          <a:xfrm>
            <a:off x="6788978" y="5115626"/>
            <a:ext cx="96328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741754-6366-144E-B3C7-2307E00369AE}"/>
              </a:ext>
            </a:extLst>
          </p:cNvPr>
          <p:cNvSpPr/>
          <p:nvPr/>
        </p:nvSpPr>
        <p:spPr>
          <a:xfrm>
            <a:off x="8747360" y="908268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102-1: </a:t>
            </a:r>
            <a:r>
              <a:rPr lang="ko-KR" altLang="en-US" dirty="0">
                <a:solidFill>
                  <a:schemeClr val="tx1"/>
                </a:solidFill>
              </a:rPr>
              <a:t>시청각자료실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DABCD3-2399-2E29-439E-EEC8928F4C97}"/>
              </a:ext>
            </a:extLst>
          </p:cNvPr>
          <p:cNvSpPr/>
          <p:nvPr/>
        </p:nvSpPr>
        <p:spPr>
          <a:xfrm>
            <a:off x="2923115" y="249961"/>
            <a:ext cx="141041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혜당관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42D22D-9867-D85B-7E3A-0BE0B6940599}"/>
              </a:ext>
            </a:extLst>
          </p:cNvPr>
          <p:cNvSpPr/>
          <p:nvPr/>
        </p:nvSpPr>
        <p:spPr>
          <a:xfrm>
            <a:off x="10987640" y="5084235"/>
            <a:ext cx="6772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53DB72-01EE-2F7B-02BC-08038F26EFAF}"/>
              </a:ext>
            </a:extLst>
          </p:cNvPr>
          <p:cNvSpPr/>
          <p:nvPr/>
        </p:nvSpPr>
        <p:spPr>
          <a:xfrm>
            <a:off x="0" y="6153515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</a:t>
            </a:r>
          </a:p>
        </p:txBody>
      </p:sp>
    </p:spTree>
    <p:extLst>
      <p:ext uri="{BB962C8B-B14F-4D97-AF65-F5344CB8AC3E}">
        <p14:creationId xmlns:p14="http://schemas.microsoft.com/office/powerpoint/2010/main" val="327146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84316-9C43-1845-86FB-0F1C2EC45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F8F196-7EC4-5EA8-C958-80300541966F}"/>
              </a:ext>
            </a:extLst>
          </p:cNvPr>
          <p:cNvSpPr/>
          <p:nvPr/>
        </p:nvSpPr>
        <p:spPr>
          <a:xfrm>
            <a:off x="0" y="144349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국제관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18239C-75C8-345B-1083-62418F925C1E}"/>
              </a:ext>
            </a:extLst>
          </p:cNvPr>
          <p:cNvSpPr/>
          <p:nvPr/>
        </p:nvSpPr>
        <p:spPr>
          <a:xfrm>
            <a:off x="0" y="213935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D865399-1CED-E757-8104-1E46787E65E1}"/>
              </a:ext>
            </a:extLst>
          </p:cNvPr>
          <p:cNvSpPr/>
          <p:nvPr/>
        </p:nvSpPr>
        <p:spPr>
          <a:xfrm>
            <a:off x="-1" y="2846722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83DE63-06F6-4257-42BA-81C804EEFAB0}"/>
              </a:ext>
            </a:extLst>
          </p:cNvPr>
          <p:cNvSpPr/>
          <p:nvPr/>
        </p:nvSpPr>
        <p:spPr>
          <a:xfrm>
            <a:off x="-1" y="354258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글로컬산학협력관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DA0FE3-A9B4-474E-CA94-D7DB9AE5369E}"/>
              </a:ext>
            </a:extLst>
          </p:cNvPr>
          <p:cNvSpPr/>
          <p:nvPr/>
        </p:nvSpPr>
        <p:spPr>
          <a:xfrm>
            <a:off x="-1" y="4238450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법학관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B36583-7FF7-1F2D-F397-DEC920072B84}"/>
              </a:ext>
            </a:extLst>
          </p:cNvPr>
          <p:cNvSpPr/>
          <p:nvPr/>
        </p:nvSpPr>
        <p:spPr>
          <a:xfrm>
            <a:off x="-2" y="4945816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대학원동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E9BADF-A2DB-B9C3-5176-25206D328A97}"/>
              </a:ext>
            </a:extLst>
          </p:cNvPr>
          <p:cNvSpPr/>
          <p:nvPr/>
        </p:nvSpPr>
        <p:spPr>
          <a:xfrm>
            <a:off x="5748" y="747628"/>
            <a:ext cx="2076092" cy="4715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편집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9BC4E9-7BD5-06F4-F522-20C453F4DE51}"/>
              </a:ext>
            </a:extLst>
          </p:cNvPr>
          <p:cNvSpPr/>
          <p:nvPr/>
        </p:nvSpPr>
        <p:spPr>
          <a:xfrm>
            <a:off x="2923115" y="747628"/>
            <a:ext cx="8262470" cy="28697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강의실 현황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호수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강의실 이름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714517-8577-75B5-5BE9-54F9A29AFEE2}"/>
              </a:ext>
            </a:extLst>
          </p:cNvPr>
          <p:cNvSpPr/>
          <p:nvPr/>
        </p:nvSpPr>
        <p:spPr>
          <a:xfrm>
            <a:off x="2923115" y="3913522"/>
            <a:ext cx="8262470" cy="560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선택한 강의실 상세정보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F4EB04-74C3-08CE-063E-23105518DE8C}"/>
              </a:ext>
            </a:extLst>
          </p:cNvPr>
          <p:cNvSpPr/>
          <p:nvPr/>
        </p:nvSpPr>
        <p:spPr>
          <a:xfrm>
            <a:off x="3028393" y="908268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101: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EB75912-3B59-598F-C52C-02985A1C701E}"/>
              </a:ext>
            </a:extLst>
          </p:cNvPr>
          <p:cNvSpPr/>
          <p:nvPr/>
        </p:nvSpPr>
        <p:spPr>
          <a:xfrm>
            <a:off x="5886514" y="908268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102: </a:t>
            </a:r>
            <a:r>
              <a:rPr lang="ko-KR" altLang="en-US" dirty="0">
                <a:solidFill>
                  <a:schemeClr val="tx1"/>
                </a:solidFill>
              </a:rPr>
              <a:t>강의실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8A5F801-42AF-53BD-2E51-839EBC3FC0B2}"/>
              </a:ext>
            </a:extLst>
          </p:cNvPr>
          <p:cNvGrpSpPr/>
          <p:nvPr/>
        </p:nvGrpSpPr>
        <p:grpSpPr>
          <a:xfrm>
            <a:off x="2923115" y="5114685"/>
            <a:ext cx="8627148" cy="1245955"/>
            <a:chOff x="2923115" y="5114685"/>
            <a:chExt cx="8627148" cy="1245955"/>
          </a:xfrm>
          <a:solidFill>
            <a:schemeClr val="bg1"/>
          </a:solidFill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562681B-91B4-0EAB-6836-2023369A234E}"/>
                </a:ext>
              </a:extLst>
            </p:cNvPr>
            <p:cNvSpPr/>
            <p:nvPr/>
          </p:nvSpPr>
          <p:spPr>
            <a:xfrm>
              <a:off x="2923115" y="5117979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건물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6ACDDEE-F76D-5334-42F6-77DAFBA783ED}"/>
                </a:ext>
              </a:extLst>
            </p:cNvPr>
            <p:cNvSpPr/>
            <p:nvPr/>
          </p:nvSpPr>
          <p:spPr>
            <a:xfrm>
              <a:off x="3710994" y="5117975"/>
              <a:ext cx="129396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605F0FF-330B-061A-1422-66902B9F0544}"/>
                </a:ext>
              </a:extLst>
            </p:cNvPr>
            <p:cNvSpPr/>
            <p:nvPr/>
          </p:nvSpPr>
          <p:spPr>
            <a:xfrm>
              <a:off x="2923115" y="5963732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875566A-F1F8-6F60-7AA8-DCE4043B43C2}"/>
                </a:ext>
              </a:extLst>
            </p:cNvPr>
            <p:cNvSpPr/>
            <p:nvPr/>
          </p:nvSpPr>
          <p:spPr>
            <a:xfrm>
              <a:off x="3706399" y="5963732"/>
              <a:ext cx="1904098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시청각자료실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00F8E6C-577E-212D-CE2E-7AD6C6705E84}"/>
                </a:ext>
              </a:extLst>
            </p:cNvPr>
            <p:cNvSpPr/>
            <p:nvPr/>
          </p:nvSpPr>
          <p:spPr>
            <a:xfrm>
              <a:off x="6635066" y="5955609"/>
              <a:ext cx="59234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9E1D943-D87C-75DC-27BE-095E7532D639}"/>
                </a:ext>
              </a:extLst>
            </p:cNvPr>
            <p:cNvSpPr/>
            <p:nvPr/>
          </p:nvSpPr>
          <p:spPr>
            <a:xfrm>
              <a:off x="5848864" y="5955610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방향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9C9D816F-6E45-829F-D97A-A5CB9820F34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751056" y="5250359"/>
              <a:ext cx="180000" cy="1551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64C6A8A-4509-41DD-0BC2-66D1C9A1A631}"/>
                </a:ext>
              </a:extLst>
            </p:cNvPr>
            <p:cNvSpPr/>
            <p:nvPr/>
          </p:nvSpPr>
          <p:spPr>
            <a:xfrm>
              <a:off x="5181308" y="5114685"/>
              <a:ext cx="1410413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8B0CD98-DA10-A6A7-625C-28F2A76618A7}"/>
                </a:ext>
              </a:extLst>
            </p:cNvPr>
            <p:cNvSpPr/>
            <p:nvPr/>
          </p:nvSpPr>
          <p:spPr>
            <a:xfrm>
              <a:off x="8143511" y="5963732"/>
              <a:ext cx="59234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BAEE1DF-5043-AF1C-DA8E-3CAFAECF5444}"/>
                </a:ext>
              </a:extLst>
            </p:cNvPr>
            <p:cNvSpPr/>
            <p:nvPr/>
          </p:nvSpPr>
          <p:spPr>
            <a:xfrm>
              <a:off x="7357307" y="5963733"/>
              <a:ext cx="787879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문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C95ECF8-F472-29A5-84CF-A25D31F3B6AE}"/>
                </a:ext>
              </a:extLst>
            </p:cNvPr>
            <p:cNvSpPr/>
            <p:nvPr/>
          </p:nvSpPr>
          <p:spPr>
            <a:xfrm>
              <a:off x="9785716" y="5963732"/>
              <a:ext cx="592347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C6ACBA3-48D1-4B71-925F-0295911706C7}"/>
                </a:ext>
              </a:extLst>
            </p:cNvPr>
            <p:cNvSpPr/>
            <p:nvPr/>
          </p:nvSpPr>
          <p:spPr>
            <a:xfrm>
              <a:off x="8857104" y="5963733"/>
              <a:ext cx="930043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화장실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05AF4DE-CD84-BFDF-4A9C-F1D283DC73E5}"/>
                </a:ext>
              </a:extLst>
            </p:cNvPr>
            <p:cNvSpPr/>
            <p:nvPr/>
          </p:nvSpPr>
          <p:spPr>
            <a:xfrm>
              <a:off x="10586980" y="5975327"/>
              <a:ext cx="963283" cy="385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D13C546-868C-F0EF-31AB-73FB1D808D1B}"/>
                </a:ext>
              </a:extLst>
            </p:cNvPr>
            <p:cNvSpPr/>
            <p:nvPr/>
          </p:nvSpPr>
          <p:spPr>
            <a:xfrm>
              <a:off x="6788978" y="5115626"/>
              <a:ext cx="963283" cy="38531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55EC95-9A8A-28AD-5E2D-900E2BF6DD66}"/>
              </a:ext>
            </a:extLst>
          </p:cNvPr>
          <p:cNvSpPr/>
          <p:nvPr/>
        </p:nvSpPr>
        <p:spPr>
          <a:xfrm>
            <a:off x="8747360" y="908268"/>
            <a:ext cx="2319984" cy="535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102-1: </a:t>
            </a:r>
            <a:r>
              <a:rPr lang="ko-KR" altLang="en-US" dirty="0">
                <a:solidFill>
                  <a:schemeClr val="tx1"/>
                </a:solidFill>
              </a:rPr>
              <a:t>시청각자료실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66B40D-D0CA-E7C1-8E30-28FF07848877}"/>
              </a:ext>
            </a:extLst>
          </p:cNvPr>
          <p:cNvSpPr txBox="1"/>
          <p:nvPr/>
        </p:nvSpPr>
        <p:spPr>
          <a:xfrm>
            <a:off x="10170034" y="54870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5381D-8A75-2EE9-0064-85DF279D40E6}"/>
              </a:ext>
            </a:extLst>
          </p:cNvPr>
          <p:cNvSpPr txBox="1"/>
          <p:nvPr/>
        </p:nvSpPr>
        <p:spPr>
          <a:xfrm>
            <a:off x="4537987" y="62966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A6CD-4E5D-4199-EE98-BC5DFE7A376D}"/>
              </a:ext>
            </a:extLst>
          </p:cNvPr>
          <p:cNvSpPr txBox="1"/>
          <p:nvPr/>
        </p:nvSpPr>
        <p:spPr>
          <a:xfrm>
            <a:off x="6775587" y="636064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9F45E-7B70-621C-C425-7A39905771D4}"/>
              </a:ext>
            </a:extLst>
          </p:cNvPr>
          <p:cNvSpPr txBox="1"/>
          <p:nvPr/>
        </p:nvSpPr>
        <p:spPr>
          <a:xfrm>
            <a:off x="8185493" y="634092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3AE62-7427-1D44-5790-759D6333E39E}"/>
              </a:ext>
            </a:extLst>
          </p:cNvPr>
          <p:cNvSpPr txBox="1"/>
          <p:nvPr/>
        </p:nvSpPr>
        <p:spPr>
          <a:xfrm>
            <a:off x="9729180" y="634092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98C26-1B2B-CF6E-A1BD-34B457336AFB}"/>
              </a:ext>
            </a:extLst>
          </p:cNvPr>
          <p:cNvSpPr txBox="1"/>
          <p:nvPr/>
        </p:nvSpPr>
        <p:spPr>
          <a:xfrm>
            <a:off x="10939484" y="640016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F4F1F-C860-523B-3E11-9027F3D871E4}"/>
              </a:ext>
            </a:extLst>
          </p:cNvPr>
          <p:cNvSpPr txBox="1"/>
          <p:nvPr/>
        </p:nvSpPr>
        <p:spPr>
          <a:xfrm>
            <a:off x="9842528" y="14700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358C10-C3B4-E4A0-3930-9308F016D8F4}"/>
              </a:ext>
            </a:extLst>
          </p:cNvPr>
          <p:cNvSpPr/>
          <p:nvPr/>
        </p:nvSpPr>
        <p:spPr>
          <a:xfrm>
            <a:off x="2923115" y="249961"/>
            <a:ext cx="141041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혜당관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3DE9D2-8028-E2F7-5DE0-5333691585A2}"/>
              </a:ext>
            </a:extLst>
          </p:cNvPr>
          <p:cNvSpPr/>
          <p:nvPr/>
        </p:nvSpPr>
        <p:spPr>
          <a:xfrm>
            <a:off x="8977757" y="5113551"/>
            <a:ext cx="787879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호수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ECF693-E264-4BEF-0DBE-AB26DFCDD2CA}"/>
              </a:ext>
            </a:extLst>
          </p:cNvPr>
          <p:cNvSpPr/>
          <p:nvPr/>
        </p:nvSpPr>
        <p:spPr>
          <a:xfrm>
            <a:off x="9844045" y="5113551"/>
            <a:ext cx="963283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B7D404-FE22-2D8D-6A9B-FCD6524528D4}"/>
              </a:ext>
            </a:extLst>
          </p:cNvPr>
          <p:cNvSpPr/>
          <p:nvPr/>
        </p:nvSpPr>
        <p:spPr>
          <a:xfrm>
            <a:off x="7953261" y="5101740"/>
            <a:ext cx="6772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C4986D-7F90-A8BA-C26B-58DFE33D76EC}"/>
              </a:ext>
            </a:extLst>
          </p:cNvPr>
          <p:cNvSpPr/>
          <p:nvPr/>
        </p:nvSpPr>
        <p:spPr>
          <a:xfrm>
            <a:off x="10987640" y="5084235"/>
            <a:ext cx="677267" cy="385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C4ED78-90C6-9FBE-974B-DBF016313169}"/>
              </a:ext>
            </a:extLst>
          </p:cNvPr>
          <p:cNvSpPr/>
          <p:nvPr/>
        </p:nvSpPr>
        <p:spPr>
          <a:xfrm>
            <a:off x="0" y="6153515"/>
            <a:ext cx="2076092" cy="471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내역</a:t>
            </a:r>
          </a:p>
        </p:txBody>
      </p:sp>
    </p:spTree>
    <p:extLst>
      <p:ext uri="{BB962C8B-B14F-4D97-AF65-F5344CB8AC3E}">
        <p14:creationId xmlns:p14="http://schemas.microsoft.com/office/powerpoint/2010/main" val="111072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682</Words>
  <Application>Microsoft Office PowerPoint</Application>
  <PresentationFormat>와이드스크린</PresentationFormat>
  <Paragraphs>428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나눔스퀘어_ac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준성 박</dc:creator>
  <cp:lastModifiedBy>준성 박</cp:lastModifiedBy>
  <cp:revision>4</cp:revision>
  <dcterms:created xsi:type="dcterms:W3CDTF">2025-04-30T11:45:34Z</dcterms:created>
  <dcterms:modified xsi:type="dcterms:W3CDTF">2025-05-01T15:20:29Z</dcterms:modified>
</cp:coreProperties>
</file>