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3b13ecb2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3b13ecb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3b13ecb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3b13ec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3b13ec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4a3b13ecb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3b13ec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4a3b13ecb2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3b13ecb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a3b13ec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3b13ecb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3b13ec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3b13ecb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3b13ec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3b13ecb2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a3b13ec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42900" y="1902456"/>
            <a:ext cx="695801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1" i="0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9597" y="11623"/>
            <a:ext cx="10515600" cy="1603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vitess.slack.com" TargetMode="External"/><Relationship Id="rId4" Type="http://schemas.openxmlformats.org/officeDocument/2006/relationships/hyperlink" Target="https://github.com/vitessio/vitess" TargetMode="External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ctrTitle"/>
          </p:nvPr>
        </p:nvSpPr>
        <p:spPr>
          <a:xfrm>
            <a:off x="342900" y="1902450"/>
            <a:ext cx="8185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4800"/>
              <a:t>Failure is always an Option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the Vitess Community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1605300" y="1615425"/>
            <a:ext cx="8981400" cy="2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Vitess.io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https://vitess.slack.com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hlinkClick r:id="rId4"/>
              </a:rPr>
              <a:t>https://github.com/vitessio/vitess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2674350" y="3903500"/>
            <a:ext cx="63861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planetscale.com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careers@planetscale.com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2562" y="5244696"/>
            <a:ext cx="1689674" cy="12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Are We 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1171825" y="2873225"/>
            <a:ext cx="4679400" cy="2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Sugu Sougoumarane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CTO of Planetscale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Co-Founder of Vitess</a:t>
            </a:r>
            <a:endParaRPr sz="2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sugu@planetscale.com</a:t>
            </a:r>
            <a:endParaRPr sz="2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6299575" y="2833900"/>
            <a:ext cx="4297200" cy="2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Daniel Kozlowski</a:t>
            </a:r>
            <a:endParaRPr sz="3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Minister of Engineering At </a:t>
            </a:r>
            <a:r>
              <a:rPr lang="en-US" sz="2400"/>
              <a:t>Planetscale</a:t>
            </a:r>
            <a:endParaRPr sz="2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koz@planetscale.com</a:t>
            </a:r>
            <a:endParaRPr sz="2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609597" y="11623"/>
            <a:ext cx="10515600" cy="1603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Failure Deep Dive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09600" y="1568375"/>
            <a:ext cx="10803600" cy="5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Failure is a part of Life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You can Handle Failure or you can </a:t>
            </a:r>
            <a:r>
              <a:rPr lang="en-US" sz="3600"/>
              <a:t>propagate</a:t>
            </a:r>
            <a:r>
              <a:rPr lang="en-US" sz="3600"/>
              <a:t> Failure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To be Cloud Native you must handle Failures at any point in the Stack 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Vitess Has many Features to handle Failures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Preparing Vitess to Fail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609600" y="1568375"/>
            <a:ext cx="10803600" cy="5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Placing Things Correctly to handle failure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Knowing How to Recover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Knowing How much Risk you can Accept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How Vitess </a:t>
            </a:r>
            <a:r>
              <a:rPr lang="en-US"/>
              <a:t>Handles</a:t>
            </a:r>
            <a:r>
              <a:rPr lang="en-US"/>
              <a:t> Failure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609600" y="1568375"/>
            <a:ext cx="10803600" cy="5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Separation</a:t>
            </a:r>
            <a:r>
              <a:rPr lang="en-US" sz="3600"/>
              <a:t> of Components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Entrypoint covers some failures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Tablet Covers Some failures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Duplication covers some failures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Push State to the Edges 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Into the Application Client 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Into the Database</a:t>
            </a:r>
            <a:endParaRPr sz="3600"/>
          </a:p>
        </p:txBody>
      </p:sp>
      <p:sp>
        <p:nvSpPr>
          <p:cNvPr id="106" name="Google Shape;106;p17"/>
          <p:cNvSpPr txBox="1"/>
          <p:nvPr/>
        </p:nvSpPr>
        <p:spPr>
          <a:xfrm>
            <a:off x="3107600" y="1051775"/>
            <a:ext cx="45780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Failure and Recovery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619925" y="1600175"/>
            <a:ext cx="11039700" cy="51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Vtctld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Not In Serving Path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Vtgate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Clients will drop connection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Vttablet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Transactions will fail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MySQL</a:t>
            </a:r>
            <a:endParaRPr sz="3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Failure and Recovery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619925" y="1600175"/>
            <a:ext cx="11039700" cy="51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600"/>
              <a:t>Single Node</a:t>
            </a:r>
            <a:endParaRPr sz="3600"/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Chosen At Random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Effects depend on exact node chosen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Failure and Recovery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619925" y="1600175"/>
            <a:ext cx="11039700" cy="51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600"/>
              <a:t>Entire Datacenter</a:t>
            </a:r>
            <a:endParaRPr sz="3600"/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Failing Over an Entire deployment</a:t>
            </a:r>
            <a:endParaRPr sz="3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Easier than single node……</a:t>
            </a:r>
            <a:endParaRPr sz="3600"/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Unless it isn’t</a:t>
            </a:r>
            <a:endParaRPr sz="36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Failure and Recovery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619925" y="1600175"/>
            <a:ext cx="11039700" cy="51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600"/>
              <a:t>Network Partitions</a:t>
            </a:r>
            <a:endParaRPr sz="3600"/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Worst kind of failure</a:t>
            </a:r>
            <a:endParaRPr sz="3600"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Can look like Single Node or Datacenter</a:t>
            </a:r>
            <a:endParaRPr sz="3600"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Might not even be a failure</a:t>
            </a:r>
            <a:endParaRPr sz="3600"/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Configuration mishaps can look a lot like partitions</a:t>
            </a:r>
            <a:endParaRPr sz="3600"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Might be in a field somewhere under some soybeans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