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31"/>
    <p:restoredTop sz="94674"/>
  </p:normalViewPr>
  <p:slideViewPr>
    <p:cSldViewPr snapToGrid="0" snapToObjects="1">
      <p:cViewPr varScale="1">
        <p:scale>
          <a:sx n="120" d="100"/>
          <a:sy n="120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1D173-BB05-324E-949D-EF96466D08A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1F9A3-1CDD-E448-A59E-7F6EB724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2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k8s sent request to nova-</a:t>
            </a:r>
            <a:r>
              <a:rPr lang="en-US" dirty="0" err="1" smtClean="0"/>
              <a:t>api</a:t>
            </a:r>
            <a:r>
              <a:rPr lang="en-US" dirty="0" smtClean="0"/>
              <a:t> to detach a volume with a valid token</a:t>
            </a:r>
            <a:br>
              <a:rPr lang="en-US" dirty="0" smtClean="0"/>
            </a:br>
            <a:r>
              <a:rPr lang="en-US" dirty="0" smtClean="0"/>
              <a:t>2 nova-</a:t>
            </a:r>
            <a:r>
              <a:rPr lang="en-US" dirty="0" err="1" smtClean="0"/>
              <a:t>api</a:t>
            </a:r>
            <a:r>
              <a:rPr lang="en-US" dirty="0" smtClean="0"/>
              <a:t> validated the token, kicked off detach work flow and return 202 to k8s</a:t>
            </a:r>
            <a:br>
              <a:rPr lang="en-US" dirty="0" smtClean="0"/>
            </a:br>
            <a:r>
              <a:rPr lang="en-US" dirty="0" smtClean="0"/>
              <a:t>3 nova-</a:t>
            </a:r>
            <a:r>
              <a:rPr lang="en-US" dirty="0" err="1" smtClean="0"/>
              <a:t>api</a:t>
            </a:r>
            <a:r>
              <a:rPr lang="en-US" dirty="0" smtClean="0"/>
              <a:t> sent RPC message (including the token) to nova-compute to detach the volume</a:t>
            </a:r>
            <a:br>
              <a:rPr lang="en-US" dirty="0" smtClean="0"/>
            </a:br>
            <a:r>
              <a:rPr lang="en-US" dirty="0" smtClean="0"/>
              <a:t>4 nova-compute sent request to cinder-</a:t>
            </a:r>
            <a:r>
              <a:rPr lang="en-US" dirty="0" err="1" smtClean="0"/>
              <a:t>api</a:t>
            </a:r>
            <a:r>
              <a:rPr lang="en-US" dirty="0" smtClean="0"/>
              <a:t> (including the token) to detach the volume</a:t>
            </a:r>
            <a:br>
              <a:rPr lang="en-US" dirty="0" smtClean="0"/>
            </a:br>
            <a:r>
              <a:rPr lang="en-US" dirty="0" smtClean="0"/>
              <a:t>5 cinder-</a:t>
            </a:r>
            <a:r>
              <a:rPr lang="en-US" dirty="0" err="1" smtClean="0"/>
              <a:t>api</a:t>
            </a:r>
            <a:r>
              <a:rPr lang="en-US" dirty="0" smtClean="0"/>
              <a:t> tried to validate the received token with keystone and found the token had expired</a:t>
            </a:r>
            <a:br>
              <a:rPr lang="en-US" dirty="0" smtClean="0"/>
            </a:br>
            <a:r>
              <a:rPr lang="en-US" dirty="0" smtClean="0"/>
              <a:t>6 nova-compute received 401 unauthorized from cinder-</a:t>
            </a:r>
            <a:r>
              <a:rPr lang="en-US" dirty="0" err="1" smtClean="0"/>
              <a:t>api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7 nova-compute sent request to cinder-</a:t>
            </a:r>
            <a:r>
              <a:rPr lang="en-US" dirty="0" err="1" smtClean="0"/>
              <a:t>api</a:t>
            </a:r>
            <a:r>
              <a:rPr lang="en-US" dirty="0" smtClean="0"/>
              <a:t> to roll back detaching state but also failed because the token had expired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1F9A3-1CDD-E448-A59E-7F6EB72439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cinder-</a:t>
            </a:r>
            <a:r>
              <a:rPr lang="en-US" dirty="0" err="1" smtClean="0"/>
              <a:t>wsgi</a:t>
            </a:r>
            <a:r>
              <a:rPr lang="en-US" dirty="0" smtClean="0"/>
              <a:t> processes to 25 and </a:t>
            </a:r>
            <a:r>
              <a:rPr lang="en-US" dirty="0" err="1" smtClean="0"/>
              <a:t>osapi_volume</a:t>
            </a:r>
            <a:r>
              <a:rPr lang="en-US" dirty="0" smtClean="0"/>
              <a:t> processes to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1F9A3-1CDD-E448-A59E-7F6EB72439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3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FC29-B136-524B-BB0E-F14F3ED2BA5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AD6-D61B-404D-95EE-E2D4EBA7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FC29-B136-524B-BB0E-F14F3ED2BA5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AD6-D61B-404D-95EE-E2D4EBA7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FC29-B136-524B-BB0E-F14F3ED2BA5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AD6-D61B-404D-95EE-E2D4EBA7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69"/>
            <a:ext cx="10515600" cy="1325563"/>
          </a:xfrm>
        </p:spPr>
        <p:txBody>
          <a:bodyPr>
            <a:normAutofit/>
          </a:bodyPr>
          <a:lstStyle>
            <a:lvl1pPr>
              <a:defRPr sz="4000" b="1" i="0">
                <a:solidFill>
                  <a:srgbClr val="223D9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FC29-B136-524B-BB0E-F14F3ED2BA5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AD6-D61B-404D-95EE-E2D4EBA7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FC29-B136-524B-BB0E-F14F3ED2BA5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AD6-D61B-404D-95EE-E2D4EBA7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FC29-B136-524B-BB0E-F14F3ED2BA5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AD6-D61B-404D-95EE-E2D4EBA7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FC29-B136-524B-BB0E-F14F3ED2BA5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AD6-D61B-404D-95EE-E2D4EBA7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FC29-B136-524B-BB0E-F14F3ED2BA5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AD6-D61B-404D-95EE-E2D4EBA7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FC29-B136-524B-BB0E-F14F3ED2BA5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AD6-D61B-404D-95EE-E2D4EBA7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FC29-B136-524B-BB0E-F14F3ED2BA5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AD6-D61B-404D-95EE-E2D4EBA7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FC29-B136-524B-BB0E-F14F3ED2BA5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AD6-D61B-404D-95EE-E2D4EBA7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DFC29-B136-524B-BB0E-F14F3ED2BA5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4AD6-D61B-404D-95EE-E2D4EBA7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iaoy@vmware.com)" TargetMode="External"/><Relationship Id="rId4" Type="http://schemas.openxmlformats.org/officeDocument/2006/relationships/hyperlink" Target="mailto:xiangfeiz@vmware.com)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angyu@vmware.com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openstack.org/nova/queens/configuration/config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Tips for </a:t>
            </a:r>
            <a:r>
              <a:rPr lang="en-US" altLang="zh-CN" dirty="0" smtClean="0"/>
              <a:t>O</a:t>
            </a:r>
            <a:r>
              <a:rPr lang="en-US" dirty="0" smtClean="0"/>
              <a:t>perating </a:t>
            </a:r>
            <a:r>
              <a:rPr lang="en-US" altLang="zh-CN" dirty="0" smtClean="0"/>
              <a:t>K</a:t>
            </a:r>
            <a:r>
              <a:rPr lang="en-US" dirty="0" smtClean="0"/>
              <a:t>8</a:t>
            </a:r>
            <a:r>
              <a:rPr lang="en-US" altLang="zh-CN" dirty="0" smtClean="0"/>
              <a:t>S</a:t>
            </a:r>
            <a:r>
              <a:rPr lang="en-US" dirty="0" smtClean="0"/>
              <a:t> </a:t>
            </a:r>
            <a:r>
              <a:rPr lang="en-US" dirty="0"/>
              <a:t>with OpenStack </a:t>
            </a:r>
            <a:r>
              <a:rPr lang="en-US" altLang="zh-CN" dirty="0" smtClean="0"/>
              <a:t>C</a:t>
            </a:r>
            <a:r>
              <a:rPr lang="en-US" dirty="0" smtClean="0"/>
              <a:t>loud </a:t>
            </a:r>
            <a:r>
              <a:rPr lang="en-US" altLang="zh-CN" dirty="0"/>
              <a:t>P</a:t>
            </a:r>
            <a:r>
              <a:rPr lang="en-US" dirty="0" smtClean="0"/>
              <a:t>rovider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1218" y="3602038"/>
            <a:ext cx="5436781" cy="1655762"/>
          </a:xfrm>
        </p:spPr>
        <p:txBody>
          <a:bodyPr/>
          <a:lstStyle/>
          <a:p>
            <a:pPr algn="l"/>
            <a:r>
              <a:rPr lang="en-US" altLang="zh-CN" dirty="0" smtClean="0"/>
              <a:t>Yang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Yu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2"/>
              </a:rPr>
              <a:t>yangyu@vmware.com)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Yifeng</a:t>
            </a:r>
            <a:r>
              <a:rPr lang="zh-CN" altLang="en-US" dirty="0" smtClean="0"/>
              <a:t> </a:t>
            </a:r>
            <a:r>
              <a:rPr lang="en-US" altLang="zh-CN" dirty="0" smtClean="0"/>
              <a:t>Xiao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3"/>
              </a:rPr>
              <a:t>xiaoy@vmware.com)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Xiangfei</a:t>
            </a:r>
            <a:r>
              <a:rPr lang="zh-CN" altLang="en-US" dirty="0" smtClean="0"/>
              <a:t> </a:t>
            </a:r>
            <a:r>
              <a:rPr lang="en-US" altLang="zh-CN" dirty="0" smtClean="0"/>
              <a:t>Zhu(</a:t>
            </a:r>
            <a:r>
              <a:rPr lang="en-US" altLang="zh-CN" dirty="0" smtClean="0">
                <a:hlinkClick r:id="rId4"/>
              </a:rPr>
              <a:t>xiangfeiz@vmware.com)</a:t>
            </a:r>
            <a:endParaRPr lang="en-US" altLang="zh-CN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Kubernetes on OpenStack</a:t>
            </a:r>
          </a:p>
          <a:p>
            <a:r>
              <a:rPr lang="en-US" altLang="zh-CN" dirty="0" smtClean="0"/>
              <a:t>Limitations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r>
              <a:rPr lang="en-US" altLang="zh-CN" dirty="0" smtClean="0"/>
              <a:t>ottlenecks in large scale</a:t>
            </a:r>
          </a:p>
          <a:p>
            <a:pPr lvl="1"/>
            <a:r>
              <a:rPr lang="en-US" altLang="zh-CN" dirty="0" smtClean="0"/>
              <a:t>Database </a:t>
            </a:r>
            <a:r>
              <a:rPr lang="en-US" altLang="zh-CN" dirty="0" err="1" smtClean="0"/>
              <a:t>QueuePool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limit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overflow</a:t>
            </a:r>
          </a:p>
          <a:p>
            <a:pPr lvl="1"/>
            <a:r>
              <a:rPr lang="en-US" altLang="zh-CN" dirty="0" smtClean="0"/>
              <a:t>High CPU usage on control plane</a:t>
            </a:r>
          </a:p>
          <a:p>
            <a:pPr lvl="1"/>
            <a:r>
              <a:rPr lang="en-US" altLang="zh-CN" dirty="0"/>
              <a:t>Keystone token </a:t>
            </a:r>
            <a:r>
              <a:rPr lang="en-US" altLang="zh-CN" dirty="0" smtClean="0"/>
              <a:t>expired</a:t>
            </a:r>
          </a:p>
          <a:p>
            <a:pPr lvl="1"/>
            <a:r>
              <a:rPr lang="en-US" altLang="zh-CN" dirty="0" smtClean="0"/>
              <a:t>Cinder volume detach</a:t>
            </a:r>
          </a:p>
          <a:p>
            <a:pPr lvl="1"/>
            <a:r>
              <a:rPr lang="en-US" altLang="zh-CN" dirty="0" smtClean="0"/>
              <a:t>Neutron load balancer</a:t>
            </a:r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 on </a:t>
            </a:r>
            <a:r>
              <a:rPr lang="en-US" altLang="zh-CN" dirty="0" smtClean="0"/>
              <a:t>OpenStack</a:t>
            </a:r>
            <a:endParaRPr lang="en-US" altLang="zh-C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03" y="1825625"/>
            <a:ext cx="7490193" cy="4351338"/>
          </a:xfrm>
        </p:spPr>
      </p:pic>
    </p:spTree>
    <p:extLst>
      <p:ext uri="{BB962C8B-B14F-4D97-AF65-F5344CB8AC3E}">
        <p14:creationId xmlns:p14="http://schemas.microsoft.com/office/powerpoint/2010/main" val="126422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smtClean="0"/>
              <a:t>bottlenecks (1)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Database </a:t>
            </a:r>
            <a:r>
              <a:rPr lang="en-US" altLang="zh-CN" dirty="0" err="1" smtClean="0"/>
              <a:t>QueuePool</a:t>
            </a:r>
            <a:r>
              <a:rPr lang="en-US" altLang="zh-CN" dirty="0" smtClean="0"/>
              <a:t> limit overflow</a:t>
            </a:r>
          </a:p>
          <a:p>
            <a:pPr lvl="1"/>
            <a:r>
              <a:rPr lang="en-US" altLang="zh-CN" dirty="0" smtClean="0"/>
              <a:t>Expand SQL connections: </a:t>
            </a:r>
            <a:r>
              <a:rPr lang="en-US" altLang="zh-CN" dirty="0" err="1" smtClean="0"/>
              <a:t>max_pool_size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max_overflow</a:t>
            </a:r>
            <a:endParaRPr lang="en-US" altLang="zh-CN" dirty="0" smtClean="0"/>
          </a:p>
          <a:p>
            <a:pPr lvl="1"/>
            <a:r>
              <a:rPr lang="en-US" altLang="zh-CN" dirty="0"/>
              <a:t>Refer: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docs.openstack.org/nova/queens/configuration/config.html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High CPU usage on control plane</a:t>
            </a:r>
          </a:p>
          <a:p>
            <a:pPr lvl="1"/>
            <a:r>
              <a:rPr lang="en-US" altLang="zh-CN" dirty="0" err="1" smtClean="0"/>
              <a:t>Kubelet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Nova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frequently</a:t>
            </a:r>
          </a:p>
          <a:p>
            <a:pPr lvl="1"/>
            <a:r>
              <a:rPr lang="en-US" altLang="zh-CN" dirty="0" smtClean="0"/>
              <a:t>--</a:t>
            </a:r>
            <a:r>
              <a:rPr lang="en-US" dirty="0"/>
              <a:t> </a:t>
            </a:r>
            <a:r>
              <a:rPr lang="en-US" dirty="0" smtClean="0"/>
              <a:t>node-status-update-frequency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Adjust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CPU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 scale</a:t>
            </a:r>
          </a:p>
        </p:txBody>
      </p:sp>
    </p:spTree>
    <p:extLst>
      <p:ext uri="{BB962C8B-B14F-4D97-AF65-F5344CB8AC3E}">
        <p14:creationId xmlns:p14="http://schemas.microsoft.com/office/powerpoint/2010/main" val="86512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smtClean="0"/>
              <a:t>bottlenecks (2)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45912" cy="4330626"/>
          </a:xfrm>
        </p:spPr>
        <p:txBody>
          <a:bodyPr/>
          <a:lstStyle/>
          <a:p>
            <a:r>
              <a:rPr lang="en-US" altLang="zh-CN" dirty="0" smtClean="0"/>
              <a:t>Keystone token expired</a:t>
            </a:r>
          </a:p>
          <a:p>
            <a:pPr lvl="1"/>
            <a:r>
              <a:rPr lang="en-US" altLang="zh-CN" dirty="0" smtClean="0"/>
              <a:t>Configure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Keystone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token</a:t>
            </a:r>
          </a:p>
          <a:p>
            <a:pPr lvl="1"/>
            <a:r>
              <a:rPr lang="en-US" altLang="zh-CN" dirty="0" smtClean="0"/>
              <a:t>Token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expired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Nova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Cinder</a:t>
            </a:r>
          </a:p>
          <a:p>
            <a:pPr lvl="1"/>
            <a:r>
              <a:rPr lang="en-US" altLang="zh-CN" dirty="0"/>
              <a:t>Failed</a:t>
            </a:r>
            <a:r>
              <a:rPr lang="zh-CN" altLang="en-US" dirty="0"/>
              <a:t> </a:t>
            </a:r>
            <a:r>
              <a:rPr lang="en-US" altLang="zh-CN" dirty="0"/>
              <a:t>scenario:</a:t>
            </a:r>
            <a:r>
              <a:rPr lang="zh-CN" altLang="en-US" dirty="0"/>
              <a:t> </a:t>
            </a:r>
            <a:r>
              <a:rPr lang="en-US" altLang="zh-CN" dirty="0"/>
              <a:t>pod</a:t>
            </a:r>
            <a:r>
              <a:rPr lang="zh-CN" altLang="en-US" dirty="0"/>
              <a:t> </a:t>
            </a:r>
            <a:r>
              <a:rPr lang="en-US" altLang="zh-CN" dirty="0"/>
              <a:t>creation/deletion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 err="1" smtClean="0"/>
              <a:t>pvc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pv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Kubernetes never knows 401 due to 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call</a:t>
            </a:r>
          </a:p>
          <a:p>
            <a:pPr lvl="1"/>
            <a:r>
              <a:rPr lang="en-US" altLang="zh-CN" dirty="0" smtClean="0"/>
              <a:t>Regenerate token in Kubernetes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54" y="1808162"/>
            <a:ext cx="4912434" cy="463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8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smtClean="0"/>
              <a:t>bottlenecks (3)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Cinder volume detach</a:t>
            </a:r>
          </a:p>
          <a:p>
            <a:pPr lvl="1"/>
            <a:r>
              <a:rPr lang="en-US" altLang="zh-CN" dirty="0"/>
              <a:t>Delete PV/PVC failed at large scale</a:t>
            </a:r>
          </a:p>
          <a:p>
            <a:pPr lvl="1"/>
            <a:r>
              <a:rPr lang="en-US" dirty="0"/>
              <a:t>Enlarge </a:t>
            </a:r>
            <a:r>
              <a:rPr lang="en-US" dirty="0" err="1"/>
              <a:t>rpc_response_timeout</a:t>
            </a:r>
            <a:r>
              <a:rPr lang="en-US" dirty="0"/>
              <a:t> in </a:t>
            </a:r>
            <a:r>
              <a:rPr lang="en-US" dirty="0" err="1"/>
              <a:t>nova.conf</a:t>
            </a:r>
            <a:endParaRPr lang="en-US" dirty="0"/>
          </a:p>
          <a:p>
            <a:pPr lvl="1"/>
            <a:r>
              <a:rPr lang="en-US" dirty="0"/>
              <a:t>Expand </a:t>
            </a:r>
            <a:r>
              <a:rPr lang="en-US" dirty="0" smtClean="0"/>
              <a:t>processes for cinder-</a:t>
            </a:r>
            <a:r>
              <a:rPr lang="en-US" dirty="0" err="1" smtClean="0"/>
              <a:t>wsgi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osapi_volume</a:t>
            </a:r>
            <a:r>
              <a:rPr lang="en-US" dirty="0"/>
              <a:t> in </a:t>
            </a:r>
            <a:r>
              <a:rPr lang="en-US" dirty="0" err="1" smtClean="0"/>
              <a:t>cinder.conf</a:t>
            </a:r>
            <a:endParaRPr lang="en-US" altLang="zh-CN" dirty="0" smtClean="0"/>
          </a:p>
          <a:p>
            <a:r>
              <a:rPr lang="en-US" altLang="zh-CN" dirty="0"/>
              <a:t>Neutron load balancer</a:t>
            </a:r>
          </a:p>
          <a:p>
            <a:pPr lvl="1"/>
            <a:r>
              <a:rPr lang="en-US" altLang="zh-CN" dirty="0" smtClean="0"/>
              <a:t>Put every worker node as load balancer pool member</a:t>
            </a:r>
          </a:p>
          <a:p>
            <a:pPr lvl="1"/>
            <a:r>
              <a:rPr lang="en-US" altLang="zh-CN" dirty="0" smtClean="0"/>
              <a:t>Nginx as a replacement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83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203</Words>
  <Application>Microsoft Macintosh PowerPoint</Application>
  <PresentationFormat>Widescreen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Tips for Operating K8S with OpenStack Cloud Provider</vt:lpstr>
      <vt:lpstr>Agenda</vt:lpstr>
      <vt:lpstr>Kubernetes on OpenStack</vt:lpstr>
      <vt:lpstr>Limitations and bottlenecks (1)</vt:lpstr>
      <vt:lpstr>Limitations and bottlenecks (2)</vt:lpstr>
      <vt:lpstr>Limitations and bottlenecks (3)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Yang Yu</cp:lastModifiedBy>
  <cp:revision>34</cp:revision>
  <dcterms:created xsi:type="dcterms:W3CDTF">2018-03-13T21:12:43Z</dcterms:created>
  <dcterms:modified xsi:type="dcterms:W3CDTF">2018-04-16T07:04:30Z</dcterms:modified>
</cp:coreProperties>
</file>