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177637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DA5A6-BDD4-6E4C-AE10-836755198DA4}" type="datetimeFigureOut">
              <a:rPr lang="en-US" smtClean="0"/>
              <a:t>10/8/21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226777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278870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226381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427006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EDA5A6-BDD4-6E4C-AE10-836755198DA4}" type="datetimeFigureOut">
              <a:rPr lang="en-US" smtClean="0"/>
              <a:t>10/8/21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95653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EDA5A6-BDD4-6E4C-AE10-836755198DA4}" type="datetimeFigureOut">
              <a:rPr lang="en-US" smtClean="0"/>
              <a:t>10/8/21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57756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4251318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411564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154140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DA5A6-BDD4-6E4C-AE10-836755198DA4}" type="datetimeFigureOut">
              <a:rPr lang="en-US" smtClean="0"/>
              <a:t>10/8/21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40667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DA5A6-BDD4-6E4C-AE10-836755198DA4}" type="datetimeFigureOut">
              <a:rPr lang="en-US" smtClean="0"/>
              <a:t>10/8/21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3984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EDA5A6-BDD4-6E4C-AE10-836755198DA4}" type="datetimeFigureOut">
              <a:rPr lang="en-US" smtClean="0"/>
              <a:t>10/8/21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12070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DA5A6-BDD4-6E4C-AE10-836755198DA4}" type="datetimeFigureOut">
              <a:rPr lang="en-US" smtClean="0"/>
              <a:t>10/8/21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24218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DA5A6-BDD4-6E4C-AE10-836755198DA4}" type="datetimeFigureOut">
              <a:rPr lang="en-US" smtClean="0"/>
              <a:t>10/8/21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103090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DA5A6-BDD4-6E4C-AE10-836755198DA4}" type="datetimeFigureOut">
              <a:rPr lang="en-US" smtClean="0"/>
              <a:t>10/8/21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6267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DA5A6-BDD4-6E4C-AE10-836755198DA4}" type="datetimeFigureOut">
              <a:rPr lang="en-US" smtClean="0"/>
              <a:t>10/8/21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703B41-3E4D-554B-AF9E-5FBDE34F6331}" type="slidenum">
              <a:rPr lang="en-US" smtClean="0"/>
              <a:t>‹#›</a:t>
            </a:fld>
            <a:endParaRPr lang="en-US"/>
          </a:p>
        </p:txBody>
      </p:sp>
    </p:spTree>
    <p:extLst>
      <p:ext uri="{BB962C8B-B14F-4D97-AF65-F5344CB8AC3E}">
        <p14:creationId xmlns:p14="http://schemas.microsoft.com/office/powerpoint/2010/main" val="14661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EDA5A6-BDD4-6E4C-AE10-836755198DA4}" type="datetimeFigureOut">
              <a:rPr lang="en-US" smtClean="0"/>
              <a:t>10/8/21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703B41-3E4D-554B-AF9E-5FBDE34F6331}" type="slidenum">
              <a:rPr lang="en-US" smtClean="0"/>
              <a:t>‹#›</a:t>
            </a:fld>
            <a:endParaRPr lang="en-US"/>
          </a:p>
        </p:txBody>
      </p:sp>
    </p:spTree>
    <p:extLst>
      <p:ext uri="{BB962C8B-B14F-4D97-AF65-F5344CB8AC3E}">
        <p14:creationId xmlns:p14="http://schemas.microsoft.com/office/powerpoint/2010/main" val="22958661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EA90-DF1C-6B4E-B0A0-A8C003A02E93}"/>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3279FC07-C019-C242-A33E-62CC22E88DB6}"/>
              </a:ext>
            </a:extLst>
          </p:cNvPr>
          <p:cNvSpPr>
            <a:spLocks noGrp="1"/>
          </p:cNvSpPr>
          <p:nvPr>
            <p:ph type="subTitle" idx="1"/>
          </p:nvPr>
        </p:nvSpPr>
        <p:spPr/>
        <p:txBody>
          <a:bodyPr/>
          <a:lstStyle/>
          <a:p>
            <a:r>
              <a:rPr lang="en-US" dirty="0"/>
              <a:t>A unified financial management app</a:t>
            </a:r>
          </a:p>
        </p:txBody>
      </p:sp>
    </p:spTree>
    <p:extLst>
      <p:ext uri="{BB962C8B-B14F-4D97-AF65-F5344CB8AC3E}">
        <p14:creationId xmlns:p14="http://schemas.microsoft.com/office/powerpoint/2010/main" val="353834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97AC-765B-CD4C-B246-38CBD0B16312}"/>
              </a:ext>
            </a:extLst>
          </p:cNvPr>
          <p:cNvSpPr>
            <a:spLocks noGrp="1"/>
          </p:cNvSpPr>
          <p:nvPr>
            <p:ph type="title"/>
          </p:nvPr>
        </p:nvSpPr>
        <p:spPr/>
        <p:txBody>
          <a:bodyPr/>
          <a:lstStyle/>
          <a:p>
            <a:r>
              <a:rPr lang="en-US" dirty="0"/>
              <a:t>Current solutions have problems…</a:t>
            </a:r>
          </a:p>
        </p:txBody>
      </p:sp>
      <p:sp>
        <p:nvSpPr>
          <p:cNvPr id="3" name="Content Placeholder 2">
            <a:extLst>
              <a:ext uri="{FF2B5EF4-FFF2-40B4-BE49-F238E27FC236}">
                <a16:creationId xmlns:a16="http://schemas.microsoft.com/office/drawing/2014/main" id="{383335D6-44AA-FA4F-A731-4BD11536A005}"/>
              </a:ext>
            </a:extLst>
          </p:cNvPr>
          <p:cNvSpPr>
            <a:spLocks noGrp="1"/>
          </p:cNvSpPr>
          <p:nvPr>
            <p:ph idx="1"/>
          </p:nvPr>
        </p:nvSpPr>
        <p:spPr>
          <a:xfrm>
            <a:off x="1154954" y="2603500"/>
            <a:ext cx="8825659" cy="3935086"/>
          </a:xfrm>
        </p:spPr>
        <p:txBody>
          <a:bodyPr>
            <a:normAutofit/>
          </a:bodyPr>
          <a:lstStyle/>
          <a:p>
            <a:r>
              <a:rPr lang="en-US" dirty="0"/>
              <a:t>Current income management and budgeting apps do not provide a way to track investments.</a:t>
            </a:r>
          </a:p>
          <a:p>
            <a:r>
              <a:rPr lang="en-US" dirty="0"/>
              <a:t>Users have to utilize multiple separate apps.</a:t>
            </a:r>
          </a:p>
          <a:p>
            <a:r>
              <a:rPr lang="en-US" dirty="0"/>
              <a:t>The apps that provide investment management are usually either for cryptocurrency holdings or stocks, rather than both.</a:t>
            </a:r>
          </a:p>
          <a:p>
            <a:r>
              <a:rPr lang="en-US" dirty="0"/>
              <a:t>Lack of automation, requiring users to update their data across several apps regularly, without an ability to see how their money is divided across different assets, accounts etc.</a:t>
            </a:r>
          </a:p>
          <a:p>
            <a:r>
              <a:rPr lang="en-US" dirty="0"/>
              <a:t>Budgeting apps still require manual interaction and calculations.</a:t>
            </a:r>
          </a:p>
          <a:p>
            <a:r>
              <a:rPr lang="en-US" dirty="0"/>
              <a:t>Apps are proprietary and close-sourced while hosting user data on unknown servers.</a:t>
            </a:r>
          </a:p>
        </p:txBody>
      </p:sp>
    </p:spTree>
    <p:extLst>
      <p:ext uri="{BB962C8B-B14F-4D97-AF65-F5344CB8AC3E}">
        <p14:creationId xmlns:p14="http://schemas.microsoft.com/office/powerpoint/2010/main" val="41250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824A-94D2-A948-8182-6496EA85EDD2}"/>
              </a:ext>
            </a:extLst>
          </p:cNvPr>
          <p:cNvSpPr>
            <a:spLocks noGrp="1"/>
          </p:cNvSpPr>
          <p:nvPr>
            <p:ph type="title"/>
          </p:nvPr>
        </p:nvSpPr>
        <p:spPr>
          <a:xfrm>
            <a:off x="1154953" y="973668"/>
            <a:ext cx="9755217" cy="706964"/>
          </a:xfrm>
        </p:spPr>
        <p:txBody>
          <a:bodyPr/>
          <a:lstStyle/>
          <a:p>
            <a:r>
              <a:rPr lang="en-US" dirty="0"/>
              <a:t>CryptoShare aims to solve said problems.</a:t>
            </a:r>
          </a:p>
        </p:txBody>
      </p:sp>
      <p:sp>
        <p:nvSpPr>
          <p:cNvPr id="3" name="Content Placeholder 2">
            <a:extLst>
              <a:ext uri="{FF2B5EF4-FFF2-40B4-BE49-F238E27FC236}">
                <a16:creationId xmlns:a16="http://schemas.microsoft.com/office/drawing/2014/main" id="{D741D5EE-CB6D-7E41-BD23-37A38AEA8E61}"/>
              </a:ext>
            </a:extLst>
          </p:cNvPr>
          <p:cNvSpPr>
            <a:spLocks noGrp="1"/>
          </p:cNvSpPr>
          <p:nvPr>
            <p:ph idx="1"/>
          </p:nvPr>
        </p:nvSpPr>
        <p:spPr>
          <a:xfrm>
            <a:off x="1154954" y="2603500"/>
            <a:ext cx="8825659" cy="3935086"/>
          </a:xfrm>
        </p:spPr>
        <p:txBody>
          <a:bodyPr>
            <a:normAutofit lnSpcReduction="10000"/>
          </a:bodyPr>
          <a:lstStyle/>
          <a:p>
            <a:r>
              <a:rPr lang="en-US" dirty="0"/>
              <a:t>Users can track their cryptocurrency and stock holdings, and include both of these when it comes to income management and budgeting.</a:t>
            </a:r>
          </a:p>
          <a:p>
            <a:r>
              <a:rPr lang="en-US" dirty="0"/>
              <a:t>Users would be able to track the value of their assets, view market data, and record transactions.</a:t>
            </a:r>
          </a:p>
          <a:p>
            <a:r>
              <a:rPr lang="en-US" dirty="0"/>
              <a:t>Recurring events that provide income can be automatically set up, such as cryptocurrency mining/staking, or dividends paid out for holding certain stock shares.</a:t>
            </a:r>
          </a:p>
          <a:p>
            <a:r>
              <a:rPr lang="en-US" dirty="0"/>
              <a:t>Chat bot with Natural Language Processing that can do anything the user can do with the standard UI of the app, such as recording transactions, providing price updates/alerts, or allowing the user to ask questions like “can I afford to order takeout this weekend?” while taking their spending habits and income into account.</a:t>
            </a:r>
          </a:p>
          <a:p>
            <a:r>
              <a:rPr lang="en-US" dirty="0"/>
              <a:t>Self-hosted, open-source; users have full control of their data.</a:t>
            </a:r>
          </a:p>
        </p:txBody>
      </p:sp>
    </p:spTree>
    <p:extLst>
      <p:ext uri="{BB962C8B-B14F-4D97-AF65-F5344CB8AC3E}">
        <p14:creationId xmlns:p14="http://schemas.microsoft.com/office/powerpoint/2010/main" val="76727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127C-5655-F647-8412-159B91D0B93F}"/>
              </a:ext>
            </a:extLst>
          </p:cNvPr>
          <p:cNvSpPr>
            <a:spLocks noGrp="1"/>
          </p:cNvSpPr>
          <p:nvPr>
            <p:ph type="title"/>
          </p:nvPr>
        </p:nvSpPr>
        <p:spPr/>
        <p:txBody>
          <a:bodyPr/>
          <a:lstStyle/>
          <a:p>
            <a:r>
              <a:rPr lang="en-US" dirty="0"/>
              <a:t>Why solve this specific problem?</a:t>
            </a:r>
          </a:p>
        </p:txBody>
      </p:sp>
      <p:sp>
        <p:nvSpPr>
          <p:cNvPr id="3" name="Content Placeholder 2">
            <a:extLst>
              <a:ext uri="{FF2B5EF4-FFF2-40B4-BE49-F238E27FC236}">
                <a16:creationId xmlns:a16="http://schemas.microsoft.com/office/drawing/2014/main" id="{2D2A756C-C62C-634A-8F8A-0D1FD2F39258}"/>
              </a:ext>
            </a:extLst>
          </p:cNvPr>
          <p:cNvSpPr>
            <a:spLocks noGrp="1"/>
          </p:cNvSpPr>
          <p:nvPr>
            <p:ph idx="1"/>
          </p:nvPr>
        </p:nvSpPr>
        <p:spPr>
          <a:xfrm>
            <a:off x="1154954" y="2603500"/>
            <a:ext cx="8825659" cy="3722144"/>
          </a:xfrm>
        </p:spPr>
        <p:txBody>
          <a:bodyPr>
            <a:normAutofit/>
          </a:bodyPr>
          <a:lstStyle/>
          <a:p>
            <a:r>
              <a:rPr lang="en-US" dirty="0"/>
              <a:t>The best apps and products are usually ones the developers themselves use. The issue I’m addressing is one that affects me personally, and I’m aware of others that are facing the same problem.</a:t>
            </a:r>
          </a:p>
          <a:p>
            <a:r>
              <a:rPr lang="en-US" dirty="0"/>
              <a:t>I have years of continuous experience in the key areas involved in the development of this app, from cryptocurrency and stock trading, to developing secure apps/software that heavily make use of both symmetric and asymmetric encryption. As such, I believe I’d be able to deliver a product with a robust set of useful features and tools for others facing my problem.</a:t>
            </a:r>
          </a:p>
          <a:p>
            <a:r>
              <a:rPr lang="en-US" dirty="0"/>
              <a:t>A project I developed with only a fraction of the features (cryptocurrency management only) got about 50,000+ downloads, suggesting there’s a need for this product, and that an actual realistic problem is being solved.</a:t>
            </a:r>
          </a:p>
        </p:txBody>
      </p:sp>
    </p:spTree>
    <p:extLst>
      <p:ext uri="{BB962C8B-B14F-4D97-AF65-F5344CB8AC3E}">
        <p14:creationId xmlns:p14="http://schemas.microsoft.com/office/powerpoint/2010/main" val="428359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980F-5914-C541-B03E-D6B9CCA2DAFD}"/>
              </a:ext>
            </a:extLst>
          </p:cNvPr>
          <p:cNvSpPr>
            <a:spLocks noGrp="1"/>
          </p:cNvSpPr>
          <p:nvPr>
            <p:ph type="title"/>
          </p:nvPr>
        </p:nvSpPr>
        <p:spPr/>
        <p:txBody>
          <a:bodyPr/>
          <a:lstStyle/>
          <a:p>
            <a:r>
              <a:rPr lang="en-US" dirty="0"/>
              <a:t>Tech Stack</a:t>
            </a:r>
          </a:p>
        </p:txBody>
      </p:sp>
      <p:sp>
        <p:nvSpPr>
          <p:cNvPr id="3" name="Content Placeholder 2">
            <a:extLst>
              <a:ext uri="{FF2B5EF4-FFF2-40B4-BE49-F238E27FC236}">
                <a16:creationId xmlns:a16="http://schemas.microsoft.com/office/drawing/2014/main" id="{55AD0566-C86E-6644-A1CF-300A69C07AF0}"/>
              </a:ext>
            </a:extLst>
          </p:cNvPr>
          <p:cNvSpPr>
            <a:spLocks noGrp="1"/>
          </p:cNvSpPr>
          <p:nvPr>
            <p:ph idx="1"/>
          </p:nvPr>
        </p:nvSpPr>
        <p:spPr/>
        <p:txBody>
          <a:bodyPr/>
          <a:lstStyle/>
          <a:p>
            <a:r>
              <a:rPr lang="en-US" dirty="0"/>
              <a:t>Database: SQLite</a:t>
            </a:r>
          </a:p>
          <a:p>
            <a:r>
              <a:rPr lang="en-US" dirty="0"/>
              <a:t>API: Node.js, GraphQL, TypeScript</a:t>
            </a:r>
          </a:p>
          <a:p>
            <a:r>
              <a:rPr lang="en-US" dirty="0"/>
              <a:t>Web App: HTML, CSS, TypeScript</a:t>
            </a:r>
          </a:p>
          <a:p>
            <a:r>
              <a:rPr lang="en-US" dirty="0"/>
              <a:t>Desktop App: NeutralinoJS, EJS, CSS, TypeScript</a:t>
            </a:r>
          </a:p>
          <a:p>
            <a:r>
              <a:rPr lang="en-US" dirty="0"/>
              <a:t>Mobile App: React Native, TypeScript</a:t>
            </a:r>
          </a:p>
          <a:p>
            <a:r>
              <a:rPr lang="en-US" dirty="0"/>
              <a:t>Testing: Jest</a:t>
            </a:r>
          </a:p>
        </p:txBody>
      </p:sp>
    </p:spTree>
    <p:extLst>
      <p:ext uri="{BB962C8B-B14F-4D97-AF65-F5344CB8AC3E}">
        <p14:creationId xmlns:p14="http://schemas.microsoft.com/office/powerpoint/2010/main" val="1533049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32</TotalTime>
  <Words>450</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CryptoShare</vt:lpstr>
      <vt:lpstr>Current solutions have problems…</vt:lpstr>
      <vt:lpstr>CryptoShare aims to solve said problems.</vt:lpstr>
      <vt:lpstr>Why solve this specific problem?</vt:lpstr>
      <vt:lpstr>Tech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CryptoShare</dc:title>
  <dc:creator>(s) Khodadad Nouchin</dc:creator>
  <cp:lastModifiedBy>(s) Khodadad Nouchin</cp:lastModifiedBy>
  <cp:revision>1</cp:revision>
  <dcterms:created xsi:type="dcterms:W3CDTF">2021-10-08T07:12:14Z</dcterms:created>
  <dcterms:modified xsi:type="dcterms:W3CDTF">2021-10-08T07:45:03Z</dcterms:modified>
</cp:coreProperties>
</file>