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9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07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1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5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2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2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930266A-47E2-AD46-80FA-AF9BB5BD36C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680E76-7165-004D-A357-CEEF2CF6A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4342-CB57-DE4A-92A6-52233ACEC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E8BD4-3A76-044C-8F68-661E682A2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53E3-E3BC-C146-BA07-376F8263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9D44-1E98-3E49-A577-47C04D00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6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{A3182324-C5EF-E644-A1BF-48668CE3BA3D}tf10001076</Template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Khodadad Nouchin</dc:creator>
  <cp:lastModifiedBy>(s) Khodadad Nouchin</cp:lastModifiedBy>
  <cp:revision>1</cp:revision>
  <dcterms:created xsi:type="dcterms:W3CDTF">2021-10-18T21:23:05Z</dcterms:created>
  <dcterms:modified xsi:type="dcterms:W3CDTF">2021-10-18T21:23:37Z</dcterms:modified>
</cp:coreProperties>
</file>