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2" r:id="rId6"/>
    <p:sldId id="261" r:id="rId7"/>
  </p:sldIdLst>
  <p:sldSz cx="14630400" cy="8229600"/>
  <p:notesSz cx="14630400" cy="82296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254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340475" cy="4127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8286750" y="0"/>
            <a:ext cx="6340475" cy="4127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1DB3E-925A-4FBB-93A1-7F97159DC2A9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45050" y="1028700"/>
            <a:ext cx="4940300" cy="2778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463675" y="3960813"/>
            <a:ext cx="11703050" cy="32400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816850"/>
            <a:ext cx="6340475" cy="4127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8286750" y="7816850"/>
            <a:ext cx="6340475" cy="4127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0B37A-CE72-426D-A402-9E0A572C1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878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280" y="2551176"/>
            <a:ext cx="12435840" cy="17282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4608576"/>
            <a:ext cx="10241280" cy="205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31520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534656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-1422" y="0"/>
            <a:ext cx="2006600" cy="1881505"/>
          </a:xfrm>
          <a:custGeom>
            <a:avLst/>
            <a:gdLst/>
            <a:ahLst/>
            <a:cxnLst/>
            <a:rect l="l" t="t" r="r" b="b"/>
            <a:pathLst>
              <a:path w="2006600" h="1881505">
                <a:moveTo>
                  <a:pt x="2006244" y="330581"/>
                </a:moveTo>
                <a:lnTo>
                  <a:pt x="1675663" y="0"/>
                </a:lnTo>
                <a:lnTo>
                  <a:pt x="0" y="0"/>
                </a:lnTo>
                <a:lnTo>
                  <a:pt x="0" y="1425956"/>
                </a:lnTo>
                <a:lnTo>
                  <a:pt x="455422" y="1881378"/>
                </a:lnTo>
                <a:lnTo>
                  <a:pt x="1176985" y="1159827"/>
                </a:lnTo>
                <a:lnTo>
                  <a:pt x="1458620" y="1441450"/>
                </a:lnTo>
                <a:lnTo>
                  <a:pt x="2006244" y="893826"/>
                </a:lnTo>
                <a:lnTo>
                  <a:pt x="1724609" y="612203"/>
                </a:lnTo>
                <a:lnTo>
                  <a:pt x="2006244" y="330581"/>
                </a:lnTo>
                <a:close/>
              </a:path>
            </a:pathLst>
          </a:custGeom>
          <a:solidFill>
            <a:srgbClr val="4471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227943" y="0"/>
            <a:ext cx="3402965" cy="1782445"/>
          </a:xfrm>
          <a:custGeom>
            <a:avLst/>
            <a:gdLst/>
            <a:ahLst/>
            <a:cxnLst/>
            <a:rect l="l" t="t" r="r" b="b"/>
            <a:pathLst>
              <a:path w="3402965" h="1782445">
                <a:moveTo>
                  <a:pt x="3402457" y="0"/>
                </a:moveTo>
                <a:lnTo>
                  <a:pt x="0" y="0"/>
                </a:lnTo>
                <a:lnTo>
                  <a:pt x="947978" y="904062"/>
                </a:lnTo>
                <a:lnTo>
                  <a:pt x="653415" y="1198626"/>
                </a:lnTo>
                <a:lnTo>
                  <a:pt x="1236726" y="1781937"/>
                </a:lnTo>
                <a:lnTo>
                  <a:pt x="1545132" y="1473530"/>
                </a:lnTo>
                <a:lnTo>
                  <a:pt x="1863344" y="1776984"/>
                </a:lnTo>
                <a:lnTo>
                  <a:pt x="3402457" y="309118"/>
                </a:lnTo>
                <a:lnTo>
                  <a:pt x="3402457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1520" y="329184"/>
            <a:ext cx="13167360" cy="13167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1520" y="1892808"/>
            <a:ext cx="13167360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974336" y="7653528"/>
            <a:ext cx="4681728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31520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533888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25131" y="772159"/>
            <a:ext cx="12380595" cy="7457440"/>
            <a:chOff x="1125131" y="772159"/>
            <a:chExt cx="12380595" cy="7457440"/>
          </a:xfrm>
        </p:grpSpPr>
        <p:sp>
          <p:nvSpPr>
            <p:cNvPr id="3" name="object 3"/>
            <p:cNvSpPr/>
            <p:nvPr/>
          </p:nvSpPr>
          <p:spPr>
            <a:xfrm>
              <a:off x="9571609" y="7338606"/>
              <a:ext cx="1793875" cy="891540"/>
            </a:xfrm>
            <a:custGeom>
              <a:avLst/>
              <a:gdLst/>
              <a:ahLst/>
              <a:cxnLst/>
              <a:rect l="l" t="t" r="r" b="b"/>
              <a:pathLst>
                <a:path w="1793875" h="891540">
                  <a:moveTo>
                    <a:pt x="896747" y="0"/>
                  </a:moveTo>
                  <a:lnTo>
                    <a:pt x="0" y="890993"/>
                  </a:lnTo>
                  <a:lnTo>
                    <a:pt x="1793367" y="890993"/>
                  </a:lnTo>
                  <a:lnTo>
                    <a:pt x="896747" y="0"/>
                  </a:lnTo>
                  <a:close/>
                </a:path>
              </a:pathLst>
            </a:custGeom>
            <a:solidFill>
              <a:srgbClr val="4471C4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5131" y="772159"/>
              <a:ext cx="12380087" cy="66852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124949" y="7743773"/>
              <a:ext cx="977900" cy="486409"/>
            </a:xfrm>
            <a:custGeom>
              <a:avLst/>
              <a:gdLst/>
              <a:ahLst/>
              <a:cxnLst/>
              <a:rect l="l" t="t" r="r" b="b"/>
              <a:pathLst>
                <a:path w="977900" h="486409">
                  <a:moveTo>
                    <a:pt x="488950" y="0"/>
                  </a:moveTo>
                  <a:lnTo>
                    <a:pt x="0" y="485825"/>
                  </a:lnTo>
                  <a:lnTo>
                    <a:pt x="977773" y="485825"/>
                  </a:lnTo>
                  <a:lnTo>
                    <a:pt x="488950" y="0"/>
                  </a:lnTo>
                  <a:close/>
                </a:path>
              </a:pathLst>
            </a:custGeom>
            <a:solidFill>
              <a:srgbClr val="4471C4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53317" y="6890854"/>
              <a:ext cx="1800478" cy="4477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13269" y="797217"/>
            <a:ext cx="11867515" cy="7432675"/>
            <a:chOff x="1213269" y="797217"/>
            <a:chExt cx="11867515" cy="7432675"/>
          </a:xfrm>
        </p:grpSpPr>
        <p:sp>
          <p:nvSpPr>
            <p:cNvPr id="3" name="object 3"/>
            <p:cNvSpPr/>
            <p:nvPr/>
          </p:nvSpPr>
          <p:spPr>
            <a:xfrm>
              <a:off x="9124950" y="7338606"/>
              <a:ext cx="2240280" cy="891540"/>
            </a:xfrm>
            <a:custGeom>
              <a:avLst/>
              <a:gdLst/>
              <a:ahLst/>
              <a:cxnLst/>
              <a:rect l="l" t="t" r="r" b="b"/>
              <a:pathLst>
                <a:path w="2240279" h="891540">
                  <a:moveTo>
                    <a:pt x="2240026" y="890993"/>
                  </a:moveTo>
                  <a:lnTo>
                    <a:pt x="1343406" y="0"/>
                  </a:lnTo>
                  <a:lnTo>
                    <a:pt x="712241" y="627113"/>
                  </a:lnTo>
                  <a:lnTo>
                    <a:pt x="488950" y="405168"/>
                  </a:lnTo>
                  <a:lnTo>
                    <a:pt x="0" y="890993"/>
                  </a:lnTo>
                  <a:lnTo>
                    <a:pt x="446659" y="890993"/>
                  </a:lnTo>
                  <a:lnTo>
                    <a:pt x="977773" y="890993"/>
                  </a:lnTo>
                  <a:lnTo>
                    <a:pt x="2240026" y="890993"/>
                  </a:lnTo>
                  <a:close/>
                </a:path>
              </a:pathLst>
            </a:custGeom>
            <a:solidFill>
              <a:srgbClr val="4471C4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3269" y="797217"/>
              <a:ext cx="11867007" cy="668832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54663" y="6943052"/>
              <a:ext cx="1800478" cy="4477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96340" y="772159"/>
            <a:ext cx="12437745" cy="7457440"/>
            <a:chOff x="1096340" y="772159"/>
            <a:chExt cx="12437745" cy="7457440"/>
          </a:xfrm>
        </p:grpSpPr>
        <p:sp>
          <p:nvSpPr>
            <p:cNvPr id="3" name="object 3"/>
            <p:cNvSpPr/>
            <p:nvPr/>
          </p:nvSpPr>
          <p:spPr>
            <a:xfrm>
              <a:off x="9571608" y="7338606"/>
              <a:ext cx="1793875" cy="891540"/>
            </a:xfrm>
            <a:custGeom>
              <a:avLst/>
              <a:gdLst/>
              <a:ahLst/>
              <a:cxnLst/>
              <a:rect l="l" t="t" r="r" b="b"/>
              <a:pathLst>
                <a:path w="1793875" h="891540">
                  <a:moveTo>
                    <a:pt x="896747" y="0"/>
                  </a:moveTo>
                  <a:lnTo>
                    <a:pt x="0" y="890993"/>
                  </a:lnTo>
                  <a:lnTo>
                    <a:pt x="1793367" y="890993"/>
                  </a:lnTo>
                  <a:lnTo>
                    <a:pt x="896747" y="0"/>
                  </a:lnTo>
                  <a:close/>
                </a:path>
              </a:pathLst>
            </a:custGeom>
            <a:solidFill>
              <a:srgbClr val="4471C4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6340" y="772159"/>
              <a:ext cx="12437744" cy="66852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124950" y="7743773"/>
              <a:ext cx="977900" cy="486409"/>
            </a:xfrm>
            <a:custGeom>
              <a:avLst/>
              <a:gdLst/>
              <a:ahLst/>
              <a:cxnLst/>
              <a:rect l="l" t="t" r="r" b="b"/>
              <a:pathLst>
                <a:path w="977900" h="486409">
                  <a:moveTo>
                    <a:pt x="488950" y="0"/>
                  </a:moveTo>
                  <a:lnTo>
                    <a:pt x="0" y="485825"/>
                  </a:lnTo>
                  <a:lnTo>
                    <a:pt x="977773" y="485825"/>
                  </a:lnTo>
                  <a:lnTo>
                    <a:pt x="488950" y="0"/>
                  </a:lnTo>
                  <a:close/>
                </a:path>
              </a:pathLst>
            </a:custGeom>
            <a:solidFill>
              <a:srgbClr val="4471C4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11991" y="6890867"/>
              <a:ext cx="2278380" cy="5665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57439" y="6643204"/>
              <a:ext cx="5590540" cy="6382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53655" y="772159"/>
            <a:ext cx="12487275" cy="7457440"/>
            <a:chOff x="1153655" y="772159"/>
            <a:chExt cx="12487275" cy="7457440"/>
          </a:xfrm>
        </p:grpSpPr>
        <p:sp>
          <p:nvSpPr>
            <p:cNvPr id="3" name="object 3"/>
            <p:cNvSpPr/>
            <p:nvPr/>
          </p:nvSpPr>
          <p:spPr>
            <a:xfrm>
              <a:off x="9571608" y="7338606"/>
              <a:ext cx="1793875" cy="891540"/>
            </a:xfrm>
            <a:custGeom>
              <a:avLst/>
              <a:gdLst/>
              <a:ahLst/>
              <a:cxnLst/>
              <a:rect l="l" t="t" r="r" b="b"/>
              <a:pathLst>
                <a:path w="1793875" h="891540">
                  <a:moveTo>
                    <a:pt x="896747" y="0"/>
                  </a:moveTo>
                  <a:lnTo>
                    <a:pt x="0" y="890993"/>
                  </a:lnTo>
                  <a:lnTo>
                    <a:pt x="1793367" y="890993"/>
                  </a:lnTo>
                  <a:lnTo>
                    <a:pt x="896747" y="0"/>
                  </a:lnTo>
                  <a:close/>
                </a:path>
              </a:pathLst>
            </a:custGeom>
            <a:solidFill>
              <a:srgbClr val="4471C4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3655" y="772159"/>
              <a:ext cx="12323064" cy="66852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124950" y="7743773"/>
              <a:ext cx="977900" cy="486409"/>
            </a:xfrm>
            <a:custGeom>
              <a:avLst/>
              <a:gdLst/>
              <a:ahLst/>
              <a:cxnLst/>
              <a:rect l="l" t="t" r="r" b="b"/>
              <a:pathLst>
                <a:path w="977900" h="486409">
                  <a:moveTo>
                    <a:pt x="488950" y="0"/>
                  </a:moveTo>
                  <a:lnTo>
                    <a:pt x="0" y="485825"/>
                  </a:lnTo>
                  <a:lnTo>
                    <a:pt x="977773" y="485825"/>
                  </a:lnTo>
                  <a:lnTo>
                    <a:pt x="488950" y="0"/>
                  </a:lnTo>
                  <a:close/>
                </a:path>
              </a:pathLst>
            </a:custGeom>
            <a:solidFill>
              <a:srgbClr val="4471C4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3655" y="772159"/>
              <a:ext cx="12153519" cy="668528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15040" y="6772020"/>
              <a:ext cx="2525649" cy="5665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6FD060-828C-4E63-9E12-A7F6E33D5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4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50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57197" y="772159"/>
            <a:ext cx="11523980" cy="7457440"/>
            <a:chOff x="1457197" y="772159"/>
            <a:chExt cx="11523980" cy="7457440"/>
          </a:xfrm>
        </p:grpSpPr>
        <p:sp>
          <p:nvSpPr>
            <p:cNvPr id="3" name="object 3"/>
            <p:cNvSpPr/>
            <p:nvPr/>
          </p:nvSpPr>
          <p:spPr>
            <a:xfrm>
              <a:off x="9571608" y="7338606"/>
              <a:ext cx="1793875" cy="891540"/>
            </a:xfrm>
            <a:custGeom>
              <a:avLst/>
              <a:gdLst/>
              <a:ahLst/>
              <a:cxnLst/>
              <a:rect l="l" t="t" r="r" b="b"/>
              <a:pathLst>
                <a:path w="1793875" h="891540">
                  <a:moveTo>
                    <a:pt x="896747" y="0"/>
                  </a:moveTo>
                  <a:lnTo>
                    <a:pt x="0" y="890993"/>
                  </a:lnTo>
                  <a:lnTo>
                    <a:pt x="1793367" y="890993"/>
                  </a:lnTo>
                  <a:lnTo>
                    <a:pt x="896747" y="0"/>
                  </a:lnTo>
                  <a:close/>
                </a:path>
              </a:pathLst>
            </a:custGeom>
            <a:solidFill>
              <a:srgbClr val="4471C4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729" y="772159"/>
              <a:ext cx="11330940" cy="66852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124950" y="7743773"/>
              <a:ext cx="977900" cy="486409"/>
            </a:xfrm>
            <a:custGeom>
              <a:avLst/>
              <a:gdLst/>
              <a:ahLst/>
              <a:cxnLst/>
              <a:rect l="l" t="t" r="r" b="b"/>
              <a:pathLst>
                <a:path w="977900" h="486409">
                  <a:moveTo>
                    <a:pt x="488950" y="0"/>
                  </a:moveTo>
                  <a:lnTo>
                    <a:pt x="0" y="485825"/>
                  </a:lnTo>
                  <a:lnTo>
                    <a:pt x="977773" y="485825"/>
                  </a:lnTo>
                  <a:lnTo>
                    <a:pt x="488950" y="0"/>
                  </a:lnTo>
                  <a:close/>
                </a:path>
              </a:pathLst>
            </a:custGeom>
            <a:solidFill>
              <a:srgbClr val="4471C4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88242" y="6929094"/>
              <a:ext cx="1800225" cy="44767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57197" y="772185"/>
              <a:ext cx="11079226" cy="669061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40390" y="6948792"/>
              <a:ext cx="2141220" cy="43821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0</Words>
  <Application>Microsoft Office PowerPoint</Application>
  <PresentationFormat>Custom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Abdurrahman Qureshi</cp:lastModifiedBy>
  <cp:revision>4</cp:revision>
  <dcterms:created xsi:type="dcterms:W3CDTF">2025-08-28T05:10:49Z</dcterms:created>
  <dcterms:modified xsi:type="dcterms:W3CDTF">2025-08-28T06:23:12Z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2025-08-24T00:00:00Z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2025-08-28T00:00:00Z</vt:filetime>
  </property>
  <property fmtid="{D5CDD505-2E9C-101B-9397-08002B2CF9AE}" pid="5" name="Producer">
    <vt:lpwstr>Microsoft® PowerPoint® for Microsoft 365</vt:lpwstr>
  </property>
</Properties>
</file>