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44D1-F2B5-40A0-BD0A-597697138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B237E-7E97-4D32-ADFC-BCCFD5153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CD42C-F5AF-4763-8DD1-679DBAA1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A719F-3D49-4E48-B0A2-2CDC2B6E6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9BBF6-262B-4416-8BC2-D610E7A21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1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947B-CE15-4F9A-8420-FFF1BEFE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E09CE-54C7-4FEE-B08A-B8366B761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480D8-3525-4951-B386-7A3FE210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2ED1C-F157-428B-A411-16D85E4C7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E5F5-077C-4528-A488-14FF7CA8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1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961B8B-AEF9-47BD-99D7-1AA9B861C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E11D8-D4C3-4A58-801A-CA0D1E020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1026-FDA8-42F9-AB42-40F8DD18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363C8-3174-4064-8CA3-FD6D36C4D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0613-20C0-47BC-8055-38F3A015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54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0DCB-9D20-4327-9EFC-8B5988AA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63E00-0419-4FB5-BCF3-19BE97571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58009-84D6-4EB6-8D7B-4CAC1E8F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4C6AB-B653-42D6-8F94-09A97727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10D3E-8CBB-434B-ADFA-94503CAE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15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61BD-52E4-4714-A77D-DBEC71F75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A1819-7DAD-403A-9D4D-DBAA6AB9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8B08-726E-4085-9D57-D0CF77606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6CC1-1A3B-4D19-8833-901E3A21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BF7C-0506-4AA3-8690-6A83D1B5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409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572E-5398-48D5-969E-F7482778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09CB-D577-4F2C-8FB7-907DF4648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3D4B8B-B0F5-42E6-AFAD-1EB61C73F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51014-CA04-40B7-A084-E775565A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B2E99-F9F0-4AD0-8ED8-66A543E5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75BCBF-DDF2-4F62-8E46-69B6E4E7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33BC-358A-493D-8532-44031261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511D1-4E95-4E71-91EA-22FDCDADE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B043C3-C195-4065-869B-9D4192C92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6AB65-7F67-4BD8-8FFE-F34298178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0300F-2369-484B-AE7C-6185DDD20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7F8F6-38DD-45E2-8FA8-777C31C3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89A31-549E-437C-B07E-EC08F1CC9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5675B-A0CA-4DC2-BAE4-12B441683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56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21C7-6B80-43A1-90C0-F5E356A0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49ED8-E96E-4B24-84B5-53B05254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CB9D5-1C34-43EB-8F4D-DD8A017D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15492-B79D-4C1A-B31F-EA45302B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0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F3906-D28C-4348-B48C-7C2B38B6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94895-683D-4EA8-BDF4-C3A4A3B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68F2B-992A-4582-A310-3F388AC0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40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BB4F-5C98-444C-AEA5-4D1AA89D3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0A421-5B34-40AB-9EFA-67E3CC25B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E07E-09B1-4296-840A-3BC36264D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A21F-82A7-49A1-B374-8844F647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5A9CD-D39A-42DC-8738-3A9716C9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0B305-0FE3-4D9B-AB04-01D3A6AB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457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5900-2F75-4469-AA1C-4440F8B92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3DB6D-C067-4914-8074-D6284C52F6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B163E-6A4C-4184-9578-031CC5B11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B818-4713-4A93-A0AB-202AD2C5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330AD-C919-4F62-85B6-DB02CB9E8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CD762-8EFB-499D-B6F1-1B4D96573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55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F870E2-07AB-4B57-90D4-29F62291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6540-46B0-48DE-851C-88B9BF013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23F7B-9D9E-45D2-A7C4-2AF50E326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D6525-F758-4507-9292-84E82EECC268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391BD-6D76-4C9C-8EC0-A288D5A005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47BFD-DFDE-4B3F-988A-7E161064A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3CF96-527E-47BF-BA3D-1361913D9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7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D7DF-3B14-4F18-8617-D4123AB3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068" y="901532"/>
            <a:ext cx="8610600" cy="1293028"/>
          </a:xfrm>
        </p:spPr>
        <p:txBody>
          <a:bodyPr>
            <a:normAutofit fontScale="90000"/>
          </a:bodyPr>
          <a:lstStyle/>
          <a:p>
            <a:pPr algn="ctr"/>
            <a:br>
              <a:rPr lang="en-IN"/>
            </a:br>
            <a:br>
              <a:rPr lang="en-IN" dirty="0"/>
            </a:br>
            <a:r>
              <a:rPr lang="en-IN" dirty="0"/>
              <a:t>	MAGAZINE APP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7AB38-99F7-42C3-B3E3-72A4BF36C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		</a:t>
            </a:r>
          </a:p>
          <a:p>
            <a:pPr marL="0" indent="0">
              <a:buNone/>
            </a:pPr>
            <a:r>
              <a:rPr lang="en-IN" dirty="0"/>
              <a:t>YAMIN ABDUL WAHID KHAN 					242464</a:t>
            </a:r>
            <a:br>
              <a:rPr lang="en-IN" dirty="0"/>
            </a:br>
            <a:r>
              <a:rPr lang="en-IN" dirty="0"/>
              <a:t>SOFIYA SIKANDAR 							242465</a:t>
            </a:r>
            <a:br>
              <a:rPr lang="en-IN" dirty="0"/>
            </a:br>
            <a:r>
              <a:rPr lang="en-IN" dirty="0"/>
              <a:t>QURESHI ABDUR RAHMAN 					242466</a:t>
            </a:r>
            <a:br>
              <a:rPr lang="en-IN" dirty="0"/>
            </a:br>
            <a:r>
              <a:rPr lang="en-IN" dirty="0"/>
              <a:t>MOHAMMED ANAS NATHANI 					242470</a:t>
            </a:r>
          </a:p>
        </p:txBody>
      </p:sp>
    </p:spTree>
    <p:extLst>
      <p:ext uri="{BB962C8B-B14F-4D97-AF65-F5344CB8AC3E}">
        <p14:creationId xmlns:p14="http://schemas.microsoft.com/office/powerpoint/2010/main" val="390300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E8DD-70F0-420B-A72E-C26F48A5CD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88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54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MAGAZINE APP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Abdurrahman Qureshi</dc:creator>
  <cp:lastModifiedBy>Abdurrahman Qureshi</cp:lastModifiedBy>
  <cp:revision>12</cp:revision>
  <dcterms:created xsi:type="dcterms:W3CDTF">2024-10-07T07:29:48Z</dcterms:created>
  <dcterms:modified xsi:type="dcterms:W3CDTF">2024-10-07T10:06:38Z</dcterms:modified>
</cp:coreProperties>
</file>