
<file path=[Content_Types].xml><?xml version="1.0" encoding="utf-8"?>
<Types xmlns="http://schemas.openxmlformats.org/package/2006/content-types">
  <Default Extension="jpeg" ContentType="image/jpeg"/>
  <Default Extension="JPG" ContentType="image/.jp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79" r:id="rId3"/>
    <p:sldId id="280" r:id="rId4"/>
    <p:sldId id="281" r:id="rId5"/>
    <p:sldId id="283" r:id="rId6"/>
    <p:sldId id="284" r:id="rId7"/>
    <p:sldId id="285" r:id="rId8"/>
    <p:sldId id="286" r:id="rId9"/>
    <p:sldId id="287" r:id="rId10"/>
    <p:sldId id="288" r:id="rId11"/>
    <p:sldId id="289" r:id="rId12"/>
    <p:sldId id="292" r:id="rId13"/>
    <p:sldId id="293" r:id="rId14"/>
    <p:sldId id="294" r:id="rId15"/>
    <p:sldId id="295" r:id="rId16"/>
  </p:sldIdLst>
  <p:sldSz cx="9144000" cy="6858000" type="screen4x3"/>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1pPr>
    <a:lvl2pPr marL="457200" lvl="1"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2pPr>
    <a:lvl3pPr marL="914400" lvl="2"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3pPr>
    <a:lvl4pPr marL="1371600" lvl="3"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4pPr>
    <a:lvl5pPr marL="1828800" lvl="4"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5pPr>
    <a:lvl6pPr marL="2286000" lvl="5"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6pPr>
    <a:lvl7pPr marL="2743200" lvl="6"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7pPr>
    <a:lvl8pPr marL="3200400" lvl="7"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8pPr>
    <a:lvl9pPr marL="3657600" lvl="8" indent="0" algn="l" defTabSz="91440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S PGothic" panose="020B0600070205080204" pitchFamily="-128"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01EA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22263"/>
    <p:restoredTop sz="94660"/>
  </p:normalViewPr>
  <p:slideViewPr>
    <p:cSldViewPr showGuides="1">
      <p:cViewPr varScale="1">
        <p:scale>
          <a:sx n="84" d="100"/>
          <a:sy n="84" d="100"/>
        </p:scale>
        <p:origin x="1099"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8674" name="Rectangle 2"/>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128" charset="-128"/>
              <a:cs typeface="+mn-cs"/>
            </a:endParaRPr>
          </a:p>
        </p:txBody>
      </p:sp>
      <p:sp>
        <p:nvSpPr>
          <p:cNvPr id="28675" name="Rectangle 3"/>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128" charset="-128"/>
              <a:cs typeface="+mn-cs"/>
            </a:endParaRPr>
          </a:p>
        </p:txBody>
      </p:sp>
      <p:sp>
        <p:nvSpPr>
          <p:cNvPr id="3076"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28677" name="Rectangle 5"/>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lstStyle/>
          <a:p>
            <a:pPr marL="0" marR="0" lvl="0" indent="0" algn="l" defTabSz="914400" rtl="0" eaLnBrk="1" fontAlgn="base" latinLnBrk="0" hangingPunct="1">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128" charset="-128"/>
                <a:cs typeface="+mn-cs"/>
              </a:rPr>
              <a:t>Click to edit Master text styles</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128" charset="-128"/>
              <a:cs typeface="+mn-cs"/>
            </a:endParaRPr>
          </a:p>
          <a:p>
            <a:pPr marL="457200" marR="0" lvl="1" indent="0" algn="l" defTabSz="914400" rtl="0" eaLnBrk="1" fontAlgn="base" latinLnBrk="0" hangingPunct="1">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128" charset="-128"/>
                <a:cs typeface="+mn-cs"/>
              </a:rPr>
              <a:t>Second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128" charset="-128"/>
              <a:cs typeface="+mn-cs"/>
            </a:endParaRPr>
          </a:p>
          <a:p>
            <a:pPr marL="914400" marR="0" lvl="2" indent="0" algn="l" defTabSz="914400" rtl="0" eaLnBrk="1" fontAlgn="base" latinLnBrk="0" hangingPunct="1">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128" charset="-128"/>
                <a:cs typeface="+mn-cs"/>
              </a:rPr>
              <a:t>Third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128" charset="-128"/>
              <a:cs typeface="+mn-cs"/>
            </a:endParaRPr>
          </a:p>
          <a:p>
            <a:pPr marL="1371600" marR="0" lvl="3" indent="0" algn="l" defTabSz="914400" rtl="0" eaLnBrk="1" fontAlgn="base" latinLnBrk="0" hangingPunct="1">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128" charset="-128"/>
                <a:cs typeface="+mn-cs"/>
              </a:rPr>
              <a:t>Fourth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128" charset="-128"/>
              <a:cs typeface="+mn-cs"/>
            </a:endParaRPr>
          </a:p>
          <a:p>
            <a:pPr marL="1828800" marR="0" lvl="4" indent="0" algn="l" defTabSz="914400" rtl="0" eaLnBrk="1" fontAlgn="base" latinLnBrk="0" hangingPunct="1">
              <a:lnSpc>
                <a:spcPct val="100000"/>
              </a:lnSpc>
              <a:spcBef>
                <a:spcPct val="30000"/>
              </a:spcBef>
              <a:spcAft>
                <a:spcPct val="0"/>
              </a:spcAft>
              <a:buClrTx/>
              <a:buSzTx/>
              <a:buFontTx/>
              <a:buNone/>
              <a:defRPr/>
            </a:pPr>
            <a:r>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128" charset="-128"/>
                <a:cs typeface="+mn-cs"/>
              </a:rPr>
              <a:t>Fifth level</a:t>
            </a: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128" charset="-128"/>
              <a:cs typeface="+mn-cs"/>
            </a:endParaRPr>
          </a:p>
        </p:txBody>
      </p:sp>
      <p:sp>
        <p:nvSpPr>
          <p:cNvPr id="28678" name="Rectangle 6"/>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defRPr sz="1200"/>
            </a:lvl1pPr>
          </a:lstStyle>
          <a:p>
            <a:pPr marL="0" marR="0" lvl="0" indent="0" algn="l" defTabSz="914400" rtl="0" eaLnBrk="0" fontAlgn="base" latinLnBrk="0" hangingPunct="0">
              <a:lnSpc>
                <a:spcPct val="100000"/>
              </a:lnSpc>
              <a:spcBef>
                <a:spcPct val="0"/>
              </a:spcBef>
              <a:spcAft>
                <a:spcPct val="0"/>
              </a:spcAft>
              <a:buClrTx/>
              <a:buSzTx/>
              <a:buFontTx/>
              <a:buNone/>
              <a:defRPr/>
            </a:pPr>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128" charset="-128"/>
              <a:cs typeface="+mn-cs"/>
            </a:endParaRPr>
          </a:p>
        </p:txBody>
      </p:sp>
      <p:sp>
        <p:nvSpPr>
          <p:cNvPr id="28679" name="Rectangle 7"/>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lstStyle>
            <a:lvl1pPr algn="r">
              <a:defRPr sz="1200"/>
            </a:lvl1pPr>
          </a:lstStyle>
          <a:p>
            <a:pPr marL="0" marR="0" lvl="0" indent="0" algn="r" defTabSz="914400" rtl="0" eaLnBrk="0" fontAlgn="base" latinLnBrk="0" hangingPunct="0">
              <a:lnSpc>
                <a:spcPct val="100000"/>
              </a:lnSpc>
              <a:spcBef>
                <a:spcPct val="0"/>
              </a:spcBef>
              <a:spcAft>
                <a:spcPct val="0"/>
              </a:spcAft>
              <a:buClrTx/>
              <a:buSzTx/>
              <a:buFontTx/>
              <a:buNone/>
              <a:defRPr/>
            </a:pPr>
            <a:fld id="{59C3E1F2-ACF8-4C5C-AB5A-12316308110A}" type="slidenum">
              <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128" charset="-128"/>
                <a:cs typeface="+mn-cs"/>
              </a:rPr>
            </a:fld>
            <a:endParaRPr kumimoji="0" lang="en-US" sz="1200" b="0" i="0" u="none" strike="noStrike" kern="1200" cap="none" spc="0" normalizeH="0" baseline="0" noProof="0" smtClean="0">
              <a:ln>
                <a:noFill/>
              </a:ln>
              <a:solidFill>
                <a:schemeClr val="tx1"/>
              </a:solidFill>
              <a:effectLst/>
              <a:uLnTx/>
              <a:uFillTx/>
              <a:latin typeface="Arial" panose="020B0604020202020204" pitchFamily="34" charset="0"/>
              <a:ea typeface="MS PGothic" panose="020B0600070205080204" pitchFamily="-128" charset="-128"/>
              <a:cs typeface="+mn-cs"/>
            </a:endParaRPr>
          </a:p>
        </p:txBody>
      </p:sp>
    </p:spTree>
  </p:cSld>
  <p:clrMap bg1="lt1" tx1="dk1" bg2="lt2" tx2="dk2" accent1="accent1" accent2="accent2" accent3="accent3" accent4="accent4" accent5="accent5" accent6="accent6" hlink="hlink" folHlink="folHlink"/>
  <p:hf sldNum="0" hdr="0" ftr="0" dt="0"/>
  <p:notesStyle>
    <a:lvl1pPr algn="l" rtl="0" fontAlgn="base">
      <a:spcBef>
        <a:spcPct val="30000"/>
      </a:spcBef>
      <a:spcAft>
        <a:spcPct val="0"/>
      </a:spcAft>
      <a:defRPr sz="1200" kern="1200">
        <a:solidFill>
          <a:schemeClr val="tx1"/>
        </a:solidFill>
        <a:latin typeface="Arial" panose="020B0604020202020204" pitchFamily="34" charset="0"/>
        <a:ea typeface="MS PGothic" panose="020B0600070205080204" pitchFamily="-128" charset="-128"/>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MS PGothic" panose="020B0600070205080204" pitchFamily="-128" charset="-128"/>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MS PGothic" panose="020B0600070205080204" pitchFamily="-128" charset="-128"/>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MS PGothic" panose="020B0600070205080204" pitchFamily="-128" charset="-128"/>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MS PGothic" panose="020B0600070205080204" pitchFamily="-1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3175" y="0"/>
            <a:ext cx="9147175" cy="6867525"/>
            <a:chOff x="-2" y="0"/>
            <a:chExt cx="5762" cy="4326"/>
          </a:xfrm>
        </p:grpSpPr>
        <p:grpSp>
          <p:nvGrpSpPr>
            <p:cNvPr id="2057" name="Group 3"/>
            <p:cNvGrpSpPr/>
            <p:nvPr userDrawn="1"/>
          </p:nvGrpSpPr>
          <p:grpSpPr>
            <a:xfrm>
              <a:off x="-2" y="0"/>
              <a:ext cx="5712" cy="4326"/>
              <a:chOff x="-2" y="0"/>
              <a:chExt cx="5712" cy="4326"/>
            </a:xfrm>
          </p:grpSpPr>
          <p:sp>
            <p:nvSpPr>
              <p:cNvPr id="2060" name="Rectangle 4"/>
              <p:cNvSpPr/>
              <p:nvPr/>
            </p:nvSpPr>
            <p:spPr>
              <a:xfrm>
                <a:off x="-2" y="0"/>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061" name="Rectangle 5"/>
              <p:cNvSpPr/>
              <p:nvPr/>
            </p:nvSpPr>
            <p:spPr>
              <a:xfrm>
                <a:off x="94"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062" name="Rectangle 6"/>
              <p:cNvSpPr/>
              <p:nvPr/>
            </p:nvSpPr>
            <p:spPr>
              <a:xfrm>
                <a:off x="190"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063" name="Rectangle 7"/>
              <p:cNvSpPr/>
              <p:nvPr/>
            </p:nvSpPr>
            <p:spPr>
              <a:xfrm>
                <a:off x="286"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064" name="Rectangle 8"/>
              <p:cNvSpPr/>
              <p:nvPr/>
            </p:nvSpPr>
            <p:spPr>
              <a:xfrm>
                <a:off x="382"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065" name="Rectangle 9"/>
              <p:cNvSpPr/>
              <p:nvPr/>
            </p:nvSpPr>
            <p:spPr>
              <a:xfrm>
                <a:off x="478"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066" name="Rectangle 10"/>
              <p:cNvSpPr/>
              <p:nvPr/>
            </p:nvSpPr>
            <p:spPr>
              <a:xfrm>
                <a:off x="574"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067" name="Rectangle 11"/>
              <p:cNvSpPr/>
              <p:nvPr/>
            </p:nvSpPr>
            <p:spPr>
              <a:xfrm>
                <a:off x="670"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068" name="Rectangle 12"/>
              <p:cNvSpPr/>
              <p:nvPr/>
            </p:nvSpPr>
            <p:spPr>
              <a:xfrm>
                <a:off x="766"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069" name="Rectangle 13"/>
              <p:cNvSpPr/>
              <p:nvPr/>
            </p:nvSpPr>
            <p:spPr>
              <a:xfrm>
                <a:off x="862"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070" name="Rectangle 14"/>
              <p:cNvSpPr/>
              <p:nvPr/>
            </p:nvSpPr>
            <p:spPr>
              <a:xfrm>
                <a:off x="958"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071" name="Rectangle 15"/>
              <p:cNvSpPr/>
              <p:nvPr/>
            </p:nvSpPr>
            <p:spPr>
              <a:xfrm>
                <a:off x="1054"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072" name="Rectangle 16"/>
              <p:cNvSpPr/>
              <p:nvPr/>
            </p:nvSpPr>
            <p:spPr>
              <a:xfrm>
                <a:off x="1150"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073" name="Rectangle 17"/>
              <p:cNvSpPr/>
              <p:nvPr/>
            </p:nvSpPr>
            <p:spPr>
              <a:xfrm>
                <a:off x="1246"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074" name="Rectangle 18"/>
              <p:cNvSpPr/>
              <p:nvPr/>
            </p:nvSpPr>
            <p:spPr>
              <a:xfrm>
                <a:off x="1342"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075" name="Rectangle 19"/>
              <p:cNvSpPr/>
              <p:nvPr/>
            </p:nvSpPr>
            <p:spPr>
              <a:xfrm>
                <a:off x="1438"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076" name="Rectangle 20"/>
              <p:cNvSpPr/>
              <p:nvPr/>
            </p:nvSpPr>
            <p:spPr>
              <a:xfrm>
                <a:off x="1534"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077" name="Rectangle 21"/>
              <p:cNvSpPr/>
              <p:nvPr/>
            </p:nvSpPr>
            <p:spPr>
              <a:xfrm>
                <a:off x="1630"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078" name="Rectangle 22"/>
              <p:cNvSpPr/>
              <p:nvPr/>
            </p:nvSpPr>
            <p:spPr>
              <a:xfrm>
                <a:off x="1726"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079" name="Rectangle 23"/>
              <p:cNvSpPr/>
              <p:nvPr/>
            </p:nvSpPr>
            <p:spPr>
              <a:xfrm>
                <a:off x="1822"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080" name="Rectangle 24"/>
              <p:cNvSpPr/>
              <p:nvPr/>
            </p:nvSpPr>
            <p:spPr>
              <a:xfrm>
                <a:off x="1918"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081" name="Rectangle 25"/>
              <p:cNvSpPr/>
              <p:nvPr/>
            </p:nvSpPr>
            <p:spPr>
              <a:xfrm>
                <a:off x="2014"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082" name="Rectangle 26"/>
              <p:cNvSpPr/>
              <p:nvPr/>
            </p:nvSpPr>
            <p:spPr>
              <a:xfrm>
                <a:off x="2110"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083" name="Rectangle 27"/>
              <p:cNvSpPr/>
              <p:nvPr/>
            </p:nvSpPr>
            <p:spPr>
              <a:xfrm>
                <a:off x="2206"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084" name="Rectangle 28"/>
              <p:cNvSpPr/>
              <p:nvPr/>
            </p:nvSpPr>
            <p:spPr>
              <a:xfrm>
                <a:off x="2302"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085" name="Rectangle 29"/>
              <p:cNvSpPr/>
              <p:nvPr/>
            </p:nvSpPr>
            <p:spPr>
              <a:xfrm>
                <a:off x="2398"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086" name="Rectangle 30"/>
              <p:cNvSpPr/>
              <p:nvPr/>
            </p:nvSpPr>
            <p:spPr>
              <a:xfrm>
                <a:off x="2494"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087" name="Rectangle 31"/>
              <p:cNvSpPr/>
              <p:nvPr/>
            </p:nvSpPr>
            <p:spPr>
              <a:xfrm>
                <a:off x="2590"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088" name="Rectangle 32"/>
              <p:cNvSpPr/>
              <p:nvPr/>
            </p:nvSpPr>
            <p:spPr>
              <a:xfrm>
                <a:off x="2686"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089" name="Rectangle 33"/>
              <p:cNvSpPr/>
              <p:nvPr/>
            </p:nvSpPr>
            <p:spPr>
              <a:xfrm>
                <a:off x="2782"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090" name="Rectangle 34"/>
              <p:cNvSpPr/>
              <p:nvPr/>
            </p:nvSpPr>
            <p:spPr>
              <a:xfrm>
                <a:off x="2878"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091" name="Rectangle 35"/>
              <p:cNvSpPr/>
              <p:nvPr/>
            </p:nvSpPr>
            <p:spPr>
              <a:xfrm>
                <a:off x="2974"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092" name="Rectangle 36"/>
              <p:cNvSpPr/>
              <p:nvPr/>
            </p:nvSpPr>
            <p:spPr>
              <a:xfrm>
                <a:off x="3070"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093" name="Rectangle 37"/>
              <p:cNvSpPr/>
              <p:nvPr/>
            </p:nvSpPr>
            <p:spPr>
              <a:xfrm>
                <a:off x="3166"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094" name="Rectangle 38"/>
              <p:cNvSpPr/>
              <p:nvPr/>
            </p:nvSpPr>
            <p:spPr>
              <a:xfrm>
                <a:off x="3262"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095" name="Rectangle 39"/>
              <p:cNvSpPr/>
              <p:nvPr/>
            </p:nvSpPr>
            <p:spPr>
              <a:xfrm>
                <a:off x="3358"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096" name="Rectangle 40"/>
              <p:cNvSpPr/>
              <p:nvPr/>
            </p:nvSpPr>
            <p:spPr>
              <a:xfrm>
                <a:off x="3454"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097" name="Rectangle 41"/>
              <p:cNvSpPr/>
              <p:nvPr/>
            </p:nvSpPr>
            <p:spPr>
              <a:xfrm>
                <a:off x="3550"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098" name="Rectangle 42"/>
              <p:cNvSpPr/>
              <p:nvPr/>
            </p:nvSpPr>
            <p:spPr>
              <a:xfrm>
                <a:off x="3646"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099" name="Rectangle 43"/>
              <p:cNvSpPr/>
              <p:nvPr/>
            </p:nvSpPr>
            <p:spPr>
              <a:xfrm>
                <a:off x="3742"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100" name="Rectangle 44"/>
              <p:cNvSpPr/>
              <p:nvPr/>
            </p:nvSpPr>
            <p:spPr>
              <a:xfrm>
                <a:off x="3838"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101" name="Rectangle 45"/>
              <p:cNvSpPr/>
              <p:nvPr/>
            </p:nvSpPr>
            <p:spPr>
              <a:xfrm>
                <a:off x="3934"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102" name="Rectangle 46"/>
              <p:cNvSpPr/>
              <p:nvPr/>
            </p:nvSpPr>
            <p:spPr>
              <a:xfrm>
                <a:off x="4030"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103" name="Rectangle 47"/>
              <p:cNvSpPr/>
              <p:nvPr/>
            </p:nvSpPr>
            <p:spPr>
              <a:xfrm>
                <a:off x="4126"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104" name="Rectangle 48"/>
              <p:cNvSpPr/>
              <p:nvPr/>
            </p:nvSpPr>
            <p:spPr>
              <a:xfrm>
                <a:off x="4222"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105" name="Rectangle 49"/>
              <p:cNvSpPr/>
              <p:nvPr/>
            </p:nvSpPr>
            <p:spPr>
              <a:xfrm>
                <a:off x="4318"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106" name="Rectangle 50"/>
              <p:cNvSpPr/>
              <p:nvPr/>
            </p:nvSpPr>
            <p:spPr>
              <a:xfrm>
                <a:off x="4414"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107" name="Rectangle 51"/>
              <p:cNvSpPr/>
              <p:nvPr/>
            </p:nvSpPr>
            <p:spPr>
              <a:xfrm>
                <a:off x="4510"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108" name="Rectangle 52"/>
              <p:cNvSpPr/>
              <p:nvPr/>
            </p:nvSpPr>
            <p:spPr>
              <a:xfrm>
                <a:off x="4606"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109" name="Rectangle 53"/>
              <p:cNvSpPr/>
              <p:nvPr/>
            </p:nvSpPr>
            <p:spPr>
              <a:xfrm>
                <a:off x="4702"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110" name="Rectangle 54"/>
              <p:cNvSpPr/>
              <p:nvPr/>
            </p:nvSpPr>
            <p:spPr>
              <a:xfrm>
                <a:off x="4798"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111" name="Rectangle 55"/>
              <p:cNvSpPr/>
              <p:nvPr/>
            </p:nvSpPr>
            <p:spPr>
              <a:xfrm>
                <a:off x="4894"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112" name="Rectangle 56"/>
              <p:cNvSpPr/>
              <p:nvPr/>
            </p:nvSpPr>
            <p:spPr>
              <a:xfrm>
                <a:off x="4990"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113" name="Rectangle 57"/>
              <p:cNvSpPr/>
              <p:nvPr/>
            </p:nvSpPr>
            <p:spPr>
              <a:xfrm>
                <a:off x="5086"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114" name="Rectangle 58"/>
              <p:cNvSpPr/>
              <p:nvPr/>
            </p:nvSpPr>
            <p:spPr>
              <a:xfrm>
                <a:off x="5182"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115" name="Rectangle 59"/>
              <p:cNvSpPr/>
              <p:nvPr/>
            </p:nvSpPr>
            <p:spPr>
              <a:xfrm>
                <a:off x="5278"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116" name="Rectangle 60"/>
              <p:cNvSpPr/>
              <p:nvPr/>
            </p:nvSpPr>
            <p:spPr>
              <a:xfrm>
                <a:off x="5374"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117" name="Rectangle 61"/>
              <p:cNvSpPr/>
              <p:nvPr/>
            </p:nvSpPr>
            <p:spPr>
              <a:xfrm>
                <a:off x="5470"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118" name="Rectangle 62"/>
              <p:cNvSpPr/>
              <p:nvPr/>
            </p:nvSpPr>
            <p:spPr>
              <a:xfrm>
                <a:off x="5566"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2119" name="Rectangle 63"/>
              <p:cNvSpPr/>
              <p:nvPr/>
            </p:nvSpPr>
            <p:spPr>
              <a:xfrm>
                <a:off x="5662"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grpSp>
        <p:sp>
          <p:nvSpPr>
            <p:cNvPr id="2058" name="Rectangle 64"/>
            <p:cNvSpPr/>
            <p:nvPr/>
          </p:nvSpPr>
          <p:spPr>
            <a:xfrm>
              <a:off x="429" y="0"/>
              <a:ext cx="5331" cy="4320"/>
            </a:xfrm>
            <a:prstGeom prst="rect">
              <a:avLst/>
            </a:prstGeom>
            <a:solidFill>
              <a:schemeClr val="accent1">
                <a:alpha val="50195"/>
              </a:schemeClr>
            </a:solidFill>
            <a:ln w="9525">
              <a:noFill/>
            </a:ln>
          </p:spPr>
          <p:txBody>
            <a:bodyPr wrap="none" anchor="ctr" anchorCtr="0"/>
            <a:p>
              <a:pPr lvl="0"/>
              <a:endParaRPr lang="en-IN" altLang="x-none" dirty="0">
                <a:latin typeface="Arial" panose="020B0604020202020204" pitchFamily="34" charset="0"/>
              </a:endParaRPr>
            </a:p>
          </p:txBody>
        </p:sp>
        <p:sp>
          <p:nvSpPr>
            <p:cNvPr id="2059" name="Rectangle 65"/>
            <p:cNvSpPr/>
            <p:nvPr/>
          </p:nvSpPr>
          <p:spPr>
            <a:xfrm>
              <a:off x="0" y="0"/>
              <a:ext cx="5760" cy="321"/>
            </a:xfrm>
            <a:prstGeom prst="rect">
              <a:avLst/>
            </a:prstGeom>
            <a:solidFill>
              <a:schemeClr val="hlink">
                <a:alpha val="50195"/>
              </a:schemeClr>
            </a:solidFill>
            <a:ln w="9525">
              <a:noFill/>
            </a:ln>
          </p:spPr>
          <p:txBody>
            <a:bodyPr wrap="none" anchor="ctr" anchorCtr="0"/>
            <a:p>
              <a:pPr lvl="0"/>
              <a:endParaRPr lang="en-IN" altLang="x-none" dirty="0">
                <a:latin typeface="Arial" panose="020B0604020202020204" pitchFamily="34" charset="0"/>
              </a:endParaRPr>
            </a:p>
          </p:txBody>
        </p:sp>
      </p:grpSp>
      <p:sp>
        <p:nvSpPr>
          <p:cNvPr id="2051" name="Rectangle 66"/>
          <p:cNvSpPr/>
          <p:nvPr/>
        </p:nvSpPr>
        <p:spPr>
          <a:xfrm>
            <a:off x="3505200" y="2590800"/>
            <a:ext cx="4892675" cy="76200"/>
          </a:xfrm>
          <a:prstGeom prst="rect">
            <a:avLst/>
          </a:prstGeom>
          <a:solidFill>
            <a:schemeClr val="hlink">
              <a:alpha val="50195"/>
            </a:schemeClr>
          </a:solidFill>
          <a:ln w="9525">
            <a:noFill/>
          </a:ln>
        </p:spPr>
        <p:txBody>
          <a:bodyPr wrap="none" anchor="ctr" anchorCtr="0"/>
          <a:p>
            <a:pPr lvl="0" algn="ctr" eaLnBrk="1" hangingPunct="1"/>
            <a:endParaRPr lang="en-AU" altLang="x-none" dirty="0">
              <a:latin typeface="Helvetica" pitchFamily="-128" charset="0"/>
            </a:endParaRPr>
          </a:p>
        </p:txBody>
      </p:sp>
      <p:sp>
        <p:nvSpPr>
          <p:cNvPr id="6211" name="Rectangle 67"/>
          <p:cNvSpPr>
            <a:spLocks noGrp="1" noChangeArrowheads="1"/>
          </p:cNvSpPr>
          <p:nvPr>
            <p:ph type="ctrTitle" sz="quarter"/>
          </p:nvPr>
        </p:nvSpPr>
        <p:spPr>
          <a:xfrm>
            <a:off x="779463" y="1447800"/>
            <a:ext cx="7678737" cy="1081088"/>
          </a:xfrm>
        </p:spPr>
        <p:txBody>
          <a:bodyPr/>
          <a:lstStyle>
            <a:lvl1pPr algn="r">
              <a:defRPr/>
            </a:lvl1pPr>
          </a:lstStyle>
          <a:p>
            <a:pPr lvl="0"/>
            <a:r>
              <a:rPr lang="en-US" noProof="0" smtClean="0"/>
              <a:t>Click to edit Master title style</a:t>
            </a:r>
            <a:endParaRPr lang="en-US" noProof="0" smtClean="0"/>
          </a:p>
        </p:txBody>
      </p:sp>
      <p:sp>
        <p:nvSpPr>
          <p:cNvPr id="6212" name="Rectangle 68"/>
          <p:cNvSpPr>
            <a:spLocks noGrp="1" noChangeArrowheads="1"/>
          </p:cNvSpPr>
          <p:nvPr>
            <p:ph type="subTitle" sz="quarter" idx="1"/>
          </p:nvPr>
        </p:nvSpPr>
        <p:spPr>
          <a:xfrm>
            <a:off x="4021138" y="2860675"/>
            <a:ext cx="4437062" cy="3114675"/>
          </a:xfrm>
        </p:spPr>
        <p:txBody>
          <a:bodyPr/>
          <a:lstStyle>
            <a:lvl1pPr marL="0" indent="0">
              <a:buFont typeface="Wingdings" panose="05000000000000000000" pitchFamily="2" charset="2"/>
              <a:buNone/>
              <a:defRPr/>
            </a:lvl1pPr>
          </a:lstStyle>
          <a:p>
            <a:pPr lvl="0"/>
            <a:r>
              <a:rPr lang="en-US" noProof="0" smtClean="0"/>
              <a:t>Click to edit Master subtitle style</a:t>
            </a:r>
            <a:endParaRPr lang="en-US" noProof="0" smtClean="0"/>
          </a:p>
        </p:txBody>
      </p:sp>
      <p:sp>
        <p:nvSpPr>
          <p:cNvPr id="134" name="Rectangle 69"/>
          <p:cNvSpPr>
            <a:spLocks noGrp="1" noChangeArrowheads="1"/>
          </p:cNvSpPr>
          <p:nvPr>
            <p:ph type="dt" sz="quarter" idx="2"/>
          </p:nvPr>
        </p:nvSpPr>
        <p:spPr bwMode="auto">
          <a:xfrm>
            <a:off x="6858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400">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endParaRPr>
          </a:p>
        </p:txBody>
      </p:sp>
      <p:sp>
        <p:nvSpPr>
          <p:cNvPr id="135" name="Rectangle 70"/>
          <p:cNvSpPr>
            <a:spLocks noGrp="1" noChangeArrowheads="1"/>
          </p:cNvSpPr>
          <p:nvPr>
            <p:ph type="ftr" sz="quarter" idx="3"/>
          </p:nvPr>
        </p:nvSpPr>
        <p:spPr bwMode="auto">
          <a:xfrm>
            <a:off x="31242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sz="140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4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endParaRPr>
          </a:p>
        </p:txBody>
      </p:sp>
      <p:sp>
        <p:nvSpPr>
          <p:cNvPr id="136" name="Rectangle 71"/>
          <p:cNvSpPr>
            <a:spLocks noGrp="1" noChangeArrowheads="1"/>
          </p:cNvSpPr>
          <p:nvPr>
            <p:ph type="sldNum" sz="quarter" idx="4"/>
          </p:nvPr>
        </p:nvSpPr>
        <p:spPr bwMode="auto">
          <a:xfrm>
            <a:off x="65532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400"/>
            </a:lvl1pPr>
          </a:lstStyle>
          <a:p>
            <a:pPr marL="0" marR="0" lvl="0" indent="0" algn="r" defTabSz="914400" rtl="0" eaLnBrk="1" fontAlgn="base" latinLnBrk="0" hangingPunct="1">
              <a:lnSpc>
                <a:spcPct val="100000"/>
              </a:lnSpc>
              <a:spcBef>
                <a:spcPct val="0"/>
              </a:spcBef>
              <a:spcAft>
                <a:spcPct val="0"/>
              </a:spcAft>
              <a:buClrTx/>
              <a:buSzTx/>
              <a:buFontTx/>
              <a:buNone/>
              <a:defRPr/>
            </a:pPr>
            <a:fld id="{AA8B7082-452B-43C8-B8F9-421BE8004A01}" type="slidenum">
              <a:rPr kumimoji="0" lang="en-US" sz="14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fld>
            <a:endParaRPr kumimoji="0" lang="en-US" sz="14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Slide Number Placeholder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4F0D871-4DEA-479E-8373-EF9CCAB0E500}" type="slidenum">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fld>
            <a:endPar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endParaRPr>
          </a:p>
        </p:txBody>
      </p:sp>
      <p:sp>
        <p:nvSpPr>
          <p:cNvPr id="5" name="Footer Placeholder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t>These slides are designed to accompany </a:t>
            </a:r>
            <a:r>
              <a:rPr kumimoji="0" lang="en-US" sz="1000" b="0" i="1"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t>Software Engineering: A Practitioner’s Approach, 7/e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t>(McGraw-Hill 2009). Slides copyright 2009 by Roger Pressman. </a:t>
            </a:r>
            <a:endPar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7050" y="990600"/>
            <a:ext cx="1885950" cy="5105400"/>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1219200" y="990600"/>
            <a:ext cx="5505450" cy="51054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Slide Number Placeholder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4F0D871-4DEA-479E-8373-EF9CCAB0E500}" type="slidenum">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fld>
            <a:endPar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endParaRPr>
          </a:p>
        </p:txBody>
      </p:sp>
      <p:sp>
        <p:nvSpPr>
          <p:cNvPr id="5" name="Footer Placeholder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t>These slides are designed to accompany </a:t>
            </a:r>
            <a:r>
              <a:rPr kumimoji="0" lang="en-US" sz="1000" b="0" i="1"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t>Software Engineering: A Practitioner’s Approach, 7/e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t>(McGraw-Hill 2009). Slides copyright 2009 by Roger Pressman. </a:t>
            </a:r>
            <a:endPar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Slide Number Placeholder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4F0D871-4DEA-479E-8373-EF9CCAB0E500}" type="slidenum">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fld>
            <a:endPar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endParaRPr>
          </a:p>
        </p:txBody>
      </p:sp>
      <p:sp>
        <p:nvSpPr>
          <p:cNvPr id="5" name="Footer Placeholder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t>These slides are designed to accompany </a:t>
            </a:r>
            <a:r>
              <a:rPr kumimoji="0" lang="en-US" sz="1000" b="0" i="1"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t>Software Engineering: A Practitioner’s Approach, 7/e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t>(McGraw-Hill 2009). Slides copyright 2009 by Roger Pressman. </a:t>
            </a:r>
            <a:endPar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Slide Number Placeholder 3"/>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4F0D871-4DEA-479E-8373-EF9CCAB0E500}" type="slidenum">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fld>
            <a:endPar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endParaRPr>
          </a:p>
        </p:txBody>
      </p:sp>
      <p:sp>
        <p:nvSpPr>
          <p:cNvPr id="5" name="Footer Placeholder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t>These slides are designed to accompany </a:t>
            </a:r>
            <a:r>
              <a:rPr kumimoji="0" lang="en-US" sz="1000" b="0" i="1"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t>Software Engineering: A Practitioner’s Approach, 7/e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t>(McGraw-Hill 2009). Slides copyright 2009 by Roger Pressman. </a:t>
            </a:r>
            <a:endPar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1828800" y="1905000"/>
            <a:ext cx="3390900" cy="4191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Content Placeholder 3"/>
          <p:cNvSpPr>
            <a:spLocks noGrp="1"/>
          </p:cNvSpPr>
          <p:nvPr>
            <p:ph sz="half" idx="2"/>
          </p:nvPr>
        </p:nvSpPr>
        <p:spPr>
          <a:xfrm>
            <a:off x="5372100" y="1905000"/>
            <a:ext cx="3390900" cy="4191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Slide Number Placeholder 4"/>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4F0D871-4DEA-479E-8373-EF9CCAB0E500}" type="slidenum">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fld>
            <a:endPar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endParaRPr>
          </a:p>
        </p:txBody>
      </p:sp>
      <p:sp>
        <p:nvSpPr>
          <p:cNvPr id="6" name="Footer Placeholder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t>These slides are designed to accompany </a:t>
            </a:r>
            <a:r>
              <a:rPr kumimoji="0" lang="en-US" sz="1000" b="0" i="1"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t>Software Engineering: A Practitioner’s Approach, 7/e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t>(McGraw-Hill 2009). Slides copyright 2009 by Roger Pressman. </a:t>
            </a:r>
            <a:endPar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7" name="Slide Number Placeholder 6"/>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4F0D871-4DEA-479E-8373-EF9CCAB0E500}" type="slidenum">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fld>
            <a:endPar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endParaRPr>
          </a:p>
        </p:txBody>
      </p:sp>
      <p:sp>
        <p:nvSpPr>
          <p:cNvPr id="8" name="Footer Placeholder 7"/>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t>These slides are designed to accompany </a:t>
            </a:r>
            <a:r>
              <a:rPr kumimoji="0" lang="en-US" sz="1000" b="0" i="1"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t>Software Engineering: A Practitioner’s Approach, 7/e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t>(McGraw-Hill 2009). Slides copyright 2009 by Roger Pressman. </a:t>
            </a:r>
            <a:endPar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Slide Number Placeholder 2"/>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4F0D871-4DEA-479E-8373-EF9CCAB0E500}" type="slidenum">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fld>
            <a:endPar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endParaRPr>
          </a:p>
        </p:txBody>
      </p:sp>
      <p:sp>
        <p:nvSpPr>
          <p:cNvPr id="4" name="Footer Placeholder 3"/>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t>These slides are designed to accompany </a:t>
            </a:r>
            <a:r>
              <a:rPr kumimoji="0" lang="en-US" sz="1000" b="0" i="1"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t>Software Engineering: A Practitioner’s Approach, 7/e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t>(McGraw-Hill 2009). Slides copyright 2009 by Roger Pressman. </a:t>
            </a:r>
            <a:endPar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4F0D871-4DEA-479E-8373-EF9CCAB0E500}" type="slidenum">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fld>
            <a:endPar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endParaRPr>
          </a:p>
        </p:txBody>
      </p:sp>
      <p:sp>
        <p:nvSpPr>
          <p:cNvPr id="3" name="Footer Placeholder 2"/>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t>These slides are designed to accompany </a:t>
            </a:r>
            <a:r>
              <a:rPr kumimoji="0" lang="en-US" sz="1000" b="0" i="1"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t>Software Engineering: A Practitioner’s Approach, 7/e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t>(McGraw-Hill 2009). Slides copyright 2009 by Roger Pressman. </a:t>
            </a:r>
            <a:endPar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IN"/>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Slide Number Placeholder 4"/>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4F0D871-4DEA-479E-8373-EF9CCAB0E500}" type="slidenum">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fld>
            <a:endPar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endParaRPr>
          </a:p>
        </p:txBody>
      </p:sp>
      <p:sp>
        <p:nvSpPr>
          <p:cNvPr id="6" name="Footer Placeholder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t>These slides are designed to accompany </a:t>
            </a:r>
            <a:r>
              <a:rPr kumimoji="0" lang="en-US" sz="1000" b="0" i="1"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t>Software Engineering: A Practitioner’s Approach, 7/e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t>(McGraw-Hill 2009). Slides copyright 2009 by Roger Pressman. </a:t>
            </a:r>
            <a:endPar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
                <a:schemeClr val="folHlink"/>
              </a:buClr>
              <a:buSzPct val="75000"/>
              <a:buFont typeface="Wingdings" panose="05000000000000000000" pitchFamily="2" charset="2"/>
              <a:buNone/>
              <a:defRPr/>
            </a:pPr>
            <a:endParaRPr kumimoji="0" lang="en-IN"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Slide Number Placeholder 4"/>
          <p:cNvSpPr>
            <a:spLocks noGrp="1"/>
          </p:cNvSpPr>
          <p:nvPr>
            <p:ph type="sldNum" sz="quarter" idx="10"/>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74F0D871-4DEA-479E-8373-EF9CCAB0E500}" type="slidenum">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fld>
            <a:endPar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endParaRPr>
          </a:p>
        </p:txBody>
      </p:sp>
      <p:sp>
        <p:nvSpPr>
          <p:cNvPr id="6" name="Footer Placeholder 5"/>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t>These slides are designed to accompany </a:t>
            </a:r>
            <a:r>
              <a:rPr kumimoji="0" lang="en-US" sz="1000" b="0" i="1"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t>Software Engineering: A Practitioner’s Approach, 7/e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t>(McGraw-Hill 2009). Slides copyright 2009 by Roger Pressman. </a:t>
            </a:r>
            <a:endPar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grpSp>
        <p:nvGrpSpPr>
          <p:cNvPr id="1026" name="Group 2"/>
          <p:cNvGrpSpPr/>
          <p:nvPr/>
        </p:nvGrpSpPr>
        <p:grpSpPr>
          <a:xfrm>
            <a:off x="1219200" y="-9525"/>
            <a:ext cx="7924800" cy="6867525"/>
            <a:chOff x="0" y="0"/>
            <a:chExt cx="5762" cy="4326"/>
          </a:xfrm>
        </p:grpSpPr>
        <p:sp>
          <p:nvSpPr>
            <p:cNvPr id="1031" name="Rectangle 3"/>
            <p:cNvSpPr/>
            <p:nvPr/>
          </p:nvSpPr>
          <p:spPr>
            <a:xfrm>
              <a:off x="0" y="0"/>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32" name="Rectangle 4"/>
            <p:cNvSpPr/>
            <p:nvPr/>
          </p:nvSpPr>
          <p:spPr>
            <a:xfrm>
              <a:off x="96"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33" name="Rectangle 5"/>
            <p:cNvSpPr/>
            <p:nvPr/>
          </p:nvSpPr>
          <p:spPr>
            <a:xfrm>
              <a:off x="192"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34" name="Rectangle 6"/>
            <p:cNvSpPr/>
            <p:nvPr/>
          </p:nvSpPr>
          <p:spPr>
            <a:xfrm>
              <a:off x="288"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35" name="Rectangle 7"/>
            <p:cNvSpPr/>
            <p:nvPr/>
          </p:nvSpPr>
          <p:spPr>
            <a:xfrm>
              <a:off x="384"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36" name="Rectangle 8"/>
            <p:cNvSpPr/>
            <p:nvPr/>
          </p:nvSpPr>
          <p:spPr>
            <a:xfrm>
              <a:off x="480"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37" name="Rectangle 9"/>
            <p:cNvSpPr/>
            <p:nvPr/>
          </p:nvSpPr>
          <p:spPr>
            <a:xfrm>
              <a:off x="576"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38" name="Rectangle 10"/>
            <p:cNvSpPr/>
            <p:nvPr/>
          </p:nvSpPr>
          <p:spPr>
            <a:xfrm>
              <a:off x="672"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39" name="Rectangle 11"/>
            <p:cNvSpPr/>
            <p:nvPr/>
          </p:nvSpPr>
          <p:spPr>
            <a:xfrm>
              <a:off x="768"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40" name="Rectangle 12"/>
            <p:cNvSpPr/>
            <p:nvPr/>
          </p:nvSpPr>
          <p:spPr>
            <a:xfrm>
              <a:off x="864"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41" name="Rectangle 13"/>
            <p:cNvSpPr/>
            <p:nvPr/>
          </p:nvSpPr>
          <p:spPr>
            <a:xfrm>
              <a:off x="960"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42" name="Rectangle 14"/>
            <p:cNvSpPr/>
            <p:nvPr/>
          </p:nvSpPr>
          <p:spPr>
            <a:xfrm>
              <a:off x="1056"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43" name="Rectangle 15"/>
            <p:cNvSpPr/>
            <p:nvPr/>
          </p:nvSpPr>
          <p:spPr>
            <a:xfrm>
              <a:off x="1152"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44" name="Rectangle 16"/>
            <p:cNvSpPr/>
            <p:nvPr/>
          </p:nvSpPr>
          <p:spPr>
            <a:xfrm>
              <a:off x="1248"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45" name="Rectangle 17"/>
            <p:cNvSpPr/>
            <p:nvPr/>
          </p:nvSpPr>
          <p:spPr>
            <a:xfrm>
              <a:off x="1344"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46" name="Rectangle 18"/>
            <p:cNvSpPr/>
            <p:nvPr/>
          </p:nvSpPr>
          <p:spPr>
            <a:xfrm>
              <a:off x="1440"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47" name="Rectangle 19"/>
            <p:cNvSpPr/>
            <p:nvPr/>
          </p:nvSpPr>
          <p:spPr>
            <a:xfrm>
              <a:off x="1536"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48" name="Rectangle 20"/>
            <p:cNvSpPr/>
            <p:nvPr/>
          </p:nvSpPr>
          <p:spPr>
            <a:xfrm>
              <a:off x="1632"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49" name="Rectangle 21"/>
            <p:cNvSpPr/>
            <p:nvPr/>
          </p:nvSpPr>
          <p:spPr>
            <a:xfrm>
              <a:off x="1728"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50" name="Rectangle 22"/>
            <p:cNvSpPr/>
            <p:nvPr/>
          </p:nvSpPr>
          <p:spPr>
            <a:xfrm>
              <a:off x="1824"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51" name="Rectangle 23"/>
            <p:cNvSpPr/>
            <p:nvPr/>
          </p:nvSpPr>
          <p:spPr>
            <a:xfrm>
              <a:off x="1920"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52" name="Rectangle 24"/>
            <p:cNvSpPr/>
            <p:nvPr/>
          </p:nvSpPr>
          <p:spPr>
            <a:xfrm>
              <a:off x="2016"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53" name="Rectangle 25"/>
            <p:cNvSpPr/>
            <p:nvPr/>
          </p:nvSpPr>
          <p:spPr>
            <a:xfrm>
              <a:off x="2112"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54" name="Rectangle 26"/>
            <p:cNvSpPr/>
            <p:nvPr/>
          </p:nvSpPr>
          <p:spPr>
            <a:xfrm>
              <a:off x="2208"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55" name="Rectangle 27"/>
            <p:cNvSpPr/>
            <p:nvPr/>
          </p:nvSpPr>
          <p:spPr>
            <a:xfrm>
              <a:off x="2304"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56" name="Rectangle 28"/>
            <p:cNvSpPr/>
            <p:nvPr/>
          </p:nvSpPr>
          <p:spPr>
            <a:xfrm>
              <a:off x="2400"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57" name="Rectangle 29"/>
            <p:cNvSpPr/>
            <p:nvPr/>
          </p:nvSpPr>
          <p:spPr>
            <a:xfrm>
              <a:off x="2496"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58" name="Rectangle 30"/>
            <p:cNvSpPr/>
            <p:nvPr/>
          </p:nvSpPr>
          <p:spPr>
            <a:xfrm>
              <a:off x="2592"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59" name="Rectangle 31"/>
            <p:cNvSpPr/>
            <p:nvPr/>
          </p:nvSpPr>
          <p:spPr>
            <a:xfrm>
              <a:off x="2688"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60" name="Rectangle 32"/>
            <p:cNvSpPr/>
            <p:nvPr/>
          </p:nvSpPr>
          <p:spPr>
            <a:xfrm>
              <a:off x="2784"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61" name="Rectangle 33"/>
            <p:cNvSpPr/>
            <p:nvPr/>
          </p:nvSpPr>
          <p:spPr>
            <a:xfrm>
              <a:off x="2880"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62" name="Rectangle 34"/>
            <p:cNvSpPr/>
            <p:nvPr/>
          </p:nvSpPr>
          <p:spPr>
            <a:xfrm>
              <a:off x="2976"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63" name="Rectangle 35"/>
            <p:cNvSpPr/>
            <p:nvPr/>
          </p:nvSpPr>
          <p:spPr>
            <a:xfrm>
              <a:off x="3072"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64" name="Rectangle 36"/>
            <p:cNvSpPr/>
            <p:nvPr/>
          </p:nvSpPr>
          <p:spPr>
            <a:xfrm>
              <a:off x="3168"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65" name="Rectangle 37"/>
            <p:cNvSpPr/>
            <p:nvPr/>
          </p:nvSpPr>
          <p:spPr>
            <a:xfrm>
              <a:off x="3264"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66" name="Rectangle 38"/>
            <p:cNvSpPr/>
            <p:nvPr/>
          </p:nvSpPr>
          <p:spPr>
            <a:xfrm>
              <a:off x="3360"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67" name="Rectangle 39"/>
            <p:cNvSpPr/>
            <p:nvPr/>
          </p:nvSpPr>
          <p:spPr>
            <a:xfrm>
              <a:off x="3456"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68" name="Rectangle 40"/>
            <p:cNvSpPr/>
            <p:nvPr/>
          </p:nvSpPr>
          <p:spPr>
            <a:xfrm>
              <a:off x="3552"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69" name="Rectangle 41"/>
            <p:cNvSpPr/>
            <p:nvPr/>
          </p:nvSpPr>
          <p:spPr>
            <a:xfrm>
              <a:off x="3648"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70" name="Rectangle 42"/>
            <p:cNvSpPr/>
            <p:nvPr/>
          </p:nvSpPr>
          <p:spPr>
            <a:xfrm>
              <a:off x="3744"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71" name="Rectangle 43"/>
            <p:cNvSpPr/>
            <p:nvPr/>
          </p:nvSpPr>
          <p:spPr>
            <a:xfrm>
              <a:off x="3840"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72" name="Rectangle 44"/>
            <p:cNvSpPr/>
            <p:nvPr/>
          </p:nvSpPr>
          <p:spPr>
            <a:xfrm>
              <a:off x="3936"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73" name="Rectangle 45"/>
            <p:cNvSpPr/>
            <p:nvPr/>
          </p:nvSpPr>
          <p:spPr>
            <a:xfrm>
              <a:off x="4032"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74" name="Rectangle 46"/>
            <p:cNvSpPr/>
            <p:nvPr/>
          </p:nvSpPr>
          <p:spPr>
            <a:xfrm>
              <a:off x="4128"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75" name="Rectangle 47"/>
            <p:cNvSpPr/>
            <p:nvPr/>
          </p:nvSpPr>
          <p:spPr>
            <a:xfrm>
              <a:off x="4224"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76" name="Rectangle 48"/>
            <p:cNvSpPr/>
            <p:nvPr/>
          </p:nvSpPr>
          <p:spPr>
            <a:xfrm>
              <a:off x="4320"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77" name="Rectangle 49"/>
            <p:cNvSpPr/>
            <p:nvPr/>
          </p:nvSpPr>
          <p:spPr>
            <a:xfrm>
              <a:off x="4416"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78" name="Rectangle 50"/>
            <p:cNvSpPr/>
            <p:nvPr/>
          </p:nvSpPr>
          <p:spPr>
            <a:xfrm>
              <a:off x="4512"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79" name="Rectangle 51"/>
            <p:cNvSpPr/>
            <p:nvPr/>
          </p:nvSpPr>
          <p:spPr>
            <a:xfrm>
              <a:off x="4608"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80" name="Rectangle 52"/>
            <p:cNvSpPr/>
            <p:nvPr/>
          </p:nvSpPr>
          <p:spPr>
            <a:xfrm>
              <a:off x="4704"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81" name="Rectangle 53"/>
            <p:cNvSpPr/>
            <p:nvPr/>
          </p:nvSpPr>
          <p:spPr>
            <a:xfrm>
              <a:off x="4800"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82" name="Rectangle 54"/>
            <p:cNvSpPr/>
            <p:nvPr/>
          </p:nvSpPr>
          <p:spPr>
            <a:xfrm>
              <a:off x="4896"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83" name="Rectangle 55"/>
            <p:cNvSpPr/>
            <p:nvPr/>
          </p:nvSpPr>
          <p:spPr>
            <a:xfrm>
              <a:off x="4992"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84" name="Rectangle 56"/>
            <p:cNvSpPr/>
            <p:nvPr/>
          </p:nvSpPr>
          <p:spPr>
            <a:xfrm>
              <a:off x="5088"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85" name="Rectangle 57"/>
            <p:cNvSpPr/>
            <p:nvPr/>
          </p:nvSpPr>
          <p:spPr>
            <a:xfrm>
              <a:off x="5184"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86" name="Rectangle 58"/>
            <p:cNvSpPr/>
            <p:nvPr/>
          </p:nvSpPr>
          <p:spPr>
            <a:xfrm>
              <a:off x="5280"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87" name="Rectangle 59"/>
            <p:cNvSpPr/>
            <p:nvPr/>
          </p:nvSpPr>
          <p:spPr>
            <a:xfrm>
              <a:off x="5376"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88" name="Rectangle 60"/>
            <p:cNvSpPr/>
            <p:nvPr/>
          </p:nvSpPr>
          <p:spPr>
            <a:xfrm>
              <a:off x="5472"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89" name="Rectangle 61"/>
            <p:cNvSpPr/>
            <p:nvPr/>
          </p:nvSpPr>
          <p:spPr>
            <a:xfrm>
              <a:off x="5568"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90" name="Rectangle 62"/>
            <p:cNvSpPr/>
            <p:nvPr/>
          </p:nvSpPr>
          <p:spPr>
            <a:xfrm>
              <a:off x="5664" y="6"/>
              <a:ext cx="48" cy="4320"/>
            </a:xfrm>
            <a:prstGeom prst="rect">
              <a:avLst/>
            </a:prstGeom>
            <a:solidFill>
              <a:schemeClr val="accent2"/>
            </a:solidFill>
            <a:ln w="9525">
              <a:noFill/>
            </a:ln>
          </p:spPr>
          <p:txBody>
            <a:bodyPr wrap="none" anchor="ctr" anchorCtr="0"/>
            <a:p>
              <a:pPr lvl="0"/>
              <a:endParaRPr lang="en-IN" altLang="x-none" dirty="0">
                <a:latin typeface="Arial" panose="020B0604020202020204" pitchFamily="34" charset="0"/>
              </a:endParaRPr>
            </a:p>
          </p:txBody>
        </p:sp>
        <p:sp>
          <p:nvSpPr>
            <p:cNvPr id="1091" name="Rectangle 63"/>
            <p:cNvSpPr/>
            <p:nvPr/>
          </p:nvSpPr>
          <p:spPr>
            <a:xfrm>
              <a:off x="431" y="0"/>
              <a:ext cx="5331" cy="4320"/>
            </a:xfrm>
            <a:prstGeom prst="rect">
              <a:avLst/>
            </a:prstGeom>
            <a:solidFill>
              <a:schemeClr val="accent1">
                <a:alpha val="50195"/>
              </a:schemeClr>
            </a:solidFill>
            <a:ln w="9525">
              <a:noFill/>
            </a:ln>
          </p:spPr>
          <p:txBody>
            <a:bodyPr wrap="none" anchor="ctr" anchorCtr="0"/>
            <a:p>
              <a:pPr lvl="0"/>
              <a:endParaRPr lang="en-IN" altLang="x-none" dirty="0">
                <a:latin typeface="Arial" panose="020B0604020202020204" pitchFamily="34" charset="0"/>
              </a:endParaRPr>
            </a:p>
          </p:txBody>
        </p:sp>
        <p:sp>
          <p:nvSpPr>
            <p:cNvPr id="1092" name="Rectangle 64"/>
            <p:cNvSpPr/>
            <p:nvPr/>
          </p:nvSpPr>
          <p:spPr>
            <a:xfrm>
              <a:off x="0" y="1081"/>
              <a:ext cx="4378" cy="47"/>
            </a:xfrm>
            <a:prstGeom prst="rect">
              <a:avLst/>
            </a:prstGeom>
            <a:solidFill>
              <a:schemeClr val="hlink">
                <a:alpha val="50195"/>
              </a:schemeClr>
            </a:solidFill>
            <a:ln w="9525">
              <a:noFill/>
            </a:ln>
          </p:spPr>
          <p:txBody>
            <a:bodyPr wrap="none" anchor="ctr" anchorCtr="0"/>
            <a:p>
              <a:pPr lvl="0"/>
              <a:endParaRPr lang="en-IN" altLang="x-none" dirty="0">
                <a:latin typeface="Arial" panose="020B0604020202020204" pitchFamily="34" charset="0"/>
              </a:endParaRPr>
            </a:p>
          </p:txBody>
        </p:sp>
      </p:grpSp>
      <p:sp>
        <p:nvSpPr>
          <p:cNvPr id="1027" name="Rectangle 65"/>
          <p:cNvSpPr>
            <a:spLocks noGrp="1"/>
          </p:cNvSpPr>
          <p:nvPr>
            <p:ph type="title"/>
          </p:nvPr>
        </p:nvSpPr>
        <p:spPr>
          <a:xfrm>
            <a:off x="1219200" y="990600"/>
            <a:ext cx="6705600" cy="633413"/>
          </a:xfrm>
          <a:prstGeom prst="rect">
            <a:avLst/>
          </a:prstGeom>
          <a:noFill/>
          <a:ln w="9525">
            <a:noFill/>
          </a:ln>
        </p:spPr>
        <p:txBody>
          <a:bodyPr anchor="b" anchorCtr="0"/>
          <a:p>
            <a:pPr lvl="0"/>
            <a:r>
              <a:rPr dirty="0"/>
              <a:t>Click to edit Master title style</a:t>
            </a:r>
            <a:endParaRPr dirty="0"/>
          </a:p>
        </p:txBody>
      </p:sp>
      <p:sp>
        <p:nvSpPr>
          <p:cNvPr id="1028" name="Rectangle 66"/>
          <p:cNvSpPr>
            <a:spLocks noGrp="1"/>
          </p:cNvSpPr>
          <p:nvPr>
            <p:ph type="body" idx="1"/>
          </p:nvPr>
        </p:nvSpPr>
        <p:spPr>
          <a:xfrm>
            <a:off x="1828800" y="1905000"/>
            <a:ext cx="6934200" cy="4191000"/>
          </a:xfrm>
          <a:prstGeom prst="rect">
            <a:avLst/>
          </a:prstGeom>
          <a:noFill/>
          <a:ln w="9525">
            <a:noFill/>
          </a:ln>
        </p:spPr>
        <p:txBody>
          <a:bodyPr/>
          <a:p>
            <a:pPr lvl="0"/>
            <a:r>
              <a:rPr dirty="0"/>
              <a:t>Click to edit Master text styles</a:t>
            </a:r>
            <a:endParaRPr dirty="0"/>
          </a:p>
          <a:p>
            <a:pPr lvl="1"/>
            <a:r>
              <a:rPr dirty="0"/>
              <a:t>Second level</a:t>
            </a:r>
            <a:endParaRPr dirty="0"/>
          </a:p>
          <a:p>
            <a:pPr lvl="2"/>
            <a:r>
              <a:rPr dirty="0"/>
              <a:t>Third level</a:t>
            </a:r>
            <a:endParaRPr dirty="0"/>
          </a:p>
          <a:p>
            <a:pPr lvl="3"/>
            <a:r>
              <a:rPr dirty="0"/>
              <a:t>Fourth level</a:t>
            </a:r>
            <a:endParaRPr dirty="0"/>
          </a:p>
          <a:p>
            <a:pPr lvl="4"/>
            <a:r>
              <a:rPr dirty="0"/>
              <a:t>Fifth level</a:t>
            </a:r>
            <a:endParaRPr dirty="0"/>
          </a:p>
        </p:txBody>
      </p:sp>
      <p:sp>
        <p:nvSpPr>
          <p:cNvPr id="5189" name="Rectangle 69"/>
          <p:cNvSpPr>
            <a:spLocks noGrp="1" noChangeArrowheads="1"/>
          </p:cNvSpPr>
          <p:nvPr>
            <p:ph type="sldNum" sz="quarter" idx="4"/>
          </p:nvPr>
        </p:nvSpPr>
        <p:spPr bwMode="auto">
          <a:xfrm>
            <a:off x="7543800" y="6248400"/>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000">
                <a:latin typeface="+mn-lt"/>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74F0D871-4DEA-479E-8373-EF9CCAB0E500}" type="slidenum">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fld>
            <a:endPar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endParaRPr>
          </a:p>
        </p:txBody>
      </p:sp>
      <p:sp>
        <p:nvSpPr>
          <p:cNvPr id="5190" name="Rectangle 70"/>
          <p:cNvSpPr>
            <a:spLocks noGrp="1" noChangeArrowheads="1"/>
          </p:cNvSpPr>
          <p:nvPr>
            <p:ph type="ftr" sz="quarter" idx="3"/>
          </p:nvPr>
        </p:nvSpPr>
        <p:spPr bwMode="auto">
          <a:xfrm>
            <a:off x="1143000" y="6248400"/>
            <a:ext cx="548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000">
                <a:latin typeface="+mn-lt"/>
              </a:defRPr>
            </a:lvl1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t>These slides are designed to accompany </a:t>
            </a:r>
            <a:r>
              <a:rPr kumimoji="0" lang="en-US" sz="1000" b="0" i="1"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t>Software Engineering: A Practitioner’s Approach, 7/e </a:t>
            </a:r>
            <a:r>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t>(McGraw-Hill 2009). Slides copyright 2009 by Roger Pressman. </a:t>
            </a:r>
            <a:endPar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4000" kern="1200">
          <a:solidFill>
            <a:schemeClr val="tx2"/>
          </a:solidFill>
          <a:latin typeface="+mj-lt"/>
          <a:ea typeface="+mj-ea"/>
          <a:cs typeface="+mj-cs"/>
        </a:defRPr>
      </a:lvl1pPr>
      <a:lvl2pPr algn="l" rtl="0" fontAlgn="base">
        <a:spcBef>
          <a:spcPct val="0"/>
        </a:spcBef>
        <a:spcAft>
          <a:spcPct val="0"/>
        </a:spcAft>
        <a:defRPr sz="4000">
          <a:solidFill>
            <a:schemeClr val="tx2"/>
          </a:solidFill>
          <a:latin typeface="Helvetica" pitchFamily="-128" charset="0"/>
        </a:defRPr>
      </a:lvl2pPr>
      <a:lvl3pPr algn="l" rtl="0" fontAlgn="base">
        <a:spcBef>
          <a:spcPct val="0"/>
        </a:spcBef>
        <a:spcAft>
          <a:spcPct val="0"/>
        </a:spcAft>
        <a:defRPr sz="4000">
          <a:solidFill>
            <a:schemeClr val="tx2"/>
          </a:solidFill>
          <a:latin typeface="Helvetica" pitchFamily="-128" charset="0"/>
        </a:defRPr>
      </a:lvl3pPr>
      <a:lvl4pPr algn="l" rtl="0" fontAlgn="base">
        <a:spcBef>
          <a:spcPct val="0"/>
        </a:spcBef>
        <a:spcAft>
          <a:spcPct val="0"/>
        </a:spcAft>
        <a:defRPr sz="4000">
          <a:solidFill>
            <a:schemeClr val="tx2"/>
          </a:solidFill>
          <a:latin typeface="Helvetica" pitchFamily="-128" charset="0"/>
        </a:defRPr>
      </a:lvl4pPr>
      <a:lvl5pPr algn="l" rtl="0" fontAlgn="base">
        <a:spcBef>
          <a:spcPct val="0"/>
        </a:spcBef>
        <a:spcAft>
          <a:spcPct val="0"/>
        </a:spcAft>
        <a:defRPr sz="4000">
          <a:solidFill>
            <a:schemeClr val="tx2"/>
          </a:solidFill>
          <a:latin typeface="Helvetica" pitchFamily="-128" charset="0"/>
        </a:defRPr>
      </a:lvl5pPr>
      <a:lvl6pPr marL="457200" algn="l" rtl="0" fontAlgn="base">
        <a:spcBef>
          <a:spcPct val="0"/>
        </a:spcBef>
        <a:spcAft>
          <a:spcPct val="0"/>
        </a:spcAft>
        <a:defRPr sz="4000">
          <a:solidFill>
            <a:schemeClr val="tx2"/>
          </a:solidFill>
          <a:latin typeface="Helvetica" pitchFamily="-128" charset="0"/>
        </a:defRPr>
      </a:lvl6pPr>
      <a:lvl7pPr marL="914400" algn="l" rtl="0" fontAlgn="base">
        <a:spcBef>
          <a:spcPct val="0"/>
        </a:spcBef>
        <a:spcAft>
          <a:spcPct val="0"/>
        </a:spcAft>
        <a:defRPr sz="4000">
          <a:solidFill>
            <a:schemeClr val="tx2"/>
          </a:solidFill>
          <a:latin typeface="Helvetica" pitchFamily="-128" charset="0"/>
        </a:defRPr>
      </a:lvl7pPr>
      <a:lvl8pPr marL="1371600" algn="l" rtl="0" fontAlgn="base">
        <a:spcBef>
          <a:spcPct val="0"/>
        </a:spcBef>
        <a:spcAft>
          <a:spcPct val="0"/>
        </a:spcAft>
        <a:defRPr sz="4000">
          <a:solidFill>
            <a:schemeClr val="tx2"/>
          </a:solidFill>
          <a:latin typeface="Helvetica" pitchFamily="-128" charset="0"/>
        </a:defRPr>
      </a:lvl8pPr>
      <a:lvl9pPr marL="1828800" algn="l" rtl="0" fontAlgn="base">
        <a:spcBef>
          <a:spcPct val="0"/>
        </a:spcBef>
        <a:spcAft>
          <a:spcPct val="0"/>
        </a:spcAft>
        <a:defRPr sz="4000">
          <a:solidFill>
            <a:schemeClr val="tx2"/>
          </a:solidFill>
          <a:latin typeface="Helvetica" pitchFamily="-128" charset="0"/>
        </a:defRPr>
      </a:lvl9pPr>
    </p:titleStyle>
    <p:bodyStyle>
      <a:lvl1pPr marL="342900" indent="-342900" algn="l" rtl="0" fontAlgn="base">
        <a:spcBef>
          <a:spcPct val="20000"/>
        </a:spcBef>
        <a:spcAft>
          <a:spcPct val="0"/>
        </a:spcAft>
        <a:buClr>
          <a:schemeClr val="folHlink"/>
        </a:buClr>
        <a:buSzPct val="75000"/>
        <a:buFont typeface="Wingdings" panose="05000000000000000000" pitchFamily="2" charset="2"/>
        <a:buChar char="n"/>
        <a:defRPr sz="2400" kern="1200">
          <a:solidFill>
            <a:schemeClr val="tx1"/>
          </a:solidFill>
          <a:latin typeface="+mn-lt"/>
          <a:ea typeface="+mn-ea"/>
          <a:cs typeface="+mn-cs"/>
        </a:defRPr>
      </a:lvl1pPr>
      <a:lvl2pPr marL="742950" indent="-285750" algn="l" rtl="0" fontAlgn="base">
        <a:spcBef>
          <a:spcPct val="20000"/>
        </a:spcBef>
        <a:spcAft>
          <a:spcPct val="0"/>
        </a:spcAft>
        <a:buClr>
          <a:schemeClr val="folHlink"/>
        </a:buClr>
        <a:buSzPct val="70000"/>
        <a:buFont typeface="Wingdings" panose="05000000000000000000" pitchFamily="2" charset="2"/>
        <a:buChar char="n"/>
        <a:defRPr sz="2000" kern="1200">
          <a:solidFill>
            <a:schemeClr val="tx1"/>
          </a:solidFill>
          <a:latin typeface="+mn-lt"/>
          <a:ea typeface="+mn-ea"/>
          <a:cs typeface="+mn-cs"/>
        </a:defRPr>
      </a:lvl2pPr>
      <a:lvl3pPr marL="1143000" indent="-228600" algn="l" rtl="0" fontAlgn="base">
        <a:spcBef>
          <a:spcPct val="20000"/>
        </a:spcBef>
        <a:spcAft>
          <a:spcPct val="0"/>
        </a:spcAft>
        <a:buClr>
          <a:schemeClr val="tx2"/>
        </a:buClr>
        <a:buChar char="•"/>
        <a:defRPr kern="1200">
          <a:solidFill>
            <a:schemeClr val="tx1"/>
          </a:solidFill>
          <a:latin typeface="+mn-lt"/>
          <a:ea typeface="+mn-ea"/>
          <a:cs typeface="+mn-cs"/>
        </a:defRPr>
      </a:lvl3pPr>
      <a:lvl4pPr marL="1600200" indent="-228600" algn="l" rtl="0" fontAlgn="base">
        <a:spcBef>
          <a:spcPct val="20000"/>
        </a:spcBef>
        <a:spcAft>
          <a:spcPct val="0"/>
        </a:spcAft>
        <a:buClr>
          <a:schemeClr val="hlink"/>
        </a:buClr>
        <a:buChar char="•"/>
        <a:defRPr sz="1600" kern="1200">
          <a:solidFill>
            <a:schemeClr val="tx1"/>
          </a:solidFill>
          <a:latin typeface="+mn-lt"/>
          <a:ea typeface="+mn-ea"/>
          <a:cs typeface="+mn-cs"/>
        </a:defRPr>
      </a:lvl4pPr>
      <a:lvl5pPr marL="2057400" indent="-228600" algn="l" rtl="0" fontAlgn="base">
        <a:spcBef>
          <a:spcPct val="20000"/>
        </a:spcBef>
        <a:spcAft>
          <a:spcPct val="0"/>
        </a:spcAft>
        <a:buClr>
          <a:schemeClr val="tx1"/>
        </a:buClr>
        <a:buSzPct val="8500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Slide Number Placeholder 3"/>
          <p:cNvSpPr txBox="1">
            <a:spLocks noGrp="1"/>
          </p:cNvSpPr>
          <p:nvPr>
            <p:ph type="sldNum"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C96C051A-1FA8-4766-897E-F875C630D524}" type="slidenum">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fld>
            <a:endPar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endParaRPr>
          </a:p>
        </p:txBody>
      </p:sp>
      <p:sp>
        <p:nvSpPr>
          <p:cNvPr id="4099" name="Rectangle 2"/>
          <p:cNvSpPr>
            <a:spLocks noGrp="1"/>
          </p:cNvSpPr>
          <p:nvPr>
            <p:ph type="title"/>
          </p:nvPr>
        </p:nvSpPr>
        <p:spPr>
          <a:xfrm>
            <a:off x="1187450" y="764540"/>
            <a:ext cx="6705600" cy="3020695"/>
          </a:xfrm>
          <a:ln/>
        </p:spPr>
        <p:txBody>
          <a:bodyPr vert="horz" wrap="square" lIns="91440" tIns="45720" rIns="91440" bIns="45720" anchor="b" anchorCtr="0"/>
          <a:p>
            <a:pPr eaLnBrk="1" hangingPunct="1"/>
            <a:r>
              <a:rPr lang="en-IN" dirty="0"/>
              <a:t>Module 03</a:t>
            </a:r>
            <a:br>
              <a:rPr lang="en-IN" dirty="0"/>
            </a:br>
            <a:br>
              <a:rPr lang="en-IN" dirty="0"/>
            </a:br>
            <a:r>
              <a:rPr lang="en-US" altLang="en-US" dirty="0"/>
              <a:t>Software</a:t>
            </a:r>
            <a:r>
              <a:rPr lang="en-IN" altLang="en-US" dirty="0"/>
              <a:t> </a:t>
            </a:r>
            <a:r>
              <a:rPr lang="en-US" altLang="en-US" dirty="0"/>
              <a:t>Estimation and</a:t>
            </a:r>
            <a:r>
              <a:rPr lang="en-IN" altLang="en-US" dirty="0"/>
              <a:t> </a:t>
            </a:r>
            <a:r>
              <a:rPr lang="en-US" altLang="en-US" dirty="0"/>
              <a:t>Scheduling</a:t>
            </a:r>
            <a:endParaRPr lang="en-US" altLang="en-US" dirty="0"/>
          </a:p>
        </p:txBody>
      </p:sp>
      <p:sp>
        <p:nvSpPr>
          <p:cNvPr id="4100" name="Rectangle 3"/>
          <p:cNvSpPr>
            <a:spLocks noGrp="1"/>
          </p:cNvSpPr>
          <p:nvPr>
            <p:ph idx="1"/>
          </p:nvPr>
        </p:nvSpPr>
        <p:spPr>
          <a:xfrm>
            <a:off x="1043305" y="3933190"/>
            <a:ext cx="6934200" cy="1229360"/>
          </a:xfrm>
          <a:ln/>
        </p:spPr>
        <p:txBody>
          <a:bodyPr vert="horz" wrap="square" lIns="91440" tIns="45720" rIns="91440" bIns="45720" anchor="t" anchorCtr="0"/>
          <a:p>
            <a:pPr eaLnBrk="1" hangingPunct="1"/>
            <a:r>
              <a:rPr b="1" dirty="0">
                <a:solidFill>
                  <a:schemeClr val="folHlink"/>
                </a:solidFill>
              </a:rPr>
              <a:t>Project Scheduling</a:t>
            </a:r>
            <a:endParaRPr b="1" dirty="0">
              <a:solidFill>
                <a:schemeClr val="folHlink"/>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txBox="1">
            <a:spLocks noGrp="1"/>
          </p:cNvSpPr>
          <p:nvPr>
            <p:ph type="sldNum"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334706FB-35AC-4F33-8D0D-93D265D5FA41}" type="slidenum">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fld>
            <a:endPar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endParaRPr>
          </a:p>
        </p:txBody>
      </p:sp>
      <p:sp>
        <p:nvSpPr>
          <p:cNvPr id="14339" name="Rectangle 2"/>
          <p:cNvSpPr>
            <a:spLocks noGrp="1"/>
          </p:cNvSpPr>
          <p:nvPr>
            <p:ph type="title"/>
          </p:nvPr>
        </p:nvSpPr>
        <p:spPr>
          <a:xfrm>
            <a:off x="1219200" y="1066800"/>
            <a:ext cx="6705600" cy="633413"/>
          </a:xfrm>
          <a:ln/>
        </p:spPr>
        <p:txBody>
          <a:bodyPr vert="horz" wrap="square" lIns="91440" tIns="45720" rIns="91440" bIns="45720" anchor="b" anchorCtr="0"/>
          <a:p>
            <a:pPr eaLnBrk="1" hangingPunct="1"/>
            <a:r>
              <a:rPr dirty="0"/>
              <a:t>Schedule Tracking</a:t>
            </a:r>
            <a:endParaRPr dirty="0"/>
          </a:p>
        </p:txBody>
      </p:sp>
      <p:sp>
        <p:nvSpPr>
          <p:cNvPr id="14340" name="Rectangle 3"/>
          <p:cNvSpPr>
            <a:spLocks noGrp="1"/>
          </p:cNvSpPr>
          <p:nvPr>
            <p:ph idx="1"/>
          </p:nvPr>
        </p:nvSpPr>
        <p:spPr>
          <a:xfrm>
            <a:off x="1371600" y="1905000"/>
            <a:ext cx="6919913" cy="4498975"/>
          </a:xfrm>
          <a:ln/>
        </p:spPr>
        <p:txBody>
          <a:bodyPr vert="horz" wrap="square" lIns="91440" tIns="45720" rIns="91440" bIns="45720" anchor="t" anchorCtr="0"/>
          <a:p>
            <a:pPr lvl="1" algn="just" eaLnBrk="1" hangingPunct="1">
              <a:lnSpc>
                <a:spcPct val="90000"/>
              </a:lnSpc>
              <a:spcBef>
                <a:spcPts val="600"/>
              </a:spcBef>
            </a:pPr>
            <a:r>
              <a:rPr dirty="0"/>
              <a:t>conduct periodic project status meetings in which each team member reports progress and problems.</a:t>
            </a:r>
            <a:endParaRPr dirty="0"/>
          </a:p>
          <a:p>
            <a:pPr lvl="1" algn="just" eaLnBrk="1" hangingPunct="1">
              <a:lnSpc>
                <a:spcPct val="90000"/>
              </a:lnSpc>
              <a:spcBef>
                <a:spcPts val="300"/>
              </a:spcBef>
            </a:pPr>
            <a:r>
              <a:rPr dirty="0"/>
              <a:t>evaluate the results of all reviews conducted throughout the software engineering process.</a:t>
            </a:r>
            <a:endParaRPr dirty="0"/>
          </a:p>
          <a:p>
            <a:pPr lvl="1" algn="just" eaLnBrk="1" hangingPunct="1">
              <a:lnSpc>
                <a:spcPct val="90000"/>
              </a:lnSpc>
            </a:pPr>
            <a:r>
              <a:rPr dirty="0"/>
              <a:t>determine whether formal project milestones (the diamonds shown in Figure 27.3) have been accomplished by the scheduled date.</a:t>
            </a:r>
            <a:endParaRPr dirty="0"/>
          </a:p>
          <a:p>
            <a:pPr lvl="1" algn="just" eaLnBrk="1" hangingPunct="1">
              <a:lnSpc>
                <a:spcPct val="90000"/>
              </a:lnSpc>
            </a:pPr>
            <a:r>
              <a:rPr dirty="0"/>
              <a:t>compare actual start-date to planned start-date for each project task listed in the resource table </a:t>
            </a:r>
            <a:endParaRPr dirty="0"/>
          </a:p>
          <a:p>
            <a:pPr lvl="1" algn="just" eaLnBrk="1" hangingPunct="1">
              <a:lnSpc>
                <a:spcPct val="90000"/>
              </a:lnSpc>
            </a:pPr>
            <a:r>
              <a:rPr dirty="0"/>
              <a:t>meet informally with practitioners to obtain their subjective assessment of progress to date and problems on the horizon.</a:t>
            </a:r>
            <a:endParaRPr dirty="0"/>
          </a:p>
          <a:p>
            <a:pPr lvl="1" algn="just" eaLnBrk="1" hangingPunct="1">
              <a:lnSpc>
                <a:spcPct val="90000"/>
              </a:lnSpc>
            </a:pPr>
            <a:r>
              <a:rPr dirty="0"/>
              <a:t>use earned value analysis to assess progress quantitatively.</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txBox="1">
            <a:spLocks noGrp="1"/>
          </p:cNvSpPr>
          <p:nvPr>
            <p:ph type="sldNum"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F4646B26-1FCB-4714-AFE8-39C1F7C8DDFC}" type="slidenum">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fld>
            <a:endPar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endParaRPr>
          </a:p>
        </p:txBody>
      </p:sp>
      <p:sp>
        <p:nvSpPr>
          <p:cNvPr id="17411" name="Rectangle 2"/>
          <p:cNvSpPr>
            <a:spLocks noGrp="1"/>
          </p:cNvSpPr>
          <p:nvPr>
            <p:ph type="title"/>
          </p:nvPr>
        </p:nvSpPr>
        <p:spPr>
          <a:xfrm>
            <a:off x="1219200" y="1143000"/>
            <a:ext cx="7467600" cy="633413"/>
          </a:xfrm>
          <a:ln/>
        </p:spPr>
        <p:txBody>
          <a:bodyPr vert="horz" wrap="square" lIns="91440" tIns="45720" rIns="91440" bIns="45720" anchor="b" anchorCtr="0"/>
          <a:p>
            <a:pPr eaLnBrk="1" hangingPunct="1"/>
            <a:r>
              <a:rPr dirty="0"/>
              <a:t>Earned Value Analysis (EVA)</a:t>
            </a:r>
            <a:endParaRPr dirty="0"/>
          </a:p>
        </p:txBody>
      </p:sp>
      <p:sp>
        <p:nvSpPr>
          <p:cNvPr id="17412" name="Rectangle 3"/>
          <p:cNvSpPr>
            <a:spLocks noGrp="1"/>
          </p:cNvSpPr>
          <p:nvPr>
            <p:ph idx="1"/>
          </p:nvPr>
        </p:nvSpPr>
        <p:spPr>
          <a:ln/>
        </p:spPr>
        <p:txBody>
          <a:bodyPr vert="horz" wrap="square" lIns="91440" tIns="45720" rIns="91440" bIns="45720" anchor="t" anchorCtr="0"/>
          <a:p>
            <a:pPr eaLnBrk="1" hangingPunct="1"/>
            <a:r>
              <a:rPr dirty="0"/>
              <a:t>Earned value</a:t>
            </a:r>
            <a:endParaRPr dirty="0"/>
          </a:p>
          <a:p>
            <a:pPr lvl="1" eaLnBrk="1" hangingPunct="1"/>
            <a:r>
              <a:rPr dirty="0"/>
              <a:t>is a measure of progress</a:t>
            </a:r>
            <a:endParaRPr dirty="0"/>
          </a:p>
          <a:p>
            <a:pPr lvl="1" eaLnBrk="1" hangingPunct="1"/>
            <a:r>
              <a:rPr dirty="0"/>
              <a:t>enables us to assess the “percent of completeness” of a project using quantitative analysis rather than rely on a gut feeling</a:t>
            </a:r>
            <a:endParaRPr dirty="0"/>
          </a:p>
          <a:p>
            <a:pPr lvl="1" eaLnBrk="1" hangingPunct="1"/>
            <a:r>
              <a:rPr dirty="0"/>
              <a:t> “provides accurate and reliable readings of performance from as early as 15 percent into the project.” [Fle98]</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txBox="1">
            <a:spLocks noGrp="1"/>
          </p:cNvSpPr>
          <p:nvPr>
            <p:ph type="sldNum"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8BFF7F02-3B57-4060-875F-38C2CF9B8809}" type="slidenum">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fld>
            <a:endPar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endParaRPr>
          </a:p>
        </p:txBody>
      </p:sp>
      <p:sp>
        <p:nvSpPr>
          <p:cNvPr id="18435" name="Rectangle 2"/>
          <p:cNvSpPr>
            <a:spLocks noGrp="1"/>
          </p:cNvSpPr>
          <p:nvPr>
            <p:ph type="title"/>
          </p:nvPr>
        </p:nvSpPr>
        <p:spPr>
          <a:ln/>
        </p:spPr>
        <p:txBody>
          <a:bodyPr vert="horz" wrap="square" lIns="91440" tIns="45720" rIns="91440" bIns="45720" anchor="b" anchorCtr="0"/>
          <a:p>
            <a:pPr eaLnBrk="1" hangingPunct="1"/>
            <a:r>
              <a:rPr dirty="0"/>
              <a:t>Computing Earned Value-I</a:t>
            </a:r>
            <a:endParaRPr dirty="0"/>
          </a:p>
        </p:txBody>
      </p:sp>
      <p:sp>
        <p:nvSpPr>
          <p:cNvPr id="18436" name="Rectangle 3"/>
          <p:cNvSpPr>
            <a:spLocks noGrp="1"/>
          </p:cNvSpPr>
          <p:nvPr>
            <p:ph idx="1"/>
          </p:nvPr>
        </p:nvSpPr>
        <p:spPr>
          <a:ln/>
        </p:spPr>
        <p:txBody>
          <a:bodyPr vert="horz" wrap="square" lIns="91440" tIns="45720" rIns="91440" bIns="45720" anchor="t" anchorCtr="0"/>
          <a:p>
            <a:pPr eaLnBrk="1" hangingPunct="1">
              <a:lnSpc>
                <a:spcPct val="90000"/>
              </a:lnSpc>
              <a:spcBef>
                <a:spcPts val="600"/>
              </a:spcBef>
            </a:pPr>
            <a:r>
              <a:rPr sz="2000" dirty="0"/>
              <a:t>The </a:t>
            </a:r>
            <a:r>
              <a:rPr sz="2000" i="1" dirty="0">
                <a:solidFill>
                  <a:schemeClr val="folHlink"/>
                </a:solidFill>
              </a:rPr>
              <a:t>budgeted cost of work scheduled</a:t>
            </a:r>
            <a:r>
              <a:rPr sz="2000" dirty="0">
                <a:solidFill>
                  <a:schemeClr val="folHlink"/>
                </a:solidFill>
              </a:rPr>
              <a:t> (BCWS)</a:t>
            </a:r>
            <a:r>
              <a:rPr sz="2000" dirty="0"/>
              <a:t> is determined for each work task represented in the schedule. </a:t>
            </a:r>
            <a:endParaRPr sz="2000" dirty="0"/>
          </a:p>
          <a:p>
            <a:pPr lvl="1" eaLnBrk="1" hangingPunct="1">
              <a:lnSpc>
                <a:spcPct val="90000"/>
              </a:lnSpc>
              <a:spcBef>
                <a:spcPts val="600"/>
              </a:spcBef>
            </a:pPr>
            <a:r>
              <a:rPr sz="1800" dirty="0"/>
              <a:t> </a:t>
            </a:r>
            <a:r>
              <a:rPr sz="1800" dirty="0">
                <a:solidFill>
                  <a:schemeClr val="folHlink"/>
                </a:solidFill>
              </a:rPr>
              <a:t>BCWS</a:t>
            </a:r>
            <a:r>
              <a:rPr sz="1800" baseline="-25000" dirty="0">
                <a:solidFill>
                  <a:schemeClr val="folHlink"/>
                </a:solidFill>
              </a:rPr>
              <a:t>i</a:t>
            </a:r>
            <a:r>
              <a:rPr sz="1800" dirty="0"/>
              <a:t> is the effort planned for work task </a:t>
            </a:r>
            <a:r>
              <a:rPr sz="1800" i="1" dirty="0"/>
              <a:t>i.</a:t>
            </a:r>
            <a:r>
              <a:rPr sz="1800" dirty="0"/>
              <a:t>  </a:t>
            </a:r>
            <a:endParaRPr sz="1800" dirty="0"/>
          </a:p>
          <a:p>
            <a:pPr lvl="1" eaLnBrk="1" hangingPunct="1">
              <a:lnSpc>
                <a:spcPct val="90000"/>
              </a:lnSpc>
              <a:spcBef>
                <a:spcPts val="600"/>
              </a:spcBef>
            </a:pPr>
            <a:r>
              <a:rPr sz="1800" dirty="0"/>
              <a:t>To determine progress at a given point along the project schedule, the value of BCWS is the sum of the BCWS</a:t>
            </a:r>
            <a:r>
              <a:rPr sz="1800" baseline="-25000" dirty="0"/>
              <a:t>i</a:t>
            </a:r>
            <a:r>
              <a:rPr sz="1800" dirty="0"/>
              <a:t> values for all work tasks that should have been completed by that point in time on the project schedule. </a:t>
            </a:r>
            <a:endParaRPr sz="1800" dirty="0"/>
          </a:p>
          <a:p>
            <a:pPr eaLnBrk="1" hangingPunct="1">
              <a:lnSpc>
                <a:spcPct val="90000"/>
              </a:lnSpc>
              <a:spcBef>
                <a:spcPts val="300"/>
              </a:spcBef>
            </a:pPr>
            <a:r>
              <a:rPr sz="2000" dirty="0"/>
              <a:t>The BCWS values for all work tasks are summed to derive the </a:t>
            </a:r>
            <a:r>
              <a:rPr sz="2000" i="1" dirty="0">
                <a:solidFill>
                  <a:schemeClr val="folHlink"/>
                </a:solidFill>
              </a:rPr>
              <a:t>budget at completion,</a:t>
            </a:r>
            <a:r>
              <a:rPr sz="2000" dirty="0">
                <a:solidFill>
                  <a:schemeClr val="folHlink"/>
                </a:solidFill>
              </a:rPr>
              <a:t> BAC.</a:t>
            </a:r>
            <a:r>
              <a:rPr sz="2000" dirty="0"/>
              <a:t> Hence,</a:t>
            </a:r>
            <a:endParaRPr sz="2000" dirty="0"/>
          </a:p>
          <a:p>
            <a:pPr eaLnBrk="1" hangingPunct="1">
              <a:lnSpc>
                <a:spcPct val="90000"/>
              </a:lnSpc>
              <a:spcBef>
                <a:spcPts val="300"/>
              </a:spcBef>
              <a:buNone/>
            </a:pPr>
            <a:endParaRPr sz="2000" dirty="0"/>
          </a:p>
          <a:p>
            <a:pPr eaLnBrk="1" hangingPunct="1">
              <a:lnSpc>
                <a:spcPct val="90000"/>
              </a:lnSpc>
              <a:spcBef>
                <a:spcPts val="300"/>
              </a:spcBef>
              <a:buNone/>
            </a:pPr>
            <a:r>
              <a:rPr sz="2000" dirty="0"/>
              <a:t>        		</a:t>
            </a:r>
            <a:r>
              <a:rPr sz="2000" dirty="0">
                <a:solidFill>
                  <a:schemeClr val="folHlink"/>
                </a:solidFill>
              </a:rPr>
              <a:t>BAC = ∑ (BCWS</a:t>
            </a:r>
            <a:r>
              <a:rPr sz="2000" baseline="-25000" dirty="0">
                <a:solidFill>
                  <a:schemeClr val="folHlink"/>
                </a:solidFill>
              </a:rPr>
              <a:t>k</a:t>
            </a:r>
            <a:r>
              <a:rPr sz="2000" dirty="0">
                <a:solidFill>
                  <a:schemeClr val="folHlink"/>
                </a:solidFill>
              </a:rPr>
              <a:t>) for all tasks </a:t>
            </a:r>
            <a:r>
              <a:rPr sz="2000" i="1" dirty="0">
                <a:solidFill>
                  <a:schemeClr val="folHlink"/>
                </a:solidFill>
              </a:rPr>
              <a:t>k</a:t>
            </a:r>
            <a:endParaRPr sz="2000" dirty="0">
              <a:solidFill>
                <a:schemeClr val="folHlink"/>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txBox="1">
            <a:spLocks noGrp="1"/>
          </p:cNvSpPr>
          <p:nvPr>
            <p:ph type="sldNum"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B31B98F-C09C-423A-896E-A4023CA91192}" type="slidenum">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fld>
            <a:endPar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endParaRPr>
          </a:p>
        </p:txBody>
      </p:sp>
      <p:sp>
        <p:nvSpPr>
          <p:cNvPr id="19459" name="Rectangle 2"/>
          <p:cNvSpPr>
            <a:spLocks noGrp="1"/>
          </p:cNvSpPr>
          <p:nvPr>
            <p:ph type="title"/>
          </p:nvPr>
        </p:nvSpPr>
        <p:spPr>
          <a:xfrm>
            <a:off x="1143000" y="1066800"/>
            <a:ext cx="6705600" cy="633413"/>
          </a:xfrm>
          <a:ln/>
        </p:spPr>
        <p:txBody>
          <a:bodyPr vert="horz" wrap="square" lIns="91440" tIns="45720" rIns="91440" bIns="45720" anchor="b" anchorCtr="0"/>
          <a:p>
            <a:pPr eaLnBrk="1" hangingPunct="1"/>
            <a:r>
              <a:rPr dirty="0"/>
              <a:t>Computing Earned Value-II</a:t>
            </a:r>
            <a:endParaRPr dirty="0"/>
          </a:p>
        </p:txBody>
      </p:sp>
      <p:sp>
        <p:nvSpPr>
          <p:cNvPr id="19460" name="Rectangle 3"/>
          <p:cNvSpPr>
            <a:spLocks noGrp="1"/>
          </p:cNvSpPr>
          <p:nvPr>
            <p:ph idx="1"/>
          </p:nvPr>
        </p:nvSpPr>
        <p:spPr>
          <a:xfrm>
            <a:off x="1905000" y="1828800"/>
            <a:ext cx="6629400" cy="4498975"/>
          </a:xfrm>
          <a:ln/>
        </p:spPr>
        <p:txBody>
          <a:bodyPr vert="horz" wrap="square" lIns="91440" tIns="45720" rIns="91440" bIns="45720" anchor="t" anchorCtr="0"/>
          <a:p>
            <a:pPr eaLnBrk="1" hangingPunct="1">
              <a:lnSpc>
                <a:spcPct val="90000"/>
              </a:lnSpc>
              <a:spcBef>
                <a:spcPts val="300"/>
              </a:spcBef>
            </a:pPr>
            <a:r>
              <a:rPr sz="1800" dirty="0"/>
              <a:t>Next, the value for </a:t>
            </a:r>
            <a:r>
              <a:rPr sz="1800" i="1" dirty="0">
                <a:solidFill>
                  <a:schemeClr val="folHlink"/>
                </a:solidFill>
              </a:rPr>
              <a:t>budgeted cost of work performed</a:t>
            </a:r>
            <a:r>
              <a:rPr sz="1800" dirty="0">
                <a:solidFill>
                  <a:schemeClr val="folHlink"/>
                </a:solidFill>
              </a:rPr>
              <a:t> (BCWP)</a:t>
            </a:r>
            <a:r>
              <a:rPr sz="1800" dirty="0"/>
              <a:t> is computed. </a:t>
            </a:r>
            <a:endParaRPr sz="1800" dirty="0"/>
          </a:p>
          <a:p>
            <a:pPr lvl="1" eaLnBrk="1" hangingPunct="1">
              <a:lnSpc>
                <a:spcPct val="90000"/>
              </a:lnSpc>
              <a:spcBef>
                <a:spcPts val="300"/>
              </a:spcBef>
            </a:pPr>
            <a:r>
              <a:rPr sz="1600" dirty="0">
                <a:solidFill>
                  <a:schemeClr val="folHlink"/>
                </a:solidFill>
              </a:rPr>
              <a:t>The value for BCWP is the sum of the BCWS values for all work tasks that have actually been completed by a point in time on the project schedule.</a:t>
            </a:r>
            <a:endParaRPr sz="1600" dirty="0">
              <a:solidFill>
                <a:schemeClr val="folHlink"/>
              </a:solidFill>
            </a:endParaRPr>
          </a:p>
          <a:p>
            <a:pPr eaLnBrk="1" hangingPunct="1">
              <a:lnSpc>
                <a:spcPct val="90000"/>
              </a:lnSpc>
              <a:spcBef>
                <a:spcPts val="600"/>
              </a:spcBef>
            </a:pPr>
            <a:r>
              <a:rPr sz="1800" dirty="0"/>
              <a:t>“the distinction between the BCWS and the BCWP is that the former represents the budget of the activities that were planned to be completed and the latter represents the budget of the activities that actually were completed.” [Wil99] </a:t>
            </a:r>
            <a:endParaRPr sz="1800" dirty="0"/>
          </a:p>
          <a:p>
            <a:pPr eaLnBrk="1" hangingPunct="1">
              <a:lnSpc>
                <a:spcPct val="90000"/>
              </a:lnSpc>
              <a:spcBef>
                <a:spcPts val="600"/>
              </a:spcBef>
            </a:pPr>
            <a:r>
              <a:rPr sz="1800" dirty="0"/>
              <a:t>Given values for BCWS, BAC, and BCWP, important progress indicators can be computed:</a:t>
            </a:r>
            <a:endParaRPr sz="1800" dirty="0"/>
          </a:p>
          <a:p>
            <a:pPr lvl="2" eaLnBrk="1" hangingPunct="1">
              <a:lnSpc>
                <a:spcPct val="90000"/>
              </a:lnSpc>
              <a:spcBef>
                <a:spcPts val="300"/>
              </a:spcBef>
            </a:pPr>
            <a:r>
              <a:rPr sz="1400" dirty="0">
                <a:solidFill>
                  <a:schemeClr val="folHlink"/>
                </a:solidFill>
              </a:rPr>
              <a:t>Schedule performance index,  SPI = BCWP/BCWS</a:t>
            </a:r>
            <a:endParaRPr sz="1400" dirty="0">
              <a:solidFill>
                <a:schemeClr val="folHlink"/>
              </a:solidFill>
            </a:endParaRPr>
          </a:p>
          <a:p>
            <a:pPr lvl="2" eaLnBrk="1" hangingPunct="1">
              <a:lnSpc>
                <a:spcPct val="90000"/>
              </a:lnSpc>
              <a:spcBef>
                <a:spcPts val="300"/>
              </a:spcBef>
            </a:pPr>
            <a:r>
              <a:rPr sz="1400" dirty="0">
                <a:solidFill>
                  <a:schemeClr val="folHlink"/>
                </a:solidFill>
              </a:rPr>
              <a:t>Schedule variance, SV =  BCWP – BCWS</a:t>
            </a:r>
            <a:endParaRPr sz="1400" dirty="0">
              <a:solidFill>
                <a:schemeClr val="folHlink"/>
              </a:solidFill>
            </a:endParaRPr>
          </a:p>
          <a:p>
            <a:pPr lvl="2" eaLnBrk="1" hangingPunct="1">
              <a:lnSpc>
                <a:spcPct val="90000"/>
              </a:lnSpc>
            </a:pPr>
            <a:r>
              <a:rPr sz="1400" dirty="0"/>
              <a:t>SPI is an indication of the efficiency with which the project is utilizing scheduled resources.</a:t>
            </a:r>
            <a:endParaRPr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txBox="1">
            <a:spLocks noGrp="1"/>
          </p:cNvSpPr>
          <p:nvPr>
            <p:ph type="sldNum"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CEE657B8-0DEB-4B7E-90DE-5BC94D242637}" type="slidenum">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fld>
            <a:endPar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endParaRPr>
          </a:p>
        </p:txBody>
      </p:sp>
      <p:sp>
        <p:nvSpPr>
          <p:cNvPr id="20483" name="Rectangle 2"/>
          <p:cNvSpPr>
            <a:spLocks noGrp="1"/>
          </p:cNvSpPr>
          <p:nvPr>
            <p:ph type="title"/>
          </p:nvPr>
        </p:nvSpPr>
        <p:spPr>
          <a:xfrm>
            <a:off x="1219200" y="1066800"/>
            <a:ext cx="6705600" cy="633413"/>
          </a:xfrm>
          <a:ln/>
        </p:spPr>
        <p:txBody>
          <a:bodyPr vert="horz" wrap="square" lIns="91440" tIns="45720" rIns="91440" bIns="45720" anchor="b" anchorCtr="0"/>
          <a:p>
            <a:pPr eaLnBrk="1" hangingPunct="1"/>
            <a:r>
              <a:rPr dirty="0"/>
              <a:t>Computing Earned Value-III</a:t>
            </a:r>
            <a:endParaRPr dirty="0"/>
          </a:p>
        </p:txBody>
      </p:sp>
      <p:sp>
        <p:nvSpPr>
          <p:cNvPr id="20484" name="Rectangle 3"/>
          <p:cNvSpPr>
            <a:spLocks noGrp="1"/>
          </p:cNvSpPr>
          <p:nvPr>
            <p:ph idx="1"/>
          </p:nvPr>
        </p:nvSpPr>
        <p:spPr>
          <a:ln/>
        </p:spPr>
        <p:txBody>
          <a:bodyPr vert="horz" wrap="square" lIns="91440" tIns="45720" rIns="91440" bIns="45720" anchor="t" anchorCtr="0"/>
          <a:p>
            <a:pPr eaLnBrk="1" hangingPunct="1">
              <a:spcBef>
                <a:spcPts val="600"/>
              </a:spcBef>
              <a:spcAft>
                <a:spcPts val="600"/>
              </a:spcAft>
            </a:pPr>
            <a:r>
              <a:rPr sz="1800" dirty="0">
                <a:solidFill>
                  <a:schemeClr val="folHlink"/>
                </a:solidFill>
              </a:rPr>
              <a:t>Percent scheduled for completion = BCWS/BAC</a:t>
            </a:r>
            <a:endParaRPr sz="1800" dirty="0">
              <a:solidFill>
                <a:schemeClr val="folHlink"/>
              </a:solidFill>
            </a:endParaRPr>
          </a:p>
          <a:p>
            <a:pPr lvl="1" eaLnBrk="1" hangingPunct="1">
              <a:spcBef>
                <a:spcPts val="300"/>
              </a:spcBef>
            </a:pPr>
            <a:r>
              <a:rPr sz="1600" dirty="0"/>
              <a:t>provides an indication of the percentage of work that should have been completed by time </a:t>
            </a:r>
            <a:r>
              <a:rPr sz="1600" i="1" dirty="0"/>
              <a:t>t.</a:t>
            </a:r>
            <a:endParaRPr sz="1600" dirty="0"/>
          </a:p>
          <a:p>
            <a:pPr eaLnBrk="1" hangingPunct="1">
              <a:spcBef>
                <a:spcPts val="600"/>
              </a:spcBef>
              <a:spcAft>
                <a:spcPts val="600"/>
              </a:spcAft>
            </a:pPr>
            <a:r>
              <a:rPr sz="1800" dirty="0">
                <a:solidFill>
                  <a:schemeClr val="folHlink"/>
                </a:solidFill>
              </a:rPr>
              <a:t>Percent complete = BCWP/BAC</a:t>
            </a:r>
            <a:endParaRPr sz="1800" dirty="0">
              <a:solidFill>
                <a:schemeClr val="folHlink"/>
              </a:solidFill>
            </a:endParaRPr>
          </a:p>
          <a:p>
            <a:pPr lvl="1" eaLnBrk="1" hangingPunct="1">
              <a:spcBef>
                <a:spcPts val="300"/>
              </a:spcBef>
            </a:pPr>
            <a:r>
              <a:rPr sz="1600" dirty="0"/>
              <a:t>provides a quantitative indication of the percent of completeness of the project at a given point in time, </a:t>
            </a:r>
            <a:r>
              <a:rPr sz="1600" i="1" dirty="0"/>
              <a:t>t.</a:t>
            </a:r>
            <a:endParaRPr sz="1600" i="1" dirty="0"/>
          </a:p>
          <a:p>
            <a:pPr eaLnBrk="1" hangingPunct="1">
              <a:spcBef>
                <a:spcPts val="300"/>
              </a:spcBef>
            </a:pPr>
            <a:r>
              <a:rPr sz="1800" i="1" dirty="0">
                <a:solidFill>
                  <a:schemeClr val="folHlink"/>
                </a:solidFill>
              </a:rPr>
              <a:t>Actual cost of work performed,</a:t>
            </a:r>
            <a:r>
              <a:rPr sz="1800" dirty="0">
                <a:solidFill>
                  <a:schemeClr val="folHlink"/>
                </a:solidFill>
              </a:rPr>
              <a:t> ACWP</a:t>
            </a:r>
            <a:r>
              <a:rPr sz="1800" dirty="0"/>
              <a:t>,  is the sum of the effort actually expended on work tasks that have been completed by a point in time on the project schedule. It is then possible to compute</a:t>
            </a:r>
            <a:endParaRPr sz="1800" dirty="0"/>
          </a:p>
          <a:p>
            <a:pPr lvl="2" eaLnBrk="1" hangingPunct="1">
              <a:spcBef>
                <a:spcPts val="600"/>
              </a:spcBef>
            </a:pPr>
            <a:r>
              <a:rPr sz="1400" dirty="0">
                <a:solidFill>
                  <a:schemeClr val="folHlink"/>
                </a:solidFill>
              </a:rPr>
              <a:t>Cost performance index, CPI = BCWP/ACWP</a:t>
            </a:r>
            <a:endParaRPr sz="1400" dirty="0">
              <a:solidFill>
                <a:schemeClr val="folHlink"/>
              </a:solidFill>
            </a:endParaRPr>
          </a:p>
          <a:p>
            <a:pPr lvl="2" eaLnBrk="1" hangingPunct="1">
              <a:spcBef>
                <a:spcPts val="300"/>
              </a:spcBef>
            </a:pPr>
            <a:r>
              <a:rPr sz="1400" dirty="0">
                <a:solidFill>
                  <a:schemeClr val="folHlink"/>
                </a:solidFill>
              </a:rPr>
              <a:t>Cost variance, CV =  BCWP – ACWP</a:t>
            </a:r>
            <a:endParaRPr sz="1400" dirty="0">
              <a:solidFill>
                <a:schemeClr val="folHlink"/>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txBox="1">
            <a:spLocks noGrp="1"/>
          </p:cNvSpPr>
          <p:nvPr>
            <p:ph type="sldNum"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21C6F971-1B72-485A-8DEE-1D07DCD5C9E7}" type="slidenum">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fld>
            <a:endPar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endParaRPr>
          </a:p>
        </p:txBody>
      </p:sp>
      <p:sp>
        <p:nvSpPr>
          <p:cNvPr id="5123" name="Rectangle 2"/>
          <p:cNvSpPr>
            <a:spLocks noGrp="1"/>
          </p:cNvSpPr>
          <p:nvPr>
            <p:ph type="title"/>
          </p:nvPr>
        </p:nvSpPr>
        <p:spPr>
          <a:xfrm>
            <a:off x="1219200" y="1066800"/>
            <a:ext cx="5462588" cy="660400"/>
          </a:xfrm>
          <a:ln w="12700"/>
        </p:spPr>
        <p:txBody>
          <a:bodyPr vert="horz" wrap="none" lIns="63500" tIns="25400" rIns="63500" bIns="25400" anchor="t" anchorCtr="0">
            <a:spAutoFit/>
          </a:bodyPr>
          <a:p>
            <a:pPr eaLnBrk="1" hangingPunct="1"/>
            <a:r>
              <a:rPr dirty="0"/>
              <a:t>Why Are Projects Late?</a:t>
            </a:r>
            <a:endParaRPr dirty="0"/>
          </a:p>
        </p:txBody>
      </p:sp>
      <p:sp>
        <p:nvSpPr>
          <p:cNvPr id="5124" name="Rectangle 3"/>
          <p:cNvSpPr>
            <a:spLocks noGrp="1"/>
          </p:cNvSpPr>
          <p:nvPr>
            <p:ph idx="1"/>
          </p:nvPr>
        </p:nvSpPr>
        <p:spPr>
          <a:xfrm>
            <a:off x="1752600" y="1905000"/>
            <a:ext cx="7162800" cy="4114800"/>
          </a:xfrm>
          <a:ln w="12700"/>
        </p:spPr>
        <p:txBody>
          <a:bodyPr vert="horz" wrap="square" lIns="90487" tIns="44450" rIns="90487" bIns="44450" anchor="t" anchorCtr="0"/>
          <a:p>
            <a:pPr eaLnBrk="1" hangingPunct="1">
              <a:lnSpc>
                <a:spcPct val="80000"/>
              </a:lnSpc>
            </a:pPr>
            <a:r>
              <a:rPr sz="1800" dirty="0"/>
              <a:t>an </a:t>
            </a:r>
            <a:r>
              <a:rPr sz="1800" dirty="0">
                <a:solidFill>
                  <a:schemeClr val="folHlink"/>
                </a:solidFill>
              </a:rPr>
              <a:t>unrealistic deadline</a:t>
            </a:r>
            <a:r>
              <a:rPr sz="1800" dirty="0"/>
              <a:t> established by someone outside the software development group</a:t>
            </a:r>
            <a:endParaRPr sz="1800" dirty="0"/>
          </a:p>
          <a:p>
            <a:pPr eaLnBrk="1" hangingPunct="1">
              <a:lnSpc>
                <a:spcPct val="80000"/>
              </a:lnSpc>
            </a:pPr>
            <a:r>
              <a:rPr sz="1800" dirty="0">
                <a:solidFill>
                  <a:schemeClr val="folHlink"/>
                </a:solidFill>
              </a:rPr>
              <a:t>changing customer requirements</a:t>
            </a:r>
            <a:r>
              <a:rPr sz="1800" dirty="0"/>
              <a:t> that are not reflected in schedule changes;</a:t>
            </a:r>
            <a:endParaRPr sz="1800" dirty="0"/>
          </a:p>
          <a:p>
            <a:pPr eaLnBrk="1" hangingPunct="1">
              <a:lnSpc>
                <a:spcPct val="80000"/>
              </a:lnSpc>
            </a:pPr>
            <a:r>
              <a:rPr sz="1800" dirty="0"/>
              <a:t>an </a:t>
            </a:r>
            <a:r>
              <a:rPr sz="1800" dirty="0">
                <a:solidFill>
                  <a:schemeClr val="folHlink"/>
                </a:solidFill>
              </a:rPr>
              <a:t>honest underestimate</a:t>
            </a:r>
            <a:r>
              <a:rPr sz="1800" dirty="0"/>
              <a:t> of the amount of effort and/or the number of resources that will be required to do the job;</a:t>
            </a:r>
            <a:endParaRPr sz="1800" dirty="0"/>
          </a:p>
          <a:p>
            <a:pPr eaLnBrk="1" hangingPunct="1">
              <a:lnSpc>
                <a:spcPct val="80000"/>
              </a:lnSpc>
            </a:pPr>
            <a:r>
              <a:rPr sz="1800" dirty="0">
                <a:solidFill>
                  <a:schemeClr val="folHlink"/>
                </a:solidFill>
              </a:rPr>
              <a:t>predictable and/or unpredictable risks</a:t>
            </a:r>
            <a:r>
              <a:rPr sz="1800" dirty="0"/>
              <a:t> that were not considered when the project commenced;</a:t>
            </a:r>
            <a:endParaRPr sz="1800" dirty="0"/>
          </a:p>
          <a:p>
            <a:pPr eaLnBrk="1" hangingPunct="1">
              <a:lnSpc>
                <a:spcPct val="80000"/>
              </a:lnSpc>
            </a:pPr>
            <a:r>
              <a:rPr sz="1800" dirty="0">
                <a:solidFill>
                  <a:schemeClr val="folHlink"/>
                </a:solidFill>
              </a:rPr>
              <a:t>technical difficulties</a:t>
            </a:r>
            <a:r>
              <a:rPr sz="1800" dirty="0"/>
              <a:t> that could not have been foreseen in advance;</a:t>
            </a:r>
            <a:endParaRPr sz="1800" dirty="0"/>
          </a:p>
          <a:p>
            <a:pPr eaLnBrk="1" hangingPunct="1">
              <a:lnSpc>
                <a:spcPct val="80000"/>
              </a:lnSpc>
            </a:pPr>
            <a:r>
              <a:rPr sz="1800" dirty="0">
                <a:solidFill>
                  <a:schemeClr val="folHlink"/>
                </a:solidFill>
              </a:rPr>
              <a:t>human difficulties </a:t>
            </a:r>
            <a:r>
              <a:rPr sz="1800" dirty="0"/>
              <a:t>that could not have been foreseen in advance;</a:t>
            </a:r>
            <a:endParaRPr sz="1800" dirty="0"/>
          </a:p>
          <a:p>
            <a:pPr eaLnBrk="1" hangingPunct="1">
              <a:lnSpc>
                <a:spcPct val="80000"/>
              </a:lnSpc>
            </a:pPr>
            <a:r>
              <a:rPr sz="1800" dirty="0">
                <a:solidFill>
                  <a:schemeClr val="folHlink"/>
                </a:solidFill>
              </a:rPr>
              <a:t>miscommunication</a:t>
            </a:r>
            <a:r>
              <a:rPr sz="1800" dirty="0"/>
              <a:t> among project staff that results in delays;</a:t>
            </a:r>
            <a:endParaRPr sz="1800" dirty="0"/>
          </a:p>
          <a:p>
            <a:pPr eaLnBrk="1" hangingPunct="1">
              <a:lnSpc>
                <a:spcPct val="80000"/>
              </a:lnSpc>
            </a:pPr>
            <a:r>
              <a:rPr sz="1800" dirty="0"/>
              <a:t>a failure by project management to recognize that </a:t>
            </a:r>
            <a:r>
              <a:rPr sz="1800" dirty="0">
                <a:solidFill>
                  <a:schemeClr val="folHlink"/>
                </a:solidFill>
              </a:rPr>
              <a:t>the project is falling behind schedule</a:t>
            </a:r>
            <a:r>
              <a:rPr sz="1800" dirty="0"/>
              <a:t> and </a:t>
            </a:r>
            <a:r>
              <a:rPr sz="1800" dirty="0">
                <a:solidFill>
                  <a:schemeClr val="folHlink"/>
                </a:solidFill>
              </a:rPr>
              <a:t>a lack of action to correct the problem</a:t>
            </a:r>
            <a:endParaRPr sz="1400" dirty="0">
              <a:solidFill>
                <a:schemeClr val="folHlink"/>
              </a:solidFill>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txBox="1">
            <a:spLocks noGrp="1"/>
          </p:cNvSpPr>
          <p:nvPr>
            <p:ph type="sldNum"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AC7E474-AFB9-4759-91AF-B053CDE30E44}" type="slidenum">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fld>
            <a:endPar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endParaRPr>
          </a:p>
        </p:txBody>
      </p:sp>
      <p:sp>
        <p:nvSpPr>
          <p:cNvPr id="6147" name="Rectangle 2"/>
          <p:cNvSpPr>
            <a:spLocks noGrp="1"/>
          </p:cNvSpPr>
          <p:nvPr>
            <p:ph type="title"/>
          </p:nvPr>
        </p:nvSpPr>
        <p:spPr>
          <a:xfrm>
            <a:off x="1219200" y="1066800"/>
            <a:ext cx="4984750" cy="660400"/>
          </a:xfrm>
          <a:ln w="12700"/>
        </p:spPr>
        <p:txBody>
          <a:bodyPr vert="horz" wrap="none" lIns="63500" tIns="25400" rIns="63500" bIns="25400" anchor="t" anchorCtr="0">
            <a:spAutoFit/>
          </a:bodyPr>
          <a:p>
            <a:pPr eaLnBrk="1" hangingPunct="1"/>
            <a:r>
              <a:rPr dirty="0"/>
              <a:t>Scheduling Principles</a:t>
            </a:r>
            <a:endParaRPr dirty="0"/>
          </a:p>
        </p:txBody>
      </p:sp>
      <p:sp>
        <p:nvSpPr>
          <p:cNvPr id="6148" name="Rectangle 3"/>
          <p:cNvSpPr>
            <a:spLocks noGrp="1"/>
          </p:cNvSpPr>
          <p:nvPr>
            <p:ph idx="1"/>
          </p:nvPr>
        </p:nvSpPr>
        <p:spPr>
          <a:xfrm>
            <a:off x="1905000" y="1981200"/>
            <a:ext cx="6553200" cy="4114800"/>
          </a:xfrm>
          <a:ln w="12700"/>
        </p:spPr>
        <p:txBody>
          <a:bodyPr vert="horz" wrap="square" lIns="90487" tIns="44450" rIns="90487" bIns="44450" anchor="t" anchorCtr="0"/>
          <a:p>
            <a:pPr eaLnBrk="1" hangingPunct="1"/>
            <a:r>
              <a:rPr dirty="0">
                <a:solidFill>
                  <a:schemeClr val="folHlink"/>
                </a:solidFill>
              </a:rPr>
              <a:t>compartmentalization</a:t>
            </a:r>
            <a:r>
              <a:rPr dirty="0"/>
              <a:t>—define distinct tasks</a:t>
            </a:r>
            <a:endParaRPr dirty="0"/>
          </a:p>
          <a:p>
            <a:pPr eaLnBrk="1" hangingPunct="1"/>
            <a:r>
              <a:rPr dirty="0">
                <a:solidFill>
                  <a:schemeClr val="folHlink"/>
                </a:solidFill>
              </a:rPr>
              <a:t>interdependency</a:t>
            </a:r>
            <a:r>
              <a:rPr dirty="0"/>
              <a:t>—indicate task interrelationship </a:t>
            </a:r>
            <a:endParaRPr dirty="0"/>
          </a:p>
          <a:p>
            <a:pPr eaLnBrk="1" hangingPunct="1"/>
            <a:r>
              <a:rPr dirty="0">
                <a:solidFill>
                  <a:schemeClr val="folHlink"/>
                </a:solidFill>
              </a:rPr>
              <a:t>effort validation</a:t>
            </a:r>
            <a:r>
              <a:rPr dirty="0"/>
              <a:t>—be sure resources are available</a:t>
            </a:r>
            <a:endParaRPr dirty="0"/>
          </a:p>
          <a:p>
            <a:pPr eaLnBrk="1" hangingPunct="1"/>
            <a:r>
              <a:rPr dirty="0">
                <a:solidFill>
                  <a:schemeClr val="folHlink"/>
                </a:solidFill>
              </a:rPr>
              <a:t>defined responsibilities</a:t>
            </a:r>
            <a:r>
              <a:rPr dirty="0"/>
              <a:t>—people must be assigned</a:t>
            </a:r>
            <a:endParaRPr dirty="0"/>
          </a:p>
          <a:p>
            <a:pPr eaLnBrk="1" hangingPunct="1"/>
            <a:r>
              <a:rPr dirty="0">
                <a:solidFill>
                  <a:schemeClr val="folHlink"/>
                </a:solidFill>
              </a:rPr>
              <a:t>defined outcomes</a:t>
            </a:r>
            <a:r>
              <a:rPr dirty="0"/>
              <a:t>—each task must have an output</a:t>
            </a:r>
            <a:endParaRPr dirty="0"/>
          </a:p>
          <a:p>
            <a:pPr eaLnBrk="1" hangingPunct="1"/>
            <a:r>
              <a:rPr dirty="0">
                <a:solidFill>
                  <a:schemeClr val="folHlink"/>
                </a:solidFill>
              </a:rPr>
              <a:t>defined milestones</a:t>
            </a:r>
            <a:r>
              <a:rPr dirty="0"/>
              <a:t>—review for quality</a:t>
            </a:r>
            <a:endParaRPr dirty="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 name="Slide Number Placeholder 3"/>
          <p:cNvSpPr txBox="1">
            <a:spLocks noGrp="1"/>
          </p:cNvSpPr>
          <p:nvPr>
            <p:ph type="sldNum"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77A42A8B-3D1F-4277-A41B-B317D4F09679}" type="slidenum">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fld>
            <a:endPar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endParaRPr>
          </a:p>
        </p:txBody>
      </p:sp>
      <p:sp>
        <p:nvSpPr>
          <p:cNvPr id="8195" name="Rectangle 2"/>
          <p:cNvSpPr>
            <a:spLocks noGrp="1"/>
          </p:cNvSpPr>
          <p:nvPr>
            <p:ph type="title"/>
          </p:nvPr>
        </p:nvSpPr>
        <p:spPr>
          <a:xfrm>
            <a:off x="1219200" y="1066800"/>
            <a:ext cx="5208588" cy="633413"/>
          </a:xfrm>
          <a:ln/>
        </p:spPr>
        <p:txBody>
          <a:bodyPr vert="horz" wrap="square" lIns="91440" tIns="45720" rIns="91440" bIns="45720" anchor="b" anchorCtr="0"/>
          <a:p>
            <a:pPr eaLnBrk="1" hangingPunct="1"/>
            <a:r>
              <a:rPr dirty="0"/>
              <a:t>Effort Allocation</a:t>
            </a:r>
            <a:endParaRPr dirty="0"/>
          </a:p>
        </p:txBody>
      </p:sp>
      <p:sp>
        <p:nvSpPr>
          <p:cNvPr id="8196" name="Rectangle 14"/>
          <p:cNvSpPr>
            <a:spLocks noGrp="1"/>
          </p:cNvSpPr>
          <p:nvPr>
            <p:ph idx="1"/>
          </p:nvPr>
        </p:nvSpPr>
        <p:spPr>
          <a:xfrm>
            <a:off x="4038600" y="2057400"/>
            <a:ext cx="3556000" cy="3830638"/>
          </a:xfrm>
          <a:ln w="12700"/>
        </p:spPr>
        <p:txBody>
          <a:bodyPr vert="horz" wrap="square" lIns="90487" tIns="44450" rIns="90487" bIns="44450" anchor="t" anchorCtr="0"/>
          <a:p>
            <a:pPr eaLnBrk="1" hangingPunct="1"/>
            <a:r>
              <a:rPr sz="2000" dirty="0"/>
              <a:t>“front end” activities</a:t>
            </a:r>
            <a:endParaRPr sz="2000" dirty="0"/>
          </a:p>
          <a:p>
            <a:pPr lvl="1" eaLnBrk="1" hangingPunct="1">
              <a:lnSpc>
                <a:spcPct val="65000"/>
              </a:lnSpc>
            </a:pPr>
            <a:r>
              <a:rPr sz="1800" dirty="0"/>
              <a:t> customer communication</a:t>
            </a:r>
            <a:endParaRPr sz="1800" dirty="0"/>
          </a:p>
          <a:p>
            <a:pPr lvl="1" eaLnBrk="1" hangingPunct="1">
              <a:lnSpc>
                <a:spcPct val="65000"/>
              </a:lnSpc>
            </a:pPr>
            <a:r>
              <a:rPr sz="1800" dirty="0"/>
              <a:t> analysis</a:t>
            </a:r>
            <a:endParaRPr sz="1800" dirty="0"/>
          </a:p>
          <a:p>
            <a:pPr lvl="1" eaLnBrk="1" hangingPunct="1">
              <a:lnSpc>
                <a:spcPct val="65000"/>
              </a:lnSpc>
            </a:pPr>
            <a:r>
              <a:rPr sz="1800" dirty="0"/>
              <a:t> design</a:t>
            </a:r>
            <a:endParaRPr sz="1800" dirty="0"/>
          </a:p>
          <a:p>
            <a:pPr lvl="1" eaLnBrk="1" hangingPunct="1">
              <a:lnSpc>
                <a:spcPct val="65000"/>
              </a:lnSpc>
            </a:pPr>
            <a:r>
              <a:rPr sz="1800" dirty="0"/>
              <a:t> review and modification</a:t>
            </a:r>
            <a:endParaRPr sz="1800" dirty="0"/>
          </a:p>
          <a:p>
            <a:pPr eaLnBrk="1" hangingPunct="1"/>
            <a:r>
              <a:rPr sz="2000" dirty="0"/>
              <a:t>construction activities</a:t>
            </a:r>
            <a:endParaRPr sz="2000" dirty="0"/>
          </a:p>
          <a:p>
            <a:pPr lvl="1" eaLnBrk="1" hangingPunct="1"/>
            <a:r>
              <a:rPr sz="1800" dirty="0"/>
              <a:t> coding or code generation</a:t>
            </a:r>
            <a:endParaRPr sz="1800" dirty="0"/>
          </a:p>
          <a:p>
            <a:pPr eaLnBrk="1" hangingPunct="1"/>
            <a:r>
              <a:rPr sz="2000" dirty="0"/>
              <a:t>testing and installation</a:t>
            </a:r>
            <a:endParaRPr sz="2000" dirty="0"/>
          </a:p>
          <a:p>
            <a:pPr lvl="1" eaLnBrk="1" hangingPunct="1">
              <a:lnSpc>
                <a:spcPct val="65000"/>
              </a:lnSpc>
            </a:pPr>
            <a:r>
              <a:rPr sz="1800" dirty="0"/>
              <a:t> unit, integration</a:t>
            </a:r>
            <a:endParaRPr sz="1800" dirty="0"/>
          </a:p>
          <a:p>
            <a:pPr lvl="1" eaLnBrk="1" hangingPunct="1">
              <a:lnSpc>
                <a:spcPct val="65000"/>
              </a:lnSpc>
            </a:pPr>
            <a:r>
              <a:rPr sz="1800" dirty="0"/>
              <a:t> white-box, black box</a:t>
            </a:r>
            <a:endParaRPr sz="1800" dirty="0"/>
          </a:p>
          <a:p>
            <a:pPr lvl="1" eaLnBrk="1" hangingPunct="1">
              <a:lnSpc>
                <a:spcPct val="65000"/>
              </a:lnSpc>
            </a:pPr>
            <a:r>
              <a:rPr sz="1800" dirty="0"/>
              <a:t> regression </a:t>
            </a:r>
            <a:endParaRPr sz="1800" dirty="0"/>
          </a:p>
        </p:txBody>
      </p:sp>
      <p:grpSp>
        <p:nvGrpSpPr>
          <p:cNvPr id="8197" name="Group 16"/>
          <p:cNvGrpSpPr/>
          <p:nvPr/>
        </p:nvGrpSpPr>
        <p:grpSpPr>
          <a:xfrm>
            <a:off x="1905000" y="1905000"/>
            <a:ext cx="1703388" cy="4035425"/>
            <a:chOff x="895" y="770"/>
            <a:chExt cx="1250" cy="2917"/>
          </a:xfrm>
        </p:grpSpPr>
        <p:grpSp>
          <p:nvGrpSpPr>
            <p:cNvPr id="8203" name="Group 3"/>
            <p:cNvGrpSpPr/>
            <p:nvPr/>
          </p:nvGrpSpPr>
          <p:grpSpPr>
            <a:xfrm>
              <a:off x="1664" y="2282"/>
              <a:ext cx="481" cy="1405"/>
              <a:chOff x="1464" y="2052"/>
              <a:chExt cx="481" cy="1249"/>
            </a:xfrm>
          </p:grpSpPr>
          <p:sp>
            <p:nvSpPr>
              <p:cNvPr id="8213" name="Rectangle 4"/>
              <p:cNvSpPr/>
              <p:nvPr/>
            </p:nvSpPr>
            <p:spPr>
              <a:xfrm>
                <a:off x="1468" y="2212"/>
                <a:ext cx="328" cy="1084"/>
              </a:xfrm>
              <a:prstGeom prst="rect">
                <a:avLst/>
              </a:prstGeom>
              <a:solidFill>
                <a:schemeClr val="hlink"/>
              </a:solidFill>
              <a:ln w="12700" cap="flat" cmpd="sng">
                <a:solidFill>
                  <a:schemeClr val="hlink"/>
                </a:solidFill>
                <a:prstDash val="solid"/>
                <a:miter/>
                <a:headEnd type="none" w="med" len="med"/>
                <a:tailEnd type="none" w="med" len="med"/>
              </a:ln>
            </p:spPr>
            <p:txBody>
              <a:bodyPr wrap="none" anchor="ctr" anchorCtr="0"/>
              <a:p>
                <a:endParaRPr lang="en-IN" altLang="x-none" dirty="0">
                  <a:latin typeface="Arial" panose="020B0604020202020204" pitchFamily="34" charset="0"/>
                </a:endParaRPr>
              </a:p>
            </p:txBody>
          </p:sp>
          <p:sp>
            <p:nvSpPr>
              <p:cNvPr id="8214" name="Freeform 5"/>
              <p:cNvSpPr/>
              <p:nvPr/>
            </p:nvSpPr>
            <p:spPr>
              <a:xfrm>
                <a:off x="1464" y="2052"/>
                <a:ext cx="481" cy="1249"/>
              </a:xfrm>
              <a:custGeom>
                <a:avLst/>
                <a:gdLst/>
                <a:ahLst/>
                <a:cxnLst>
                  <a:cxn ang="0">
                    <a:pos x="336" y="1248"/>
                  </a:cxn>
                  <a:cxn ang="0">
                    <a:pos x="480" y="1092"/>
                  </a:cxn>
                  <a:cxn ang="0">
                    <a:pos x="480" y="0"/>
                  </a:cxn>
                  <a:cxn ang="0">
                    <a:pos x="144" y="0"/>
                  </a:cxn>
                  <a:cxn ang="0">
                    <a:pos x="0" y="156"/>
                  </a:cxn>
                  <a:cxn ang="0">
                    <a:pos x="336" y="156"/>
                  </a:cxn>
                  <a:cxn ang="0">
                    <a:pos x="336" y="1248"/>
                  </a:cxn>
                </a:cxnLst>
                <a:pathLst>
                  <a:path w="481" h="1249">
                    <a:moveTo>
                      <a:pt x="336" y="1248"/>
                    </a:moveTo>
                    <a:lnTo>
                      <a:pt x="480" y="1092"/>
                    </a:lnTo>
                    <a:lnTo>
                      <a:pt x="480" y="0"/>
                    </a:lnTo>
                    <a:lnTo>
                      <a:pt x="144" y="0"/>
                    </a:lnTo>
                    <a:lnTo>
                      <a:pt x="0" y="156"/>
                    </a:lnTo>
                    <a:lnTo>
                      <a:pt x="336" y="156"/>
                    </a:lnTo>
                    <a:lnTo>
                      <a:pt x="336" y="1248"/>
                    </a:lnTo>
                  </a:path>
                </a:pathLst>
              </a:custGeom>
              <a:solidFill>
                <a:schemeClr val="hlink">
                  <a:alpha val="100000"/>
                </a:schemeClr>
              </a:solidFill>
              <a:ln w="12700" cap="rnd" cmpd="sng">
                <a:solidFill>
                  <a:schemeClr val="hlink">
                    <a:alpha val="100000"/>
                  </a:schemeClr>
                </a:solidFill>
                <a:prstDash val="solid"/>
                <a:round/>
                <a:headEnd type="none" w="med" len="med"/>
                <a:tailEnd type="none" w="med" len="med"/>
              </a:ln>
            </p:spPr>
            <p:txBody>
              <a:bodyPr/>
              <a:p>
                <a:endParaRPr lang="en-US"/>
              </a:p>
            </p:txBody>
          </p:sp>
        </p:grpSp>
        <p:grpSp>
          <p:nvGrpSpPr>
            <p:cNvPr id="8204" name="Group 6"/>
            <p:cNvGrpSpPr/>
            <p:nvPr/>
          </p:nvGrpSpPr>
          <p:grpSpPr>
            <a:xfrm>
              <a:off x="1664" y="1958"/>
              <a:ext cx="481" cy="541"/>
              <a:chOff x="1464" y="1764"/>
              <a:chExt cx="481" cy="481"/>
            </a:xfrm>
          </p:grpSpPr>
          <p:sp>
            <p:nvSpPr>
              <p:cNvPr id="8211" name="Rectangle 7"/>
              <p:cNvSpPr/>
              <p:nvPr/>
            </p:nvSpPr>
            <p:spPr>
              <a:xfrm>
                <a:off x="1468" y="1828"/>
                <a:ext cx="328" cy="412"/>
              </a:xfrm>
              <a:prstGeom prst="rect">
                <a:avLst/>
              </a:prstGeom>
              <a:solidFill>
                <a:schemeClr val="tx2"/>
              </a:solidFill>
              <a:ln w="12700" cap="flat" cmpd="sng">
                <a:solidFill>
                  <a:schemeClr val="tx1"/>
                </a:solidFill>
                <a:prstDash val="solid"/>
                <a:miter/>
                <a:headEnd type="none" w="med" len="med"/>
                <a:tailEnd type="none" w="med" len="med"/>
              </a:ln>
            </p:spPr>
            <p:txBody>
              <a:bodyPr wrap="none" anchor="ctr" anchorCtr="0"/>
              <a:p>
                <a:endParaRPr lang="en-IN" altLang="x-none" dirty="0">
                  <a:latin typeface="Arial" panose="020B0604020202020204" pitchFamily="34" charset="0"/>
                </a:endParaRPr>
              </a:p>
            </p:txBody>
          </p:sp>
          <p:sp>
            <p:nvSpPr>
              <p:cNvPr id="8212" name="Freeform 8"/>
              <p:cNvSpPr/>
              <p:nvPr/>
            </p:nvSpPr>
            <p:spPr>
              <a:xfrm>
                <a:off x="1464" y="1764"/>
                <a:ext cx="481" cy="481"/>
              </a:xfrm>
              <a:custGeom>
                <a:avLst/>
                <a:gdLst/>
                <a:ahLst/>
                <a:cxnLst>
                  <a:cxn ang="0">
                    <a:pos x="336" y="480"/>
                  </a:cxn>
                  <a:cxn ang="0">
                    <a:pos x="480" y="420"/>
                  </a:cxn>
                  <a:cxn ang="0">
                    <a:pos x="480" y="0"/>
                  </a:cxn>
                  <a:cxn ang="0">
                    <a:pos x="144" y="0"/>
                  </a:cxn>
                  <a:cxn ang="0">
                    <a:pos x="0" y="60"/>
                  </a:cxn>
                  <a:cxn ang="0">
                    <a:pos x="336" y="60"/>
                  </a:cxn>
                  <a:cxn ang="0">
                    <a:pos x="336" y="480"/>
                  </a:cxn>
                </a:cxnLst>
                <a:pathLst>
                  <a:path w="481" h="481">
                    <a:moveTo>
                      <a:pt x="336" y="480"/>
                    </a:moveTo>
                    <a:lnTo>
                      <a:pt x="480" y="420"/>
                    </a:lnTo>
                    <a:lnTo>
                      <a:pt x="480" y="0"/>
                    </a:lnTo>
                    <a:lnTo>
                      <a:pt x="144" y="0"/>
                    </a:lnTo>
                    <a:lnTo>
                      <a:pt x="0" y="60"/>
                    </a:lnTo>
                    <a:lnTo>
                      <a:pt x="336" y="60"/>
                    </a:lnTo>
                    <a:lnTo>
                      <a:pt x="336" y="480"/>
                    </a:lnTo>
                  </a:path>
                </a:pathLst>
              </a:custGeom>
              <a:solidFill>
                <a:schemeClr val="tx2">
                  <a:alpha val="100000"/>
                </a:schemeClr>
              </a:solidFill>
              <a:ln w="12700" cap="rnd" cmpd="sng">
                <a:solidFill>
                  <a:schemeClr val="tx1">
                    <a:alpha val="100000"/>
                  </a:schemeClr>
                </a:solidFill>
                <a:prstDash val="solid"/>
                <a:round/>
                <a:headEnd type="none" w="med" len="med"/>
                <a:tailEnd type="none" w="med" len="med"/>
              </a:ln>
            </p:spPr>
            <p:txBody>
              <a:bodyPr/>
              <a:p>
                <a:endParaRPr lang="en-US"/>
              </a:p>
            </p:txBody>
          </p:sp>
        </p:grpSp>
        <p:grpSp>
          <p:nvGrpSpPr>
            <p:cNvPr id="8205" name="Group 9"/>
            <p:cNvGrpSpPr/>
            <p:nvPr/>
          </p:nvGrpSpPr>
          <p:grpSpPr>
            <a:xfrm>
              <a:off x="1664" y="770"/>
              <a:ext cx="481" cy="1405"/>
              <a:chOff x="1464" y="708"/>
              <a:chExt cx="481" cy="1249"/>
            </a:xfrm>
          </p:grpSpPr>
          <p:sp>
            <p:nvSpPr>
              <p:cNvPr id="8209" name="Rectangle 10"/>
              <p:cNvSpPr/>
              <p:nvPr/>
            </p:nvSpPr>
            <p:spPr>
              <a:xfrm>
                <a:off x="1468" y="868"/>
                <a:ext cx="328" cy="1084"/>
              </a:xfrm>
              <a:prstGeom prst="rect">
                <a:avLst/>
              </a:prstGeom>
              <a:solidFill>
                <a:schemeClr val="accent2"/>
              </a:solidFill>
              <a:ln w="12700" cap="flat" cmpd="sng">
                <a:solidFill>
                  <a:schemeClr val="tx1"/>
                </a:solidFill>
                <a:prstDash val="solid"/>
                <a:miter/>
                <a:headEnd type="none" w="med" len="med"/>
                <a:tailEnd type="none" w="med" len="med"/>
              </a:ln>
            </p:spPr>
            <p:txBody>
              <a:bodyPr wrap="none" anchor="ctr" anchorCtr="0"/>
              <a:p>
                <a:endParaRPr lang="en-IN" altLang="x-none" dirty="0">
                  <a:latin typeface="Arial" panose="020B0604020202020204" pitchFamily="34" charset="0"/>
                </a:endParaRPr>
              </a:p>
            </p:txBody>
          </p:sp>
          <p:sp>
            <p:nvSpPr>
              <p:cNvPr id="8210" name="Freeform 11"/>
              <p:cNvSpPr/>
              <p:nvPr/>
            </p:nvSpPr>
            <p:spPr>
              <a:xfrm>
                <a:off x="1464" y="708"/>
                <a:ext cx="481" cy="1249"/>
              </a:xfrm>
              <a:custGeom>
                <a:avLst/>
                <a:gdLst/>
                <a:ahLst/>
                <a:cxnLst>
                  <a:cxn ang="0">
                    <a:pos x="336" y="1248"/>
                  </a:cxn>
                  <a:cxn ang="0">
                    <a:pos x="480" y="1092"/>
                  </a:cxn>
                  <a:cxn ang="0">
                    <a:pos x="480" y="0"/>
                  </a:cxn>
                  <a:cxn ang="0">
                    <a:pos x="144" y="0"/>
                  </a:cxn>
                  <a:cxn ang="0">
                    <a:pos x="0" y="156"/>
                  </a:cxn>
                  <a:cxn ang="0">
                    <a:pos x="336" y="156"/>
                  </a:cxn>
                  <a:cxn ang="0">
                    <a:pos x="336" y="1248"/>
                  </a:cxn>
                </a:cxnLst>
                <a:pathLst>
                  <a:path w="481" h="1249">
                    <a:moveTo>
                      <a:pt x="336" y="1248"/>
                    </a:moveTo>
                    <a:lnTo>
                      <a:pt x="480" y="1092"/>
                    </a:lnTo>
                    <a:lnTo>
                      <a:pt x="480" y="0"/>
                    </a:lnTo>
                    <a:lnTo>
                      <a:pt x="144" y="0"/>
                    </a:lnTo>
                    <a:lnTo>
                      <a:pt x="0" y="156"/>
                    </a:lnTo>
                    <a:lnTo>
                      <a:pt x="336" y="156"/>
                    </a:lnTo>
                    <a:lnTo>
                      <a:pt x="336" y="1248"/>
                    </a:lnTo>
                  </a:path>
                </a:pathLst>
              </a:custGeom>
              <a:solidFill>
                <a:schemeClr val="accent2">
                  <a:alpha val="100000"/>
                </a:schemeClr>
              </a:solidFill>
              <a:ln w="12700" cap="rnd" cmpd="sng">
                <a:solidFill>
                  <a:schemeClr val="tx1">
                    <a:alpha val="100000"/>
                  </a:schemeClr>
                </a:solidFill>
                <a:prstDash val="solid"/>
                <a:round/>
                <a:headEnd type="none" w="med" len="med"/>
                <a:tailEnd type="none" w="med" len="med"/>
              </a:ln>
            </p:spPr>
            <p:txBody>
              <a:bodyPr/>
              <a:p>
                <a:endParaRPr lang="en-US"/>
              </a:p>
            </p:txBody>
          </p:sp>
        </p:grpSp>
        <p:sp>
          <p:nvSpPr>
            <p:cNvPr id="176140" name="Rectangle 12"/>
            <p:cNvSpPr>
              <a:spLocks noChangeArrowheads="1"/>
            </p:cNvSpPr>
            <p:nvPr/>
          </p:nvSpPr>
          <p:spPr bwMode="auto">
            <a:xfrm>
              <a:off x="943" y="1158"/>
              <a:ext cx="904" cy="30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Arial" panose="020B0604020202020204" pitchFamily="34" charset="0"/>
                  <a:ea typeface="MS PGothic" panose="020B0600070205080204" pitchFamily="-128" charset="-128"/>
                  <a:cs typeface="+mn-cs"/>
                </a:rPr>
                <a:t>40-50%</a:t>
              </a:r>
              <a:endParaRPr kumimoji="0" lang="en-US"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Arial" panose="020B0604020202020204" pitchFamily="34" charset="0"/>
                <a:ea typeface="MS PGothic" panose="020B0600070205080204" pitchFamily="-128" charset="-128"/>
                <a:cs typeface="+mn-cs"/>
              </a:endParaRPr>
            </a:p>
          </p:txBody>
        </p:sp>
        <p:sp>
          <p:nvSpPr>
            <p:cNvPr id="176141" name="Rectangle 13"/>
            <p:cNvSpPr>
              <a:spLocks noChangeArrowheads="1"/>
            </p:cNvSpPr>
            <p:nvPr/>
          </p:nvSpPr>
          <p:spPr bwMode="auto">
            <a:xfrm>
              <a:off x="935" y="3147"/>
              <a:ext cx="904" cy="301"/>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Arial" panose="020B0604020202020204" pitchFamily="34" charset="0"/>
                  <a:ea typeface="MS PGothic" panose="020B0600070205080204" pitchFamily="-128" charset="-128"/>
                  <a:cs typeface="+mn-cs"/>
                </a:rPr>
                <a:t>30-40%</a:t>
              </a:r>
              <a:endParaRPr kumimoji="0" lang="en-US"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Arial" panose="020B0604020202020204" pitchFamily="34" charset="0"/>
                <a:ea typeface="MS PGothic" panose="020B0600070205080204" pitchFamily="-128" charset="-128"/>
                <a:cs typeface="+mn-cs"/>
              </a:endParaRPr>
            </a:p>
          </p:txBody>
        </p:sp>
        <p:sp>
          <p:nvSpPr>
            <p:cNvPr id="176143" name="Rectangle 15"/>
            <p:cNvSpPr>
              <a:spLocks noChangeArrowheads="1"/>
            </p:cNvSpPr>
            <p:nvPr/>
          </p:nvSpPr>
          <p:spPr bwMode="auto">
            <a:xfrm>
              <a:off x="895" y="2184"/>
              <a:ext cx="904" cy="302"/>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53882" dir="2700000" algn="ctr" rotWithShape="0">
                      <a:schemeClr val="bg2"/>
                    </a:outerShdw>
                  </a:effectLst>
                </a14:hiddenEffects>
              </a:ext>
            </a:extLst>
          </p:spPr>
          <p:txBody>
            <a:bodyPr wrap="none" lIns="90487" tIns="44450" rIns="90487" bIns="44450">
              <a:spAutoFit/>
            </a:bodyPr>
            <a:lstStyle/>
            <a:p>
              <a:pPr marL="0" marR="0" lvl="0" indent="0" algn="l" defTabSz="914400" rtl="0" eaLnBrk="0" fontAlgn="base" latinLnBrk="0" hangingPunct="0">
                <a:lnSpc>
                  <a:spcPct val="90000"/>
                </a:lnSpc>
                <a:spcBef>
                  <a:spcPct val="0"/>
                </a:spcBef>
                <a:spcAft>
                  <a:spcPct val="0"/>
                </a:spcAft>
                <a:buClrTx/>
                <a:buSzTx/>
                <a:buFontTx/>
                <a:buNone/>
                <a:defRPr/>
              </a:pPr>
              <a:r>
                <a:rPr kumimoji="0" lang="en-US"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Arial" panose="020B0604020202020204" pitchFamily="34" charset="0"/>
                  <a:ea typeface="MS PGothic" panose="020B0600070205080204" pitchFamily="-128" charset="-128"/>
                  <a:cs typeface="+mn-cs"/>
                </a:rPr>
                <a:t>15-20%</a:t>
              </a:r>
              <a:endParaRPr kumimoji="0" lang="en-US" sz="2400" b="1" i="0" u="none" strike="noStrike" kern="1200" cap="none" spc="0" normalizeH="0" baseline="0" noProof="0" smtClean="0">
                <a:ln>
                  <a:noFill/>
                </a:ln>
                <a:solidFill>
                  <a:schemeClr val="tx1"/>
                </a:solidFill>
                <a:effectLst>
                  <a:outerShdw blurRad="38100" dist="38100" dir="2700000" algn="tl">
                    <a:srgbClr val="FFFFFF"/>
                  </a:outerShdw>
                </a:effectLst>
                <a:uLnTx/>
                <a:uFillTx/>
                <a:latin typeface="Arial" panose="020B0604020202020204" pitchFamily="34" charset="0"/>
                <a:ea typeface="MS PGothic" panose="020B0600070205080204" pitchFamily="-128" charset="-128"/>
                <a:cs typeface="+mn-cs"/>
              </a:endParaRPr>
            </a:p>
          </p:txBody>
        </p:sp>
      </p:grpSp>
      <p:sp>
        <p:nvSpPr>
          <p:cNvPr id="8198" name="Line 17"/>
          <p:cNvSpPr/>
          <p:nvPr/>
        </p:nvSpPr>
        <p:spPr>
          <a:xfrm flipH="1">
            <a:off x="3505200" y="2286000"/>
            <a:ext cx="685800" cy="315913"/>
          </a:xfrm>
          <a:prstGeom prst="line">
            <a:avLst/>
          </a:prstGeom>
          <a:ln w="19050" cap="flat" cmpd="sng">
            <a:solidFill>
              <a:schemeClr val="folHlink"/>
            </a:solidFill>
            <a:prstDash val="solid"/>
            <a:headEnd type="none" w="med" len="med"/>
            <a:tailEnd type="none" w="med" len="med"/>
          </a:ln>
        </p:spPr>
      </p:sp>
      <p:sp>
        <p:nvSpPr>
          <p:cNvPr id="8199" name="Line 18"/>
          <p:cNvSpPr/>
          <p:nvPr/>
        </p:nvSpPr>
        <p:spPr>
          <a:xfrm flipH="1">
            <a:off x="3505200" y="3581400"/>
            <a:ext cx="685800" cy="369888"/>
          </a:xfrm>
          <a:prstGeom prst="line">
            <a:avLst/>
          </a:prstGeom>
          <a:ln w="19050" cap="flat" cmpd="sng">
            <a:solidFill>
              <a:schemeClr val="folHlink"/>
            </a:solidFill>
            <a:prstDash val="solid"/>
            <a:headEnd type="none" w="med" len="med"/>
            <a:tailEnd type="none" w="med" len="med"/>
          </a:ln>
        </p:spPr>
      </p:sp>
      <p:sp>
        <p:nvSpPr>
          <p:cNvPr id="8200" name="Line 19"/>
          <p:cNvSpPr/>
          <p:nvPr/>
        </p:nvSpPr>
        <p:spPr>
          <a:xfrm flipH="1">
            <a:off x="3505200" y="4495800"/>
            <a:ext cx="685800" cy="381000"/>
          </a:xfrm>
          <a:prstGeom prst="line">
            <a:avLst/>
          </a:prstGeom>
          <a:ln w="19050" cap="flat" cmpd="sng">
            <a:solidFill>
              <a:schemeClr val="folHlink"/>
            </a:solidFill>
            <a:prstDash val="solid"/>
            <a:headEnd type="none" w="med" len="med"/>
            <a:tailEnd type="none" w="med" len="med"/>
          </a:ln>
        </p:spPr>
      </p:sp>
      <p:sp>
        <p:nvSpPr>
          <p:cNvPr id="8201" name="Line 20"/>
          <p:cNvSpPr/>
          <p:nvPr/>
        </p:nvSpPr>
        <p:spPr>
          <a:xfrm>
            <a:off x="3429000" y="4267200"/>
            <a:ext cx="0" cy="1676400"/>
          </a:xfrm>
          <a:prstGeom prst="line">
            <a:avLst/>
          </a:prstGeom>
          <a:ln w="19050" cap="flat" cmpd="sng">
            <a:solidFill>
              <a:schemeClr val="tx1"/>
            </a:solidFill>
            <a:prstDash val="solid"/>
            <a:headEnd type="none" w="med" len="med"/>
            <a:tailEnd type="none" w="med" len="med"/>
          </a:ln>
        </p:spPr>
      </p:sp>
      <p:sp>
        <p:nvSpPr>
          <p:cNvPr id="8202" name="Line 21"/>
          <p:cNvSpPr/>
          <p:nvPr/>
        </p:nvSpPr>
        <p:spPr>
          <a:xfrm flipV="1">
            <a:off x="3429000" y="1905000"/>
            <a:ext cx="152400" cy="228600"/>
          </a:xfrm>
          <a:prstGeom prst="line">
            <a:avLst/>
          </a:prstGeom>
          <a:ln w="9525" cap="flat" cmpd="sng">
            <a:solidFill>
              <a:schemeClr val="tx1"/>
            </a:solidFill>
            <a:prstDash val="solid"/>
            <a:headEnd type="none" w="med" len="med"/>
            <a:tailEnd type="none" w="med" len="med"/>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txBox="1">
            <a:spLocks noGrp="1"/>
          </p:cNvSpPr>
          <p:nvPr>
            <p:ph type="sldNum"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F9049DE-B4C9-4CE0-A341-05BA4E33B386}" type="slidenum">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fld>
            <a:endPar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endParaRPr>
          </a:p>
        </p:txBody>
      </p:sp>
      <p:sp>
        <p:nvSpPr>
          <p:cNvPr id="9219" name="Rectangle 2"/>
          <p:cNvSpPr>
            <a:spLocks noGrp="1"/>
          </p:cNvSpPr>
          <p:nvPr>
            <p:ph type="title"/>
          </p:nvPr>
        </p:nvSpPr>
        <p:spPr>
          <a:xfrm>
            <a:off x="1219200" y="990600"/>
            <a:ext cx="4391025" cy="660400"/>
          </a:xfrm>
          <a:ln w="12700"/>
        </p:spPr>
        <p:txBody>
          <a:bodyPr vert="horz" wrap="none" lIns="63500" tIns="25400" rIns="63500" bIns="25400" anchor="t" anchorCtr="0">
            <a:spAutoFit/>
          </a:bodyPr>
          <a:p>
            <a:pPr eaLnBrk="1" hangingPunct="1"/>
            <a:r>
              <a:rPr dirty="0"/>
              <a:t>Defining Task Sets</a:t>
            </a:r>
            <a:endParaRPr dirty="0"/>
          </a:p>
        </p:txBody>
      </p:sp>
      <p:sp>
        <p:nvSpPr>
          <p:cNvPr id="9220" name="Rectangle 3"/>
          <p:cNvSpPr>
            <a:spLocks noGrp="1"/>
          </p:cNvSpPr>
          <p:nvPr>
            <p:ph idx="1"/>
          </p:nvPr>
        </p:nvSpPr>
        <p:spPr>
          <a:xfrm>
            <a:off x="1905000" y="1981200"/>
            <a:ext cx="6781800" cy="3086100"/>
          </a:xfrm>
          <a:ln w="12700"/>
        </p:spPr>
        <p:txBody>
          <a:bodyPr vert="horz" wrap="square" lIns="90487" tIns="44450" rIns="90487" bIns="44450" anchor="t" anchorCtr="0"/>
          <a:p>
            <a:pPr eaLnBrk="1" hangingPunct="1"/>
            <a:r>
              <a:rPr dirty="0"/>
              <a:t>determine type of project</a:t>
            </a:r>
            <a:endParaRPr dirty="0"/>
          </a:p>
          <a:p>
            <a:pPr eaLnBrk="1" hangingPunct="1"/>
            <a:r>
              <a:rPr dirty="0"/>
              <a:t>assess the degree of rigor required</a:t>
            </a:r>
            <a:endParaRPr dirty="0"/>
          </a:p>
          <a:p>
            <a:pPr eaLnBrk="1" hangingPunct="1"/>
            <a:r>
              <a:rPr dirty="0"/>
              <a:t>identify adaptation criteria</a:t>
            </a:r>
            <a:endParaRPr dirty="0"/>
          </a:p>
          <a:p>
            <a:pPr eaLnBrk="1" hangingPunct="1"/>
            <a:r>
              <a:rPr dirty="0"/>
              <a:t>select appropriate software engineering tasks</a:t>
            </a:r>
            <a:endParaRPr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Slide Number Placeholder 3"/>
          <p:cNvSpPr txBox="1">
            <a:spLocks noGrp="1"/>
          </p:cNvSpPr>
          <p:nvPr>
            <p:ph type="sldNum"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88033A1-DF0C-4E1A-86AB-B997F07DF137}" type="slidenum">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fld>
            <a:endPar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endParaRPr>
          </a:p>
        </p:txBody>
      </p:sp>
      <p:sp>
        <p:nvSpPr>
          <p:cNvPr id="10243" name="Rectangle 2"/>
          <p:cNvSpPr>
            <a:spLocks noGrp="1"/>
          </p:cNvSpPr>
          <p:nvPr>
            <p:ph type="title"/>
          </p:nvPr>
        </p:nvSpPr>
        <p:spPr>
          <a:xfrm>
            <a:off x="1219200" y="1066800"/>
            <a:ext cx="4870450" cy="660400"/>
          </a:xfrm>
          <a:ln w="12700"/>
        </p:spPr>
        <p:txBody>
          <a:bodyPr vert="horz" wrap="none" lIns="63500" tIns="25400" rIns="63500" bIns="25400" anchor="t" anchorCtr="0">
            <a:spAutoFit/>
          </a:bodyPr>
          <a:p>
            <a:pPr eaLnBrk="1" hangingPunct="1"/>
            <a:r>
              <a:rPr dirty="0"/>
              <a:t>Task Set Refinement</a:t>
            </a:r>
            <a:endParaRPr dirty="0"/>
          </a:p>
        </p:txBody>
      </p:sp>
      <p:sp>
        <p:nvSpPr>
          <p:cNvPr id="10244" name="Text Box 3"/>
          <p:cNvSpPr txBox="1"/>
          <p:nvPr/>
        </p:nvSpPr>
        <p:spPr>
          <a:xfrm>
            <a:off x="1905000" y="1981200"/>
            <a:ext cx="5722938" cy="581025"/>
          </a:xfrm>
          <a:prstGeom prst="rect">
            <a:avLst/>
          </a:prstGeom>
          <a:noFill/>
          <a:ln w="12700">
            <a:noFill/>
          </a:ln>
        </p:spPr>
        <p:txBody>
          <a:bodyPr>
            <a:spAutoFit/>
          </a:bodyPr>
          <a:p>
            <a:pPr>
              <a:spcBef>
                <a:spcPts val="300"/>
              </a:spcBef>
            </a:pPr>
            <a:r>
              <a:rPr sz="1600" b="1" dirty="0">
                <a:latin typeface="Palatino" pitchFamily="-128" charset="0"/>
              </a:rPr>
              <a:t>1.1     </a:t>
            </a:r>
            <a:r>
              <a:rPr sz="1600" b="1" dirty="0">
                <a:solidFill>
                  <a:schemeClr val="folHlink"/>
                </a:solidFill>
                <a:latin typeface="Palatino" pitchFamily="-128" charset="0"/>
              </a:rPr>
              <a:t>Concept scoping</a:t>
            </a:r>
            <a:r>
              <a:rPr sz="1600" dirty="0">
                <a:latin typeface="Palatino" pitchFamily="-128" charset="0"/>
              </a:rPr>
              <a:t> determines the overall scope of the project.</a:t>
            </a:r>
            <a:endParaRPr sz="1600" b="1" dirty="0">
              <a:latin typeface="Palatino" pitchFamily="-128" charset="0"/>
            </a:endParaRPr>
          </a:p>
        </p:txBody>
      </p:sp>
      <p:sp>
        <p:nvSpPr>
          <p:cNvPr id="10245" name="Text Box 4"/>
          <p:cNvSpPr txBox="1"/>
          <p:nvPr/>
        </p:nvSpPr>
        <p:spPr>
          <a:xfrm>
            <a:off x="2514600" y="2590800"/>
            <a:ext cx="5767388" cy="3644900"/>
          </a:xfrm>
          <a:prstGeom prst="rect">
            <a:avLst/>
          </a:prstGeom>
          <a:noFill/>
          <a:ln w="12700">
            <a:noFill/>
          </a:ln>
        </p:spPr>
        <p:txBody>
          <a:bodyPr>
            <a:spAutoFit/>
          </a:bodyPr>
          <a:p>
            <a:pPr>
              <a:spcBef>
                <a:spcPts val="600"/>
              </a:spcBef>
            </a:pPr>
            <a:r>
              <a:rPr sz="900" dirty="0">
                <a:latin typeface="Arial" panose="020B0604020202020204" pitchFamily="34" charset="0"/>
              </a:rPr>
              <a:t>Task definition:  Task 1.1  Concept Scoping  </a:t>
            </a:r>
            <a:endParaRPr sz="900" dirty="0">
              <a:latin typeface="Arial" panose="020B0604020202020204" pitchFamily="34" charset="0"/>
            </a:endParaRPr>
          </a:p>
          <a:p>
            <a:pPr>
              <a:spcBef>
                <a:spcPts val="300"/>
              </a:spcBef>
            </a:pPr>
            <a:r>
              <a:rPr sz="900" dirty="0">
                <a:latin typeface="Arial" panose="020B0604020202020204" pitchFamily="34" charset="0"/>
              </a:rPr>
              <a:t>1.1.1	Identify need, benefits and potential customers;</a:t>
            </a:r>
            <a:endParaRPr sz="900" dirty="0">
              <a:latin typeface="Arial" panose="020B0604020202020204" pitchFamily="34" charset="0"/>
            </a:endParaRPr>
          </a:p>
          <a:p>
            <a:pPr>
              <a:spcBef>
                <a:spcPts val="300"/>
              </a:spcBef>
            </a:pPr>
            <a:r>
              <a:rPr sz="900" dirty="0">
                <a:latin typeface="Arial" panose="020B0604020202020204" pitchFamily="34" charset="0"/>
              </a:rPr>
              <a:t>1.1.2	Define desired output/control and input events that drive the application;</a:t>
            </a:r>
            <a:endParaRPr sz="900" dirty="0">
              <a:latin typeface="Arial" panose="020B0604020202020204" pitchFamily="34" charset="0"/>
            </a:endParaRPr>
          </a:p>
          <a:p>
            <a:pPr>
              <a:spcBef>
                <a:spcPts val="300"/>
              </a:spcBef>
            </a:pPr>
            <a:r>
              <a:rPr sz="900" dirty="0">
                <a:latin typeface="Arial" panose="020B0604020202020204" pitchFamily="34" charset="0"/>
              </a:rPr>
              <a:t>	Begin Task 1.1.2</a:t>
            </a:r>
            <a:endParaRPr sz="900" dirty="0">
              <a:latin typeface="Arial" panose="020B0604020202020204" pitchFamily="34" charset="0"/>
            </a:endParaRPr>
          </a:p>
          <a:p>
            <a:pPr>
              <a:spcBef>
                <a:spcPts val="300"/>
              </a:spcBef>
            </a:pPr>
            <a:r>
              <a:rPr sz="900" dirty="0">
                <a:latin typeface="Arial" panose="020B0604020202020204" pitchFamily="34" charset="0"/>
              </a:rPr>
              <a:t>	1.1.2.1	FTR:  Review written description of need</a:t>
            </a:r>
            <a:endParaRPr sz="900" dirty="0">
              <a:latin typeface="Arial" panose="020B0604020202020204" pitchFamily="34" charset="0"/>
            </a:endParaRPr>
          </a:p>
          <a:p>
            <a:pPr lvl="1"/>
            <a:r>
              <a:rPr sz="900" dirty="0">
                <a:latin typeface="Times" pitchFamily="-128" charset="0"/>
              </a:rPr>
              <a:t> FTR indicates that a formal technical review (Chapter 26) is to be conducted.</a:t>
            </a:r>
            <a:endParaRPr sz="900" dirty="0">
              <a:latin typeface="Times" pitchFamily="-128" charset="0"/>
            </a:endParaRPr>
          </a:p>
          <a:p>
            <a:pPr>
              <a:spcBef>
                <a:spcPts val="300"/>
              </a:spcBef>
            </a:pPr>
            <a:r>
              <a:rPr sz="900" dirty="0">
                <a:latin typeface="Arial" panose="020B0604020202020204" pitchFamily="34" charset="0"/>
              </a:rPr>
              <a:t>	1.1.2.2	Derive a list of customer visible outputs/inputs</a:t>
            </a:r>
            <a:endParaRPr sz="900" dirty="0">
              <a:latin typeface="Arial" panose="020B0604020202020204" pitchFamily="34" charset="0"/>
            </a:endParaRPr>
          </a:p>
          <a:p>
            <a:pPr>
              <a:spcBef>
                <a:spcPts val="300"/>
              </a:spcBef>
            </a:pPr>
            <a:r>
              <a:rPr sz="900" dirty="0">
                <a:latin typeface="Arial" panose="020B0604020202020204" pitchFamily="34" charset="0"/>
              </a:rPr>
              <a:t>	1.1.2.3	FTR:  Review outputs/inputs with customer and revise as required;</a:t>
            </a:r>
            <a:endParaRPr sz="900" dirty="0">
              <a:latin typeface="Arial" panose="020B0604020202020204" pitchFamily="34" charset="0"/>
            </a:endParaRPr>
          </a:p>
          <a:p>
            <a:pPr>
              <a:spcBef>
                <a:spcPts val="300"/>
              </a:spcBef>
            </a:pPr>
            <a:r>
              <a:rPr sz="900" dirty="0">
                <a:latin typeface="Arial" panose="020B0604020202020204" pitchFamily="34" charset="0"/>
              </a:rPr>
              <a:t>	endtask Task 1.1.2</a:t>
            </a:r>
            <a:endParaRPr sz="900" dirty="0">
              <a:latin typeface="Arial" panose="020B0604020202020204" pitchFamily="34" charset="0"/>
            </a:endParaRPr>
          </a:p>
          <a:p>
            <a:pPr>
              <a:spcBef>
                <a:spcPts val="300"/>
              </a:spcBef>
            </a:pPr>
            <a:r>
              <a:rPr sz="900" dirty="0">
                <a:latin typeface="Arial" panose="020B0604020202020204" pitchFamily="34" charset="0"/>
              </a:rPr>
              <a:t>1.1.3	Define the functionality/behavior for each major function;</a:t>
            </a:r>
            <a:endParaRPr sz="900" dirty="0">
              <a:latin typeface="Arial" panose="020B0604020202020204" pitchFamily="34" charset="0"/>
            </a:endParaRPr>
          </a:p>
          <a:p>
            <a:pPr>
              <a:spcBef>
                <a:spcPts val="300"/>
              </a:spcBef>
            </a:pPr>
            <a:r>
              <a:rPr sz="900" dirty="0">
                <a:latin typeface="Arial" panose="020B0604020202020204" pitchFamily="34" charset="0"/>
              </a:rPr>
              <a:t>	Begin Task 1.1.3</a:t>
            </a:r>
            <a:endParaRPr sz="900" dirty="0">
              <a:latin typeface="Arial" panose="020B0604020202020204" pitchFamily="34" charset="0"/>
            </a:endParaRPr>
          </a:p>
          <a:p>
            <a:pPr>
              <a:spcBef>
                <a:spcPts val="300"/>
              </a:spcBef>
            </a:pPr>
            <a:r>
              <a:rPr sz="900" dirty="0">
                <a:latin typeface="Arial" panose="020B0604020202020204" pitchFamily="34" charset="0"/>
              </a:rPr>
              <a:t>	1.1.3.1	FTR:  Review output and input data objects derived in task 1.1.2;</a:t>
            </a:r>
            <a:endParaRPr sz="900" dirty="0">
              <a:latin typeface="Arial" panose="020B0604020202020204" pitchFamily="34" charset="0"/>
            </a:endParaRPr>
          </a:p>
          <a:p>
            <a:pPr>
              <a:spcBef>
                <a:spcPts val="300"/>
              </a:spcBef>
            </a:pPr>
            <a:r>
              <a:rPr sz="900" dirty="0">
                <a:latin typeface="Arial" panose="020B0604020202020204" pitchFamily="34" charset="0"/>
              </a:rPr>
              <a:t>	1.1.3.2	Derive a model of functions/behaviors;</a:t>
            </a:r>
            <a:endParaRPr sz="900" dirty="0">
              <a:latin typeface="Arial" panose="020B0604020202020204" pitchFamily="34" charset="0"/>
            </a:endParaRPr>
          </a:p>
          <a:p>
            <a:pPr>
              <a:spcBef>
                <a:spcPts val="300"/>
              </a:spcBef>
            </a:pPr>
            <a:r>
              <a:rPr sz="900" dirty="0">
                <a:latin typeface="Arial" panose="020B0604020202020204" pitchFamily="34" charset="0"/>
              </a:rPr>
              <a:t>	1.1.3.3	FTR:  Review functions/behaviors with customer and revise as required;</a:t>
            </a:r>
            <a:endParaRPr sz="900" dirty="0">
              <a:latin typeface="Arial" panose="020B0604020202020204" pitchFamily="34" charset="0"/>
            </a:endParaRPr>
          </a:p>
          <a:p>
            <a:pPr>
              <a:spcBef>
                <a:spcPts val="300"/>
              </a:spcBef>
            </a:pPr>
            <a:r>
              <a:rPr sz="900" dirty="0">
                <a:latin typeface="Arial" panose="020B0604020202020204" pitchFamily="34" charset="0"/>
              </a:rPr>
              <a:t>	endtask Task 1.1.3</a:t>
            </a:r>
            <a:endParaRPr sz="900" dirty="0">
              <a:latin typeface="Arial" panose="020B0604020202020204" pitchFamily="34" charset="0"/>
            </a:endParaRPr>
          </a:p>
          <a:p>
            <a:pPr>
              <a:spcBef>
                <a:spcPts val="300"/>
              </a:spcBef>
            </a:pPr>
            <a:r>
              <a:rPr sz="900" dirty="0">
                <a:latin typeface="Arial" panose="020B0604020202020204" pitchFamily="34" charset="0"/>
              </a:rPr>
              <a:t>1.1.4	Isolate those elements of the technology to be implemented in software; </a:t>
            </a:r>
            <a:endParaRPr sz="900" dirty="0">
              <a:latin typeface="Arial" panose="020B0604020202020204" pitchFamily="34" charset="0"/>
            </a:endParaRPr>
          </a:p>
          <a:p>
            <a:pPr>
              <a:spcBef>
                <a:spcPts val="300"/>
              </a:spcBef>
            </a:pPr>
            <a:r>
              <a:rPr sz="900" dirty="0">
                <a:latin typeface="Arial" panose="020B0604020202020204" pitchFamily="34" charset="0"/>
              </a:rPr>
              <a:t>1.1.5	Research availability of existing software;</a:t>
            </a:r>
            <a:endParaRPr sz="900" dirty="0">
              <a:latin typeface="Arial" panose="020B0604020202020204" pitchFamily="34" charset="0"/>
            </a:endParaRPr>
          </a:p>
          <a:p>
            <a:pPr>
              <a:spcBef>
                <a:spcPts val="300"/>
              </a:spcBef>
            </a:pPr>
            <a:r>
              <a:rPr sz="900" dirty="0">
                <a:latin typeface="Arial" panose="020B0604020202020204" pitchFamily="34" charset="0"/>
              </a:rPr>
              <a:t>1.1.6	Define technical feasibility;</a:t>
            </a:r>
            <a:endParaRPr sz="900" dirty="0">
              <a:latin typeface="Arial" panose="020B0604020202020204" pitchFamily="34" charset="0"/>
            </a:endParaRPr>
          </a:p>
          <a:p>
            <a:pPr>
              <a:spcBef>
                <a:spcPts val="300"/>
              </a:spcBef>
            </a:pPr>
            <a:r>
              <a:rPr sz="900" dirty="0">
                <a:latin typeface="Arial" panose="020B0604020202020204" pitchFamily="34" charset="0"/>
              </a:rPr>
              <a:t>1.1.7	Make quick estimate of size;</a:t>
            </a:r>
            <a:endParaRPr sz="900" dirty="0">
              <a:latin typeface="Arial" panose="020B0604020202020204" pitchFamily="34" charset="0"/>
            </a:endParaRPr>
          </a:p>
          <a:p>
            <a:pPr>
              <a:spcBef>
                <a:spcPts val="300"/>
              </a:spcBef>
            </a:pPr>
            <a:r>
              <a:rPr sz="900" dirty="0">
                <a:latin typeface="Arial" panose="020B0604020202020204" pitchFamily="34" charset="0"/>
              </a:rPr>
              <a:t>1.1.8	Create a Scope Definition;</a:t>
            </a:r>
            <a:endParaRPr sz="900" dirty="0">
              <a:latin typeface="Arial" panose="020B0604020202020204" pitchFamily="34" charset="0"/>
            </a:endParaRPr>
          </a:p>
          <a:p>
            <a:r>
              <a:rPr sz="900" dirty="0">
                <a:latin typeface="Arial" panose="020B0604020202020204" pitchFamily="34" charset="0"/>
              </a:rPr>
              <a:t>endTask definition:   Task 1.1</a:t>
            </a:r>
            <a:endParaRPr sz="900" dirty="0">
              <a:latin typeface="Arial" panose="020B0604020202020204" pitchFamily="34" charset="0"/>
            </a:endParaRPr>
          </a:p>
        </p:txBody>
      </p:sp>
      <p:sp>
        <p:nvSpPr>
          <p:cNvPr id="10246" name="AutoShape 5"/>
          <p:cNvSpPr/>
          <p:nvPr/>
        </p:nvSpPr>
        <p:spPr>
          <a:xfrm>
            <a:off x="1020763" y="1989138"/>
            <a:ext cx="841375" cy="3268662"/>
          </a:xfrm>
          <a:prstGeom prst="curvedRightArrow">
            <a:avLst>
              <a:gd name="adj1" fmla="val 77698"/>
              <a:gd name="adj2" fmla="val 155396"/>
              <a:gd name="adj3" fmla="val 33333"/>
            </a:avLst>
          </a:prstGeom>
          <a:solidFill>
            <a:srgbClr val="AD278D"/>
          </a:solidFill>
          <a:ln w="12700" cap="flat" cmpd="sng">
            <a:solidFill>
              <a:schemeClr val="tx1"/>
            </a:solidFill>
            <a:prstDash val="solid"/>
            <a:miter/>
            <a:headEnd type="none" w="med" len="med"/>
            <a:tailEnd type="none" w="med" len="med"/>
          </a:ln>
        </p:spPr>
        <p:txBody>
          <a:bodyPr wrap="none" anchor="ctr" anchorCtr="0"/>
          <a:p>
            <a:endParaRPr lang="en-IN" altLang="x-none" dirty="0">
              <a:latin typeface="Arial" panose="020B0604020202020204" pitchFamily="34" charset="0"/>
            </a:endParaRPr>
          </a:p>
        </p:txBody>
      </p:sp>
      <p:sp>
        <p:nvSpPr>
          <p:cNvPr id="10247" name="Text Box 6"/>
          <p:cNvSpPr txBox="1"/>
          <p:nvPr/>
        </p:nvSpPr>
        <p:spPr>
          <a:xfrm>
            <a:off x="838200" y="5257800"/>
            <a:ext cx="1768475" cy="339725"/>
          </a:xfrm>
          <a:prstGeom prst="rect">
            <a:avLst/>
          </a:prstGeom>
          <a:noFill/>
          <a:ln w="12700">
            <a:noFill/>
          </a:ln>
        </p:spPr>
        <p:txBody>
          <a:bodyPr>
            <a:spAutoFit/>
          </a:bodyPr>
          <a:p>
            <a:pPr>
              <a:lnSpc>
                <a:spcPct val="90000"/>
              </a:lnSpc>
              <a:spcBef>
                <a:spcPct val="50000"/>
              </a:spcBef>
            </a:pPr>
            <a:r>
              <a:rPr sz="1800" b="1" dirty="0">
                <a:latin typeface="Helvetica" pitchFamily="-128" charset="0"/>
              </a:rPr>
              <a:t>is refined to</a:t>
            </a:r>
            <a:endParaRPr sz="1800" b="1" dirty="0">
              <a:latin typeface="Helvetica" pitchFamily="-128" charset="0"/>
            </a:endParaRPr>
          </a:p>
        </p:txBody>
      </p:sp>
      <p:sp>
        <p:nvSpPr>
          <p:cNvPr id="10248" name="AutoShape 7"/>
          <p:cNvSpPr/>
          <p:nvPr/>
        </p:nvSpPr>
        <p:spPr>
          <a:xfrm>
            <a:off x="2286000" y="2514600"/>
            <a:ext cx="414338" cy="3790950"/>
          </a:xfrm>
          <a:prstGeom prst="leftBrace">
            <a:avLst>
              <a:gd name="adj1" fmla="val 76245"/>
              <a:gd name="adj2" fmla="val 50000"/>
            </a:avLst>
          </a:prstGeom>
          <a:noFill/>
          <a:ln w="12700" cap="flat" cmpd="sng">
            <a:solidFill>
              <a:schemeClr val="tx1"/>
            </a:solidFill>
            <a:prstDash val="solid"/>
            <a:headEnd type="none" w="med" len="med"/>
            <a:tailEnd type="none" w="med" len="med"/>
          </a:ln>
        </p:spPr>
        <p:txBody>
          <a:bodyPr wrap="none" anchor="ctr" anchorCtr="0"/>
          <a:p>
            <a:endParaRPr lang="en-IN" altLang="x-none" dirty="0">
              <a:latin typeface="Arial" panose="020B0604020202020204" pitchFamily="34" charset="0"/>
            </a:endParaRP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txBox="1">
            <a:spLocks noGrp="1"/>
          </p:cNvSpPr>
          <p:nvPr>
            <p:ph type="sldNum"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7290F785-C1B6-494E-AF6B-4F113AA48567}" type="slidenum">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fld>
            <a:endPar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endParaRPr>
          </a:p>
        </p:txBody>
      </p:sp>
      <p:sp>
        <p:nvSpPr>
          <p:cNvPr id="11267" name="Rectangle 3"/>
          <p:cNvSpPr>
            <a:spLocks noGrp="1"/>
          </p:cNvSpPr>
          <p:nvPr>
            <p:ph type="title"/>
          </p:nvPr>
        </p:nvSpPr>
        <p:spPr>
          <a:xfrm>
            <a:off x="1219200" y="1066800"/>
            <a:ext cx="5265738" cy="660400"/>
          </a:xfrm>
          <a:ln w="12700"/>
        </p:spPr>
        <p:txBody>
          <a:bodyPr vert="horz" wrap="none" lIns="63500" tIns="25400" rIns="63500" bIns="25400" anchor="t" anchorCtr="0">
            <a:spAutoFit/>
          </a:bodyPr>
          <a:p>
            <a:pPr eaLnBrk="1" hangingPunct="1"/>
            <a:r>
              <a:rPr dirty="0"/>
              <a:t>Define a Task Network</a:t>
            </a:r>
            <a:endParaRPr dirty="0"/>
          </a:p>
        </p:txBody>
      </p:sp>
      <p:pic>
        <p:nvPicPr>
          <p:cNvPr id="11268" name="Picture 4"/>
          <p:cNvPicPr/>
          <p:nvPr/>
        </p:nvPicPr>
        <p:blipFill>
          <a:blip r:embed="rId1"/>
          <a:stretch>
            <a:fillRect/>
          </a:stretch>
        </p:blipFill>
        <p:spPr>
          <a:xfrm>
            <a:off x="1447800" y="2438400"/>
            <a:ext cx="7239000" cy="3124200"/>
          </a:xfrm>
          <a:prstGeom prst="rect">
            <a:avLst/>
          </a:prstGeom>
          <a:noFill/>
          <a:ln w="12700">
            <a:noFill/>
          </a:ln>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 name="Slide Number Placeholder 3"/>
          <p:cNvSpPr txBox="1">
            <a:spLocks noGrp="1"/>
          </p:cNvSpPr>
          <p:nvPr>
            <p:ph type="sldNum"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FB8E953-0CE9-494E-AD47-1A6C64CF9A6E}" type="slidenum">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fld>
            <a:endPar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endParaRPr>
          </a:p>
        </p:txBody>
      </p:sp>
      <p:sp>
        <p:nvSpPr>
          <p:cNvPr id="12291" name="Rectangle 2"/>
          <p:cNvSpPr>
            <a:spLocks noGrp="1"/>
          </p:cNvSpPr>
          <p:nvPr>
            <p:ph type="title"/>
          </p:nvPr>
        </p:nvSpPr>
        <p:spPr>
          <a:xfrm>
            <a:off x="1219200" y="1066800"/>
            <a:ext cx="6705600" cy="633413"/>
          </a:xfrm>
          <a:ln/>
        </p:spPr>
        <p:txBody>
          <a:bodyPr vert="horz" wrap="square" lIns="91440" tIns="45720" rIns="91440" bIns="45720" anchor="b" anchorCtr="0"/>
          <a:p>
            <a:pPr eaLnBrk="1" hangingPunct="1"/>
            <a:r>
              <a:rPr dirty="0"/>
              <a:t>Timeline Charts</a:t>
            </a:r>
            <a:endParaRPr dirty="0"/>
          </a:p>
        </p:txBody>
      </p:sp>
      <p:grpSp>
        <p:nvGrpSpPr>
          <p:cNvPr id="12292" name="Group 40"/>
          <p:cNvGrpSpPr/>
          <p:nvPr/>
        </p:nvGrpSpPr>
        <p:grpSpPr>
          <a:xfrm>
            <a:off x="1905000" y="2133600"/>
            <a:ext cx="6230938" cy="3873500"/>
            <a:chOff x="683" y="968"/>
            <a:chExt cx="4486" cy="2766"/>
          </a:xfrm>
        </p:grpSpPr>
        <p:sp>
          <p:nvSpPr>
            <p:cNvPr id="12293" name="Rectangle 3"/>
            <p:cNvSpPr/>
            <p:nvPr/>
          </p:nvSpPr>
          <p:spPr>
            <a:xfrm>
              <a:off x="683" y="971"/>
              <a:ext cx="4468" cy="2760"/>
            </a:xfrm>
            <a:prstGeom prst="rect">
              <a:avLst/>
            </a:prstGeom>
            <a:noFill/>
            <a:ln w="12700" cap="flat" cmpd="sng">
              <a:solidFill>
                <a:schemeClr val="tx1"/>
              </a:solidFill>
              <a:prstDash val="solid"/>
              <a:miter/>
              <a:headEnd type="none" w="med" len="med"/>
              <a:tailEnd type="none" w="med" len="med"/>
            </a:ln>
          </p:spPr>
          <p:txBody>
            <a:bodyPr wrap="none" anchor="ctr" anchorCtr="0"/>
            <a:p>
              <a:endParaRPr lang="en-IN" altLang="x-none" dirty="0">
                <a:latin typeface="Arial" panose="020B0604020202020204" pitchFamily="34" charset="0"/>
              </a:endParaRPr>
            </a:p>
          </p:txBody>
        </p:sp>
        <p:sp>
          <p:nvSpPr>
            <p:cNvPr id="12294" name="Rectangle 4"/>
            <p:cNvSpPr/>
            <p:nvPr/>
          </p:nvSpPr>
          <p:spPr>
            <a:xfrm>
              <a:off x="683" y="971"/>
              <a:ext cx="4468" cy="292"/>
            </a:xfrm>
            <a:prstGeom prst="rect">
              <a:avLst/>
            </a:prstGeom>
            <a:noFill/>
            <a:ln w="12700" cap="flat" cmpd="sng">
              <a:solidFill>
                <a:schemeClr val="tx1"/>
              </a:solidFill>
              <a:prstDash val="solid"/>
              <a:miter/>
              <a:headEnd type="none" w="med" len="med"/>
              <a:tailEnd type="none" w="med" len="med"/>
            </a:ln>
          </p:spPr>
          <p:txBody>
            <a:bodyPr wrap="none" anchor="ctr" anchorCtr="0"/>
            <a:p>
              <a:endParaRPr lang="en-IN" altLang="x-none" dirty="0">
                <a:latin typeface="Arial" panose="020B0604020202020204" pitchFamily="34" charset="0"/>
              </a:endParaRPr>
            </a:p>
          </p:txBody>
        </p:sp>
        <p:sp>
          <p:nvSpPr>
            <p:cNvPr id="12295" name="Rectangle 5"/>
            <p:cNvSpPr/>
            <p:nvPr/>
          </p:nvSpPr>
          <p:spPr>
            <a:xfrm>
              <a:off x="692" y="971"/>
              <a:ext cx="872" cy="2760"/>
            </a:xfrm>
            <a:prstGeom prst="rect">
              <a:avLst/>
            </a:prstGeom>
            <a:noFill/>
            <a:ln w="12700" cap="flat" cmpd="sng">
              <a:solidFill>
                <a:schemeClr val="tx1"/>
              </a:solidFill>
              <a:prstDash val="solid"/>
              <a:miter/>
              <a:headEnd type="none" w="med" len="med"/>
              <a:tailEnd type="none" w="med" len="med"/>
            </a:ln>
          </p:spPr>
          <p:txBody>
            <a:bodyPr wrap="none" anchor="ctr" anchorCtr="0"/>
            <a:p>
              <a:endParaRPr lang="en-IN" altLang="x-none" dirty="0">
                <a:latin typeface="Arial" panose="020B0604020202020204" pitchFamily="34" charset="0"/>
              </a:endParaRPr>
            </a:p>
          </p:txBody>
        </p:sp>
        <p:sp>
          <p:nvSpPr>
            <p:cNvPr id="12296" name="Rectangle 6"/>
            <p:cNvSpPr/>
            <p:nvPr/>
          </p:nvSpPr>
          <p:spPr>
            <a:xfrm>
              <a:off x="1561" y="968"/>
              <a:ext cx="584" cy="2759"/>
            </a:xfrm>
            <a:prstGeom prst="rect">
              <a:avLst/>
            </a:prstGeom>
            <a:noFill/>
            <a:ln w="12700" cap="flat" cmpd="sng">
              <a:solidFill>
                <a:schemeClr val="tx1"/>
              </a:solidFill>
              <a:prstDash val="solid"/>
              <a:miter/>
              <a:headEnd type="none" w="med" len="med"/>
              <a:tailEnd type="none" w="med" len="med"/>
            </a:ln>
          </p:spPr>
          <p:txBody>
            <a:bodyPr wrap="none" anchor="ctr" anchorCtr="0"/>
            <a:p>
              <a:endParaRPr lang="en-IN" altLang="x-none" dirty="0">
                <a:latin typeface="Arial" panose="020B0604020202020204" pitchFamily="34" charset="0"/>
              </a:endParaRPr>
            </a:p>
          </p:txBody>
        </p:sp>
        <p:sp>
          <p:nvSpPr>
            <p:cNvPr id="12297" name="Rectangle 7"/>
            <p:cNvSpPr/>
            <p:nvPr/>
          </p:nvSpPr>
          <p:spPr>
            <a:xfrm>
              <a:off x="2151" y="974"/>
              <a:ext cx="584" cy="2760"/>
            </a:xfrm>
            <a:prstGeom prst="rect">
              <a:avLst/>
            </a:prstGeom>
            <a:noFill/>
            <a:ln w="12700" cap="flat" cmpd="sng">
              <a:solidFill>
                <a:schemeClr val="tx1"/>
              </a:solidFill>
              <a:prstDash val="solid"/>
              <a:miter/>
              <a:headEnd type="none" w="med" len="med"/>
              <a:tailEnd type="none" w="med" len="med"/>
            </a:ln>
          </p:spPr>
          <p:txBody>
            <a:bodyPr wrap="none" anchor="ctr" anchorCtr="0"/>
            <a:p>
              <a:endParaRPr lang="en-IN" altLang="x-none" dirty="0">
                <a:latin typeface="Arial" panose="020B0604020202020204" pitchFamily="34" charset="0"/>
              </a:endParaRPr>
            </a:p>
          </p:txBody>
        </p:sp>
        <p:sp>
          <p:nvSpPr>
            <p:cNvPr id="12298" name="Rectangle 8"/>
            <p:cNvSpPr/>
            <p:nvPr/>
          </p:nvSpPr>
          <p:spPr>
            <a:xfrm>
              <a:off x="2741" y="971"/>
              <a:ext cx="584" cy="2760"/>
            </a:xfrm>
            <a:prstGeom prst="rect">
              <a:avLst/>
            </a:prstGeom>
            <a:noFill/>
            <a:ln w="12700" cap="flat" cmpd="sng">
              <a:solidFill>
                <a:schemeClr val="tx1"/>
              </a:solidFill>
              <a:prstDash val="solid"/>
              <a:miter/>
              <a:headEnd type="none" w="med" len="med"/>
              <a:tailEnd type="none" w="med" len="med"/>
            </a:ln>
          </p:spPr>
          <p:txBody>
            <a:bodyPr wrap="none" anchor="ctr" anchorCtr="0"/>
            <a:p>
              <a:endParaRPr lang="en-IN" altLang="x-none" dirty="0">
                <a:latin typeface="Arial" panose="020B0604020202020204" pitchFamily="34" charset="0"/>
              </a:endParaRPr>
            </a:p>
          </p:txBody>
        </p:sp>
        <p:sp>
          <p:nvSpPr>
            <p:cNvPr id="12299" name="Rectangle 9"/>
            <p:cNvSpPr/>
            <p:nvPr/>
          </p:nvSpPr>
          <p:spPr>
            <a:xfrm>
              <a:off x="3331" y="968"/>
              <a:ext cx="584" cy="2759"/>
            </a:xfrm>
            <a:prstGeom prst="rect">
              <a:avLst/>
            </a:prstGeom>
            <a:noFill/>
            <a:ln w="12700" cap="flat" cmpd="sng">
              <a:solidFill>
                <a:schemeClr val="tx1"/>
              </a:solidFill>
              <a:prstDash val="solid"/>
              <a:miter/>
              <a:headEnd type="none" w="med" len="med"/>
              <a:tailEnd type="none" w="med" len="med"/>
            </a:ln>
          </p:spPr>
          <p:txBody>
            <a:bodyPr wrap="none" anchor="ctr" anchorCtr="0"/>
            <a:p>
              <a:endParaRPr lang="en-IN" altLang="x-none" dirty="0">
                <a:latin typeface="Arial" panose="020B0604020202020204" pitchFamily="34" charset="0"/>
              </a:endParaRPr>
            </a:p>
          </p:txBody>
        </p:sp>
        <p:sp>
          <p:nvSpPr>
            <p:cNvPr id="12300" name="Rectangle 10"/>
            <p:cNvSpPr/>
            <p:nvPr/>
          </p:nvSpPr>
          <p:spPr>
            <a:xfrm>
              <a:off x="3930" y="974"/>
              <a:ext cx="584" cy="2760"/>
            </a:xfrm>
            <a:prstGeom prst="rect">
              <a:avLst/>
            </a:prstGeom>
            <a:noFill/>
            <a:ln w="12700" cap="flat" cmpd="sng">
              <a:solidFill>
                <a:schemeClr val="tx1"/>
              </a:solidFill>
              <a:prstDash val="solid"/>
              <a:miter/>
              <a:headEnd type="none" w="med" len="med"/>
              <a:tailEnd type="none" w="med" len="med"/>
            </a:ln>
          </p:spPr>
          <p:txBody>
            <a:bodyPr wrap="none" anchor="ctr" anchorCtr="0"/>
            <a:p>
              <a:endParaRPr lang="en-IN" altLang="x-none" dirty="0">
                <a:latin typeface="Arial" panose="020B0604020202020204" pitchFamily="34" charset="0"/>
              </a:endParaRPr>
            </a:p>
          </p:txBody>
        </p:sp>
        <p:sp>
          <p:nvSpPr>
            <p:cNvPr id="12301" name="Line 11"/>
            <p:cNvSpPr/>
            <p:nvPr/>
          </p:nvSpPr>
          <p:spPr>
            <a:xfrm>
              <a:off x="1528" y="981"/>
              <a:ext cx="0" cy="2750"/>
            </a:xfrm>
            <a:prstGeom prst="line">
              <a:avLst/>
            </a:prstGeom>
            <a:ln w="12700" cap="flat" cmpd="sng">
              <a:solidFill>
                <a:schemeClr val="tx1"/>
              </a:solidFill>
              <a:prstDash val="solid"/>
              <a:headEnd type="none" w="med" len="med"/>
              <a:tailEnd type="none" w="med" len="med"/>
            </a:ln>
          </p:spPr>
        </p:sp>
        <p:sp>
          <p:nvSpPr>
            <p:cNvPr id="12302" name="Text Box 12"/>
            <p:cNvSpPr txBox="1"/>
            <p:nvPr/>
          </p:nvSpPr>
          <p:spPr>
            <a:xfrm>
              <a:off x="822" y="1026"/>
              <a:ext cx="496" cy="203"/>
            </a:xfrm>
            <a:prstGeom prst="rect">
              <a:avLst/>
            </a:prstGeom>
            <a:noFill/>
            <a:ln w="12700">
              <a:noFill/>
            </a:ln>
          </p:spPr>
          <p:txBody>
            <a:bodyPr wrap="none">
              <a:spAutoFit/>
            </a:bodyPr>
            <a:p>
              <a:pPr>
                <a:lnSpc>
                  <a:spcPct val="90000"/>
                </a:lnSpc>
              </a:pPr>
              <a:r>
                <a:rPr sz="1400" b="1" dirty="0">
                  <a:latin typeface="Helvetica" pitchFamily="-128" charset="0"/>
                </a:rPr>
                <a:t>Tasks</a:t>
              </a:r>
              <a:endParaRPr sz="1400" b="1" dirty="0">
                <a:latin typeface="Helvetica" pitchFamily="-128" charset="0"/>
              </a:endParaRPr>
            </a:p>
          </p:txBody>
        </p:sp>
        <p:sp>
          <p:nvSpPr>
            <p:cNvPr id="12303" name="Text Box 13"/>
            <p:cNvSpPr txBox="1"/>
            <p:nvPr/>
          </p:nvSpPr>
          <p:spPr>
            <a:xfrm>
              <a:off x="1621" y="1043"/>
              <a:ext cx="574" cy="203"/>
            </a:xfrm>
            <a:prstGeom prst="rect">
              <a:avLst/>
            </a:prstGeom>
            <a:noFill/>
            <a:ln w="12700">
              <a:noFill/>
            </a:ln>
          </p:spPr>
          <p:txBody>
            <a:bodyPr wrap="none">
              <a:spAutoFit/>
            </a:bodyPr>
            <a:p>
              <a:pPr>
                <a:lnSpc>
                  <a:spcPct val="90000"/>
                </a:lnSpc>
              </a:pPr>
              <a:r>
                <a:rPr sz="1400" b="1" dirty="0">
                  <a:latin typeface="Helvetica" pitchFamily="-128" charset="0"/>
                </a:rPr>
                <a:t>Week 1</a:t>
              </a:r>
              <a:endParaRPr sz="1600" b="1" dirty="0">
                <a:latin typeface="Helvetica" pitchFamily="-128" charset="0"/>
              </a:endParaRPr>
            </a:p>
          </p:txBody>
        </p:sp>
        <p:sp>
          <p:nvSpPr>
            <p:cNvPr id="12304" name="Text Box 14"/>
            <p:cNvSpPr txBox="1"/>
            <p:nvPr/>
          </p:nvSpPr>
          <p:spPr>
            <a:xfrm>
              <a:off x="2202" y="1050"/>
              <a:ext cx="574" cy="203"/>
            </a:xfrm>
            <a:prstGeom prst="rect">
              <a:avLst/>
            </a:prstGeom>
            <a:noFill/>
            <a:ln w="12700">
              <a:noFill/>
            </a:ln>
          </p:spPr>
          <p:txBody>
            <a:bodyPr wrap="none">
              <a:spAutoFit/>
            </a:bodyPr>
            <a:p>
              <a:pPr>
                <a:lnSpc>
                  <a:spcPct val="90000"/>
                </a:lnSpc>
              </a:pPr>
              <a:r>
                <a:rPr sz="1400" b="1" dirty="0">
                  <a:latin typeface="Helvetica" pitchFamily="-128" charset="0"/>
                </a:rPr>
                <a:t>Week 2</a:t>
              </a:r>
              <a:endParaRPr sz="1600" b="1" dirty="0">
                <a:latin typeface="Helvetica" pitchFamily="-128" charset="0"/>
              </a:endParaRPr>
            </a:p>
          </p:txBody>
        </p:sp>
        <p:sp>
          <p:nvSpPr>
            <p:cNvPr id="12305" name="Text Box 15"/>
            <p:cNvSpPr txBox="1"/>
            <p:nvPr/>
          </p:nvSpPr>
          <p:spPr>
            <a:xfrm>
              <a:off x="2783" y="1046"/>
              <a:ext cx="573" cy="203"/>
            </a:xfrm>
            <a:prstGeom prst="rect">
              <a:avLst/>
            </a:prstGeom>
            <a:noFill/>
            <a:ln w="12700">
              <a:noFill/>
            </a:ln>
          </p:spPr>
          <p:txBody>
            <a:bodyPr wrap="none">
              <a:spAutoFit/>
            </a:bodyPr>
            <a:p>
              <a:pPr>
                <a:lnSpc>
                  <a:spcPct val="90000"/>
                </a:lnSpc>
              </a:pPr>
              <a:r>
                <a:rPr sz="1400" b="1" dirty="0">
                  <a:latin typeface="Helvetica" pitchFamily="-128" charset="0"/>
                </a:rPr>
                <a:t>Week 3</a:t>
              </a:r>
              <a:endParaRPr sz="1600" b="1" dirty="0">
                <a:latin typeface="Helvetica" pitchFamily="-128" charset="0"/>
              </a:endParaRPr>
            </a:p>
          </p:txBody>
        </p:sp>
        <p:sp>
          <p:nvSpPr>
            <p:cNvPr id="12306" name="Text Box 16"/>
            <p:cNvSpPr txBox="1"/>
            <p:nvPr/>
          </p:nvSpPr>
          <p:spPr>
            <a:xfrm>
              <a:off x="3364" y="1043"/>
              <a:ext cx="574" cy="203"/>
            </a:xfrm>
            <a:prstGeom prst="rect">
              <a:avLst/>
            </a:prstGeom>
            <a:noFill/>
            <a:ln w="12700">
              <a:noFill/>
            </a:ln>
          </p:spPr>
          <p:txBody>
            <a:bodyPr wrap="none">
              <a:spAutoFit/>
            </a:bodyPr>
            <a:p>
              <a:pPr>
                <a:lnSpc>
                  <a:spcPct val="90000"/>
                </a:lnSpc>
              </a:pPr>
              <a:r>
                <a:rPr sz="1400" b="1" dirty="0">
                  <a:latin typeface="Helvetica" pitchFamily="-128" charset="0"/>
                </a:rPr>
                <a:t>Week 4</a:t>
              </a:r>
              <a:endParaRPr sz="1600" b="1" dirty="0">
                <a:latin typeface="Helvetica" pitchFamily="-128" charset="0"/>
              </a:endParaRPr>
            </a:p>
          </p:txBody>
        </p:sp>
        <p:sp>
          <p:nvSpPr>
            <p:cNvPr id="12307" name="Text Box 17"/>
            <p:cNvSpPr txBox="1"/>
            <p:nvPr/>
          </p:nvSpPr>
          <p:spPr>
            <a:xfrm>
              <a:off x="4553" y="1046"/>
              <a:ext cx="581" cy="203"/>
            </a:xfrm>
            <a:prstGeom prst="rect">
              <a:avLst/>
            </a:prstGeom>
            <a:noFill/>
            <a:ln w="12700">
              <a:noFill/>
            </a:ln>
          </p:spPr>
          <p:txBody>
            <a:bodyPr wrap="none">
              <a:spAutoFit/>
            </a:bodyPr>
            <a:p>
              <a:pPr>
                <a:lnSpc>
                  <a:spcPct val="90000"/>
                </a:lnSpc>
              </a:pPr>
              <a:r>
                <a:rPr sz="1400" b="1" dirty="0">
                  <a:latin typeface="Helvetica" pitchFamily="-128" charset="0"/>
                </a:rPr>
                <a:t>Week n</a:t>
              </a:r>
              <a:endParaRPr sz="1600" b="1" dirty="0">
                <a:latin typeface="Helvetica" pitchFamily="-128" charset="0"/>
              </a:endParaRPr>
            </a:p>
          </p:txBody>
        </p:sp>
        <p:sp>
          <p:nvSpPr>
            <p:cNvPr id="12308" name="Text Box 18"/>
            <p:cNvSpPr txBox="1"/>
            <p:nvPr/>
          </p:nvSpPr>
          <p:spPr>
            <a:xfrm>
              <a:off x="896" y="1364"/>
              <a:ext cx="496" cy="203"/>
            </a:xfrm>
            <a:prstGeom prst="rect">
              <a:avLst/>
            </a:prstGeom>
            <a:noFill/>
            <a:ln w="12700">
              <a:noFill/>
            </a:ln>
          </p:spPr>
          <p:txBody>
            <a:bodyPr wrap="none">
              <a:spAutoFit/>
            </a:bodyPr>
            <a:p>
              <a:pPr>
                <a:lnSpc>
                  <a:spcPct val="90000"/>
                </a:lnSpc>
              </a:pPr>
              <a:r>
                <a:rPr sz="1400" dirty="0">
                  <a:latin typeface="Palatino" pitchFamily="-128" charset="0"/>
                </a:rPr>
                <a:t>Task 1</a:t>
              </a:r>
              <a:endParaRPr sz="1400" dirty="0">
                <a:latin typeface="Palatino" pitchFamily="-128" charset="0"/>
              </a:endParaRPr>
            </a:p>
          </p:txBody>
        </p:sp>
        <p:sp>
          <p:nvSpPr>
            <p:cNvPr id="12309" name="Text Box 19"/>
            <p:cNvSpPr txBox="1"/>
            <p:nvPr/>
          </p:nvSpPr>
          <p:spPr>
            <a:xfrm>
              <a:off x="896" y="1542"/>
              <a:ext cx="496" cy="203"/>
            </a:xfrm>
            <a:prstGeom prst="rect">
              <a:avLst/>
            </a:prstGeom>
            <a:noFill/>
            <a:ln w="12700">
              <a:noFill/>
            </a:ln>
          </p:spPr>
          <p:txBody>
            <a:bodyPr wrap="none">
              <a:spAutoFit/>
            </a:bodyPr>
            <a:p>
              <a:pPr>
                <a:lnSpc>
                  <a:spcPct val="90000"/>
                </a:lnSpc>
              </a:pPr>
              <a:r>
                <a:rPr sz="1400" dirty="0">
                  <a:latin typeface="Palatino" pitchFamily="-128" charset="0"/>
                </a:rPr>
                <a:t>Task 2</a:t>
              </a:r>
              <a:endParaRPr sz="1400" dirty="0">
                <a:latin typeface="Palatino" pitchFamily="-128" charset="0"/>
              </a:endParaRPr>
            </a:p>
          </p:txBody>
        </p:sp>
        <p:sp>
          <p:nvSpPr>
            <p:cNvPr id="12310" name="Text Box 20"/>
            <p:cNvSpPr txBox="1"/>
            <p:nvPr/>
          </p:nvSpPr>
          <p:spPr>
            <a:xfrm>
              <a:off x="896" y="1711"/>
              <a:ext cx="496" cy="202"/>
            </a:xfrm>
            <a:prstGeom prst="rect">
              <a:avLst/>
            </a:prstGeom>
            <a:noFill/>
            <a:ln w="12700">
              <a:noFill/>
            </a:ln>
          </p:spPr>
          <p:txBody>
            <a:bodyPr wrap="none">
              <a:spAutoFit/>
            </a:bodyPr>
            <a:p>
              <a:pPr>
                <a:lnSpc>
                  <a:spcPct val="90000"/>
                </a:lnSpc>
              </a:pPr>
              <a:r>
                <a:rPr sz="1400" dirty="0">
                  <a:latin typeface="Palatino" pitchFamily="-128" charset="0"/>
                </a:rPr>
                <a:t>Task 3</a:t>
              </a:r>
              <a:endParaRPr sz="1400" dirty="0">
                <a:latin typeface="Palatino" pitchFamily="-128" charset="0"/>
              </a:endParaRPr>
            </a:p>
          </p:txBody>
        </p:sp>
        <p:sp>
          <p:nvSpPr>
            <p:cNvPr id="12311" name="Text Box 21"/>
            <p:cNvSpPr txBox="1"/>
            <p:nvPr/>
          </p:nvSpPr>
          <p:spPr>
            <a:xfrm>
              <a:off x="896" y="1881"/>
              <a:ext cx="434" cy="340"/>
            </a:xfrm>
            <a:prstGeom prst="rect">
              <a:avLst/>
            </a:prstGeom>
            <a:noFill/>
            <a:ln w="12700">
              <a:noFill/>
            </a:ln>
          </p:spPr>
          <p:txBody>
            <a:bodyPr>
              <a:spAutoFit/>
            </a:bodyPr>
            <a:p>
              <a:pPr>
                <a:lnSpc>
                  <a:spcPct val="90000"/>
                </a:lnSpc>
              </a:pPr>
              <a:r>
                <a:rPr sz="1400" dirty="0">
                  <a:latin typeface="Palatino" pitchFamily="-128" charset="0"/>
                </a:rPr>
                <a:t>Task 4</a:t>
              </a:r>
              <a:endParaRPr sz="1400" dirty="0">
                <a:latin typeface="Palatino" pitchFamily="-128" charset="0"/>
              </a:endParaRPr>
            </a:p>
          </p:txBody>
        </p:sp>
        <p:sp>
          <p:nvSpPr>
            <p:cNvPr id="12312" name="Text Box 22"/>
            <p:cNvSpPr txBox="1"/>
            <p:nvPr/>
          </p:nvSpPr>
          <p:spPr>
            <a:xfrm>
              <a:off x="896" y="2049"/>
              <a:ext cx="496" cy="203"/>
            </a:xfrm>
            <a:prstGeom prst="rect">
              <a:avLst/>
            </a:prstGeom>
            <a:noFill/>
            <a:ln w="12700">
              <a:noFill/>
            </a:ln>
          </p:spPr>
          <p:txBody>
            <a:bodyPr wrap="none">
              <a:spAutoFit/>
            </a:bodyPr>
            <a:p>
              <a:pPr>
                <a:lnSpc>
                  <a:spcPct val="90000"/>
                </a:lnSpc>
              </a:pPr>
              <a:r>
                <a:rPr sz="1400" dirty="0">
                  <a:latin typeface="Palatino" pitchFamily="-128" charset="0"/>
                </a:rPr>
                <a:t>Task 5</a:t>
              </a:r>
              <a:endParaRPr sz="1400" dirty="0">
                <a:latin typeface="Palatino" pitchFamily="-128" charset="0"/>
              </a:endParaRPr>
            </a:p>
          </p:txBody>
        </p:sp>
        <p:sp>
          <p:nvSpPr>
            <p:cNvPr id="12313" name="Text Box 23"/>
            <p:cNvSpPr txBox="1"/>
            <p:nvPr/>
          </p:nvSpPr>
          <p:spPr>
            <a:xfrm>
              <a:off x="896" y="2217"/>
              <a:ext cx="496" cy="203"/>
            </a:xfrm>
            <a:prstGeom prst="rect">
              <a:avLst/>
            </a:prstGeom>
            <a:noFill/>
            <a:ln w="12700">
              <a:noFill/>
            </a:ln>
          </p:spPr>
          <p:txBody>
            <a:bodyPr wrap="none">
              <a:spAutoFit/>
            </a:bodyPr>
            <a:p>
              <a:pPr>
                <a:lnSpc>
                  <a:spcPct val="90000"/>
                </a:lnSpc>
              </a:pPr>
              <a:r>
                <a:rPr sz="1400" dirty="0">
                  <a:latin typeface="Palatino" pitchFamily="-128" charset="0"/>
                </a:rPr>
                <a:t>Task 6</a:t>
              </a:r>
              <a:endParaRPr sz="1400" dirty="0">
                <a:latin typeface="Palatino" pitchFamily="-128" charset="0"/>
              </a:endParaRPr>
            </a:p>
          </p:txBody>
        </p:sp>
        <p:sp>
          <p:nvSpPr>
            <p:cNvPr id="12314" name="Text Box 24"/>
            <p:cNvSpPr txBox="1"/>
            <p:nvPr/>
          </p:nvSpPr>
          <p:spPr>
            <a:xfrm>
              <a:off x="896" y="2386"/>
              <a:ext cx="496" cy="203"/>
            </a:xfrm>
            <a:prstGeom prst="rect">
              <a:avLst/>
            </a:prstGeom>
            <a:noFill/>
            <a:ln w="12700">
              <a:noFill/>
            </a:ln>
          </p:spPr>
          <p:txBody>
            <a:bodyPr wrap="none">
              <a:spAutoFit/>
            </a:bodyPr>
            <a:p>
              <a:pPr>
                <a:lnSpc>
                  <a:spcPct val="90000"/>
                </a:lnSpc>
              </a:pPr>
              <a:r>
                <a:rPr sz="1400" dirty="0">
                  <a:latin typeface="Palatino" pitchFamily="-128" charset="0"/>
                </a:rPr>
                <a:t>Task 7</a:t>
              </a:r>
              <a:endParaRPr sz="1400" dirty="0">
                <a:latin typeface="Palatino" pitchFamily="-128" charset="0"/>
              </a:endParaRPr>
            </a:p>
          </p:txBody>
        </p:sp>
        <p:sp>
          <p:nvSpPr>
            <p:cNvPr id="12315" name="Text Box 25"/>
            <p:cNvSpPr txBox="1"/>
            <p:nvPr/>
          </p:nvSpPr>
          <p:spPr>
            <a:xfrm>
              <a:off x="902" y="2554"/>
              <a:ext cx="496" cy="203"/>
            </a:xfrm>
            <a:prstGeom prst="rect">
              <a:avLst/>
            </a:prstGeom>
            <a:noFill/>
            <a:ln w="12700">
              <a:noFill/>
            </a:ln>
          </p:spPr>
          <p:txBody>
            <a:bodyPr wrap="none">
              <a:spAutoFit/>
            </a:bodyPr>
            <a:p>
              <a:pPr>
                <a:lnSpc>
                  <a:spcPct val="90000"/>
                </a:lnSpc>
              </a:pPr>
              <a:r>
                <a:rPr sz="1400" dirty="0">
                  <a:latin typeface="Palatino" pitchFamily="-128" charset="0"/>
                </a:rPr>
                <a:t>Task 8</a:t>
              </a:r>
              <a:endParaRPr sz="1400" dirty="0">
                <a:latin typeface="Palatino" pitchFamily="-128" charset="0"/>
              </a:endParaRPr>
            </a:p>
          </p:txBody>
        </p:sp>
        <p:sp>
          <p:nvSpPr>
            <p:cNvPr id="12316" name="Text Box 26"/>
            <p:cNvSpPr txBox="1"/>
            <p:nvPr/>
          </p:nvSpPr>
          <p:spPr>
            <a:xfrm>
              <a:off x="902" y="2733"/>
              <a:ext cx="496" cy="203"/>
            </a:xfrm>
            <a:prstGeom prst="rect">
              <a:avLst/>
            </a:prstGeom>
            <a:noFill/>
            <a:ln w="12700">
              <a:noFill/>
            </a:ln>
          </p:spPr>
          <p:txBody>
            <a:bodyPr wrap="none">
              <a:spAutoFit/>
            </a:bodyPr>
            <a:p>
              <a:pPr>
                <a:lnSpc>
                  <a:spcPct val="90000"/>
                </a:lnSpc>
              </a:pPr>
              <a:r>
                <a:rPr sz="1400" dirty="0">
                  <a:latin typeface="Palatino" pitchFamily="-128" charset="0"/>
                </a:rPr>
                <a:t>Task 9</a:t>
              </a:r>
              <a:endParaRPr sz="1400" dirty="0">
                <a:latin typeface="Palatino" pitchFamily="-128" charset="0"/>
              </a:endParaRPr>
            </a:p>
          </p:txBody>
        </p:sp>
        <p:sp>
          <p:nvSpPr>
            <p:cNvPr id="12317" name="Text Box 27"/>
            <p:cNvSpPr txBox="1"/>
            <p:nvPr/>
          </p:nvSpPr>
          <p:spPr>
            <a:xfrm>
              <a:off x="902" y="2901"/>
              <a:ext cx="560" cy="203"/>
            </a:xfrm>
            <a:prstGeom prst="rect">
              <a:avLst/>
            </a:prstGeom>
            <a:noFill/>
            <a:ln w="12700">
              <a:noFill/>
            </a:ln>
          </p:spPr>
          <p:txBody>
            <a:bodyPr wrap="none">
              <a:spAutoFit/>
            </a:bodyPr>
            <a:p>
              <a:pPr>
                <a:lnSpc>
                  <a:spcPct val="90000"/>
                </a:lnSpc>
              </a:pPr>
              <a:r>
                <a:rPr sz="1400" dirty="0">
                  <a:latin typeface="Palatino" pitchFamily="-128" charset="0"/>
                </a:rPr>
                <a:t>Task 10</a:t>
              </a:r>
              <a:endParaRPr sz="1400" dirty="0">
                <a:latin typeface="Palatino" pitchFamily="-128" charset="0"/>
              </a:endParaRPr>
            </a:p>
          </p:txBody>
        </p:sp>
        <p:sp>
          <p:nvSpPr>
            <p:cNvPr id="12318" name="Text Box 28"/>
            <p:cNvSpPr txBox="1"/>
            <p:nvPr/>
          </p:nvSpPr>
          <p:spPr>
            <a:xfrm>
              <a:off x="902" y="3070"/>
              <a:ext cx="515" cy="340"/>
            </a:xfrm>
            <a:prstGeom prst="rect">
              <a:avLst/>
            </a:prstGeom>
            <a:noFill/>
            <a:ln w="12700">
              <a:noFill/>
            </a:ln>
          </p:spPr>
          <p:txBody>
            <a:bodyPr>
              <a:spAutoFit/>
            </a:bodyPr>
            <a:p>
              <a:pPr>
                <a:lnSpc>
                  <a:spcPct val="90000"/>
                </a:lnSpc>
              </a:pPr>
              <a:r>
                <a:rPr sz="1400" dirty="0">
                  <a:latin typeface="Palatino" pitchFamily="-128" charset="0"/>
                </a:rPr>
                <a:t>Task 11</a:t>
              </a:r>
              <a:endParaRPr sz="1400" dirty="0">
                <a:latin typeface="Palatino" pitchFamily="-128" charset="0"/>
              </a:endParaRPr>
            </a:p>
          </p:txBody>
        </p:sp>
        <p:sp>
          <p:nvSpPr>
            <p:cNvPr id="12319" name="Text Box 29"/>
            <p:cNvSpPr txBox="1"/>
            <p:nvPr/>
          </p:nvSpPr>
          <p:spPr>
            <a:xfrm>
              <a:off x="902" y="3239"/>
              <a:ext cx="560" cy="203"/>
            </a:xfrm>
            <a:prstGeom prst="rect">
              <a:avLst/>
            </a:prstGeom>
            <a:noFill/>
            <a:ln w="12700">
              <a:noFill/>
            </a:ln>
          </p:spPr>
          <p:txBody>
            <a:bodyPr wrap="none">
              <a:spAutoFit/>
            </a:bodyPr>
            <a:p>
              <a:pPr>
                <a:lnSpc>
                  <a:spcPct val="90000"/>
                </a:lnSpc>
              </a:pPr>
              <a:r>
                <a:rPr sz="1400" dirty="0">
                  <a:latin typeface="Palatino" pitchFamily="-128" charset="0"/>
                </a:rPr>
                <a:t>Task 12</a:t>
              </a:r>
              <a:endParaRPr sz="1400" dirty="0">
                <a:latin typeface="Palatino" pitchFamily="-128" charset="0"/>
              </a:endParaRPr>
            </a:p>
          </p:txBody>
        </p:sp>
        <p:sp>
          <p:nvSpPr>
            <p:cNvPr id="12320" name="Rectangle 30"/>
            <p:cNvSpPr/>
            <p:nvPr/>
          </p:nvSpPr>
          <p:spPr>
            <a:xfrm>
              <a:off x="1600" y="1405"/>
              <a:ext cx="755" cy="81"/>
            </a:xfrm>
            <a:prstGeom prst="rect">
              <a:avLst/>
            </a:prstGeom>
            <a:solidFill>
              <a:srgbClr val="AD278D"/>
            </a:solidFill>
            <a:ln w="12700">
              <a:noFill/>
            </a:ln>
          </p:spPr>
          <p:txBody>
            <a:bodyPr wrap="none" anchor="ctr" anchorCtr="0"/>
            <a:p>
              <a:endParaRPr lang="en-IN" altLang="x-none" dirty="0">
                <a:latin typeface="Arial" panose="020B0604020202020204" pitchFamily="34" charset="0"/>
              </a:endParaRPr>
            </a:p>
          </p:txBody>
        </p:sp>
        <p:sp>
          <p:nvSpPr>
            <p:cNvPr id="12321" name="Rectangle 31"/>
            <p:cNvSpPr/>
            <p:nvPr/>
          </p:nvSpPr>
          <p:spPr>
            <a:xfrm>
              <a:off x="1920" y="1574"/>
              <a:ext cx="1231" cy="91"/>
            </a:xfrm>
            <a:prstGeom prst="rect">
              <a:avLst/>
            </a:prstGeom>
            <a:solidFill>
              <a:srgbClr val="AD278D"/>
            </a:solidFill>
            <a:ln w="12700">
              <a:noFill/>
            </a:ln>
          </p:spPr>
          <p:txBody>
            <a:bodyPr wrap="none" anchor="ctr" anchorCtr="0"/>
            <a:p>
              <a:endParaRPr lang="en-IN" altLang="x-none" dirty="0">
                <a:latin typeface="Arial" panose="020B0604020202020204" pitchFamily="34" charset="0"/>
              </a:endParaRPr>
            </a:p>
          </p:txBody>
        </p:sp>
        <p:sp>
          <p:nvSpPr>
            <p:cNvPr id="12322" name="Rectangle 32"/>
            <p:cNvSpPr/>
            <p:nvPr/>
          </p:nvSpPr>
          <p:spPr>
            <a:xfrm>
              <a:off x="2914" y="2774"/>
              <a:ext cx="1231" cy="91"/>
            </a:xfrm>
            <a:prstGeom prst="rect">
              <a:avLst/>
            </a:prstGeom>
            <a:solidFill>
              <a:srgbClr val="AD278D"/>
            </a:solidFill>
            <a:ln w="12700">
              <a:noFill/>
            </a:ln>
          </p:spPr>
          <p:txBody>
            <a:bodyPr wrap="none" anchor="ctr" anchorCtr="0"/>
            <a:p>
              <a:endParaRPr lang="en-IN" altLang="x-none" dirty="0">
                <a:latin typeface="Arial" panose="020B0604020202020204" pitchFamily="34" charset="0"/>
              </a:endParaRPr>
            </a:p>
          </p:txBody>
        </p:sp>
        <p:sp>
          <p:nvSpPr>
            <p:cNvPr id="12323" name="Rectangle 33"/>
            <p:cNvSpPr/>
            <p:nvPr/>
          </p:nvSpPr>
          <p:spPr>
            <a:xfrm>
              <a:off x="2146" y="3277"/>
              <a:ext cx="1231" cy="91"/>
            </a:xfrm>
            <a:prstGeom prst="rect">
              <a:avLst/>
            </a:prstGeom>
            <a:solidFill>
              <a:srgbClr val="AD278D"/>
            </a:solidFill>
            <a:ln w="12700">
              <a:noFill/>
            </a:ln>
          </p:spPr>
          <p:txBody>
            <a:bodyPr wrap="none" anchor="ctr" anchorCtr="0"/>
            <a:p>
              <a:endParaRPr lang="en-IN" altLang="x-none" dirty="0">
                <a:latin typeface="Arial" panose="020B0604020202020204" pitchFamily="34" charset="0"/>
              </a:endParaRPr>
            </a:p>
          </p:txBody>
        </p:sp>
        <p:sp>
          <p:nvSpPr>
            <p:cNvPr id="12324" name="Rectangle 34"/>
            <p:cNvSpPr/>
            <p:nvPr/>
          </p:nvSpPr>
          <p:spPr>
            <a:xfrm>
              <a:off x="3931" y="2981"/>
              <a:ext cx="1231" cy="91"/>
            </a:xfrm>
            <a:prstGeom prst="rect">
              <a:avLst/>
            </a:prstGeom>
            <a:solidFill>
              <a:srgbClr val="AD278D"/>
            </a:solidFill>
            <a:ln w="12700">
              <a:noFill/>
            </a:ln>
          </p:spPr>
          <p:txBody>
            <a:bodyPr wrap="none" anchor="ctr" anchorCtr="0"/>
            <a:p>
              <a:endParaRPr lang="en-IN" altLang="x-none" dirty="0">
                <a:latin typeface="Arial" panose="020B0604020202020204" pitchFamily="34" charset="0"/>
              </a:endParaRPr>
            </a:p>
          </p:txBody>
        </p:sp>
        <p:sp>
          <p:nvSpPr>
            <p:cNvPr id="12325" name="Rectangle 35"/>
            <p:cNvSpPr/>
            <p:nvPr/>
          </p:nvSpPr>
          <p:spPr>
            <a:xfrm>
              <a:off x="2151" y="1895"/>
              <a:ext cx="2355" cy="81"/>
            </a:xfrm>
            <a:prstGeom prst="rect">
              <a:avLst/>
            </a:prstGeom>
            <a:solidFill>
              <a:srgbClr val="AD278D"/>
            </a:solidFill>
            <a:ln w="12700">
              <a:noFill/>
            </a:ln>
          </p:spPr>
          <p:txBody>
            <a:bodyPr wrap="none" anchor="ctr" anchorCtr="0"/>
            <a:p>
              <a:endParaRPr lang="en-IN" altLang="x-none" dirty="0">
                <a:latin typeface="Arial" panose="020B0604020202020204" pitchFamily="34" charset="0"/>
              </a:endParaRPr>
            </a:p>
          </p:txBody>
        </p:sp>
        <p:sp>
          <p:nvSpPr>
            <p:cNvPr id="12326" name="Rectangle 36"/>
            <p:cNvSpPr/>
            <p:nvPr/>
          </p:nvSpPr>
          <p:spPr>
            <a:xfrm>
              <a:off x="2739" y="2069"/>
              <a:ext cx="755" cy="81"/>
            </a:xfrm>
            <a:prstGeom prst="rect">
              <a:avLst/>
            </a:prstGeom>
            <a:solidFill>
              <a:srgbClr val="AD278D"/>
            </a:solidFill>
            <a:ln w="12700">
              <a:noFill/>
            </a:ln>
          </p:spPr>
          <p:txBody>
            <a:bodyPr wrap="none" anchor="ctr" anchorCtr="0"/>
            <a:p>
              <a:endParaRPr lang="en-IN" altLang="x-none" dirty="0">
                <a:latin typeface="Arial" panose="020B0604020202020204" pitchFamily="34" charset="0"/>
              </a:endParaRPr>
            </a:p>
          </p:txBody>
        </p:sp>
        <p:sp>
          <p:nvSpPr>
            <p:cNvPr id="12327" name="Rectangle 37"/>
            <p:cNvSpPr/>
            <p:nvPr/>
          </p:nvSpPr>
          <p:spPr>
            <a:xfrm>
              <a:off x="2368" y="2257"/>
              <a:ext cx="459" cy="81"/>
            </a:xfrm>
            <a:prstGeom prst="rect">
              <a:avLst/>
            </a:prstGeom>
            <a:solidFill>
              <a:srgbClr val="AD278D"/>
            </a:solidFill>
            <a:ln w="12700">
              <a:noFill/>
            </a:ln>
          </p:spPr>
          <p:txBody>
            <a:bodyPr wrap="none" anchor="ctr" anchorCtr="0"/>
            <a:p>
              <a:endParaRPr lang="en-IN" altLang="x-none" dirty="0">
                <a:latin typeface="Arial" panose="020B0604020202020204" pitchFamily="34" charset="0"/>
              </a:endParaRPr>
            </a:p>
          </p:txBody>
        </p:sp>
        <p:sp>
          <p:nvSpPr>
            <p:cNvPr id="12328" name="Rectangle 38"/>
            <p:cNvSpPr/>
            <p:nvPr/>
          </p:nvSpPr>
          <p:spPr>
            <a:xfrm>
              <a:off x="3481" y="2435"/>
              <a:ext cx="908" cy="81"/>
            </a:xfrm>
            <a:prstGeom prst="rect">
              <a:avLst/>
            </a:prstGeom>
            <a:solidFill>
              <a:srgbClr val="AD278D"/>
            </a:solidFill>
            <a:ln w="12700">
              <a:noFill/>
            </a:ln>
          </p:spPr>
          <p:txBody>
            <a:bodyPr wrap="none" anchor="ctr" anchorCtr="0"/>
            <a:p>
              <a:endParaRPr lang="en-IN" altLang="x-none" dirty="0">
                <a:latin typeface="Arial" panose="020B0604020202020204" pitchFamily="34" charset="0"/>
              </a:endParaRPr>
            </a:p>
          </p:txBody>
        </p:sp>
        <p:sp>
          <p:nvSpPr>
            <p:cNvPr id="12329" name="Rectangle 39"/>
            <p:cNvSpPr/>
            <p:nvPr/>
          </p:nvSpPr>
          <p:spPr>
            <a:xfrm>
              <a:off x="3919" y="2622"/>
              <a:ext cx="1250" cy="71"/>
            </a:xfrm>
            <a:prstGeom prst="rect">
              <a:avLst/>
            </a:prstGeom>
            <a:solidFill>
              <a:srgbClr val="AD278D"/>
            </a:solidFill>
            <a:ln w="12700">
              <a:noFill/>
            </a:ln>
          </p:spPr>
          <p:txBody>
            <a:bodyPr wrap="none" anchor="ctr" anchorCtr="0"/>
            <a:p>
              <a:endParaRPr lang="en-IN" altLang="x-none" dirty="0">
                <a:latin typeface="Arial" panose="020B0604020202020204" pitchFamily="34" charset="0"/>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txBox="1">
            <a:spLocks noGrp="1"/>
          </p:cNvSpPr>
          <p:nvPr>
            <p:ph type="sldNum" sz="quarter" idx="10"/>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0301853-E225-43E9-96E0-6AB3DACD6BEA}" type="slidenum">
              <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rPr>
            </a:fld>
            <a:endParaRPr kumimoji="0" lang="en-US" sz="1000" b="0" i="0" u="none" strike="noStrike" kern="1200" cap="none" spc="0" normalizeH="0" baseline="0" noProof="0" smtClean="0">
              <a:ln>
                <a:noFill/>
              </a:ln>
              <a:solidFill>
                <a:schemeClr val="tx1"/>
              </a:solidFill>
              <a:effectLst/>
              <a:uLnTx/>
              <a:uFillTx/>
              <a:latin typeface="+mn-lt"/>
              <a:ea typeface="MS PGothic" panose="020B0600070205080204" pitchFamily="-128" charset="-128"/>
              <a:cs typeface="+mn-cs"/>
            </a:endParaRPr>
          </a:p>
        </p:txBody>
      </p:sp>
      <p:sp>
        <p:nvSpPr>
          <p:cNvPr id="13315" name="Rectangle 3"/>
          <p:cNvSpPr>
            <a:spLocks noGrp="1"/>
          </p:cNvSpPr>
          <p:nvPr>
            <p:ph type="title"/>
          </p:nvPr>
        </p:nvSpPr>
        <p:spPr>
          <a:xfrm>
            <a:off x="1219200" y="685800"/>
            <a:ext cx="4486275" cy="1025525"/>
          </a:xfrm>
          <a:ln w="12700"/>
        </p:spPr>
        <p:txBody>
          <a:bodyPr vert="horz" wrap="none" lIns="63500" tIns="25400" rIns="63500" bIns="25400" anchor="t" anchorCtr="0">
            <a:spAutoFit/>
          </a:bodyPr>
          <a:p>
            <a:pPr eaLnBrk="1" hangingPunct="1"/>
            <a:r>
              <a:rPr sz="3200" dirty="0"/>
              <a:t>Use Automated Tools to</a:t>
            </a:r>
            <a:br>
              <a:rPr sz="3200" dirty="0"/>
            </a:br>
            <a:r>
              <a:rPr sz="3200" dirty="0"/>
              <a:t>Derive a Timeline Chart</a:t>
            </a:r>
            <a:endParaRPr dirty="0"/>
          </a:p>
        </p:txBody>
      </p:sp>
      <p:pic>
        <p:nvPicPr>
          <p:cNvPr id="13316" name="Picture 4"/>
          <p:cNvPicPr/>
          <p:nvPr/>
        </p:nvPicPr>
        <p:blipFill>
          <a:blip r:embed="rId1"/>
          <a:stretch>
            <a:fillRect/>
          </a:stretch>
        </p:blipFill>
        <p:spPr>
          <a:xfrm>
            <a:off x="2209800" y="2057400"/>
            <a:ext cx="5443538" cy="4100513"/>
          </a:xfrm>
          <a:prstGeom prst="rect">
            <a:avLst/>
          </a:prstGeom>
          <a:noFill/>
          <a:ln w="12700">
            <a:noFill/>
          </a:ln>
        </p:spPr>
      </p:pic>
    </p:spTree>
  </p:cSld>
  <p:clrMapOvr>
    <a:masterClrMapping/>
  </p:clrMapOvr>
  <p:transition/>
</p:sld>
</file>

<file path=ppt/theme/theme1.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Bold Stripes">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ea typeface="MS PGothic" panose="020B0600070205080204" pitchFamily="-12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Arial" panose="020B0604020202020204" pitchFamily="34" charset="0"/>
            <a:ea typeface="MS PGothic" panose="020B0600070205080204" pitchFamily="-128" charset="-128"/>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Macintosh HD:Applications:Microsoft Office 2004:Templates:Presentations:Designs:Bold Stripes</Template>
  <TotalTime>0</TotalTime>
  <Words>5525</Words>
  <Application>WPS Presentation</Application>
  <PresentationFormat/>
  <Paragraphs>194</Paragraphs>
  <Slides>14</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14</vt:i4>
      </vt:variant>
    </vt:vector>
  </HeadingPairs>
  <TitlesOfParts>
    <vt:vector size="26" baseType="lpstr">
      <vt:lpstr>Arial</vt:lpstr>
      <vt:lpstr>SimSun</vt:lpstr>
      <vt:lpstr>Wingdings</vt:lpstr>
      <vt:lpstr>MS PGothic</vt:lpstr>
      <vt:lpstr>Helvetica</vt:lpstr>
      <vt:lpstr>Palatino</vt:lpstr>
      <vt:lpstr>Palatino Linotype</vt:lpstr>
      <vt:lpstr>Times</vt:lpstr>
      <vt:lpstr>Times New Roman</vt:lpstr>
      <vt:lpstr>Microsoft YaHei</vt:lpstr>
      <vt:lpstr>Arial Unicode MS</vt:lpstr>
      <vt:lpstr>Bold Stripes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Set to accompany Web Engineering: A Practitioner Approach</dc:title>
  <dc:creator>Roger Pressman</dc:creator>
  <cp:lastModifiedBy>Farzana Shaikh</cp:lastModifiedBy>
  <cp:revision>74</cp:revision>
  <dcterms:created xsi:type="dcterms:W3CDTF">2008-02-08T18:09:54Z</dcterms:created>
  <dcterms:modified xsi:type="dcterms:W3CDTF">2025-09-26T08:25:30Z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0F4ABA95D5AC427CA032DA3841D7680B_13</vt:lpwstr>
  </property>
  <property fmtid="{D5CDD505-2E9C-101B-9397-08002B2CF9AE}" pid="3" name="KSOProductBuildVer">
    <vt:lpwstr>1033-12.2.0.22549</vt:lpwstr>
  </property>
</Properties>
</file>